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ja Lehtonen" userId="4b295def-31d5-4c4a-9aa2-f097a4795125" providerId="ADAL" clId="{6AFDD7CD-5B26-4F0C-8D74-C51F34229AE0}"/>
    <pc:docChg chg="modSld">
      <pc:chgData name="Maija Lehtonen" userId="4b295def-31d5-4c4a-9aa2-f097a4795125" providerId="ADAL" clId="{6AFDD7CD-5B26-4F0C-8D74-C51F34229AE0}" dt="2021-12-16T08:20:58.327" v="203" actId="20577"/>
      <pc:docMkLst>
        <pc:docMk/>
      </pc:docMkLst>
      <pc:sldChg chg="modSp mod">
        <pc:chgData name="Maija Lehtonen" userId="4b295def-31d5-4c4a-9aa2-f097a4795125" providerId="ADAL" clId="{6AFDD7CD-5B26-4F0C-8D74-C51F34229AE0}" dt="2021-12-16T08:20:58.327" v="203" actId="20577"/>
        <pc:sldMkLst>
          <pc:docMk/>
          <pc:sldMk cId="401712702" sldId="262"/>
        </pc:sldMkLst>
        <pc:spChg chg="mod">
          <ac:chgData name="Maija Lehtonen" userId="4b295def-31d5-4c4a-9aa2-f097a4795125" providerId="ADAL" clId="{6AFDD7CD-5B26-4F0C-8D74-C51F34229AE0}" dt="2021-12-16T08:20:58.327" v="203" actId="20577"/>
          <ac:spMkLst>
            <pc:docMk/>
            <pc:sldMk cId="401712702" sldId="262"/>
            <ac:spMk id="2" creationId="{92C9295F-E638-4F61-AFE2-CF3E40556031}"/>
          </ac:spMkLst>
        </pc:spChg>
        <pc:spChg chg="mod">
          <ac:chgData name="Maija Lehtonen" userId="4b295def-31d5-4c4a-9aa2-f097a4795125" providerId="ADAL" clId="{6AFDD7CD-5B26-4F0C-8D74-C51F34229AE0}" dt="2021-12-16T08:17:14.604" v="187" actId="20577"/>
          <ac:spMkLst>
            <pc:docMk/>
            <pc:sldMk cId="401712702" sldId="262"/>
            <ac:spMk id="3" creationId="{98B113F0-639C-42AF-9563-6D1F360F074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4B46EF7-9FAA-4076-91E5-82B1DBB7B4B1}" type="datetime1">
              <a:rPr lang="fi-FI" smtClean="0"/>
              <a:t>16.12.2021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37DAAA8-7CDE-4579-B0B3-D69FC0EDB35F}" type="datetime1">
              <a:rPr lang="fi-FI" smtClean="0"/>
              <a:t>16.12.2021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"/>
              <a:t>Muokkaa tekstin perustyylejä napsauttamalla</a:t>
            </a:r>
            <a:endParaRPr lang="en-US"/>
          </a:p>
          <a:p>
            <a:pPr lvl="1" rtl="0"/>
            <a:r>
              <a:rPr lang="fi"/>
              <a:t>Toinen taso</a:t>
            </a:r>
          </a:p>
          <a:p>
            <a:pPr lvl="2" rtl="0"/>
            <a:r>
              <a:rPr lang="fi"/>
              <a:t>Kolmas taso</a:t>
            </a:r>
          </a:p>
          <a:p>
            <a:pPr lvl="3" rtl="0"/>
            <a:r>
              <a:rPr lang="fi"/>
              <a:t>Neljäs taso</a:t>
            </a:r>
          </a:p>
          <a:p>
            <a:pPr lvl="4" rtl="0"/>
            <a:r>
              <a:rPr lang="fi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Suorakulmi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Suorakulmi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Suorakulmi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uora yhdysviiva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uora yhdysviiva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Päivämäärän paikkamerkki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C525C14C-32AC-4474-A426-CAA068386EA6}" type="datetime1">
              <a:rPr lang="fi-FI" smtClean="0"/>
              <a:t>16.12.2021</a:t>
            </a:fld>
            <a:endParaRPr lang="en-US" dirty="0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B4113D-3402-4654-A4B8-B80062F3F150}" type="datetime1">
              <a:rPr lang="fi-FI" smtClean="0"/>
              <a:t>16.12.2021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708E3F-763B-4352-8631-E68BAB4D2966}" type="datetime1">
              <a:rPr lang="fi-FI" smtClean="0"/>
              <a:t>16.12.2021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3678D5-1E69-47F7-8A50-C4ACACDDA695}" type="datetime1">
              <a:rPr lang="fi-FI" smtClean="0"/>
              <a:t>16.12.2021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Suorakulmi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Suorakulmi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Suorakulmi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uora yhdysviiva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uora yhdysviiva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A8A98951-26C8-4BDC-B0DB-8A0B8B5ACE9A}" type="datetime1">
              <a:rPr lang="fi-FI" smtClean="0"/>
              <a:t>16.12.2021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F3643E-C9AC-497B-AF33-E65281A45714}" type="datetime1">
              <a:rPr lang="fi-FI" smtClean="0"/>
              <a:t>16.12.2021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418A5C-C3AD-4419-8C14-77EB9D17207C}" type="datetime1">
              <a:rPr lang="fi-FI" smtClean="0"/>
              <a:t>16.12.2021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EB6239-C649-4DB2-B029-68B030EB3BF3}" type="datetime1">
              <a:rPr lang="fi-FI" smtClean="0"/>
              <a:t>16.12.2021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4789A5-DC44-4986-95C6-F9F68215A6AC}" type="datetime1">
              <a:rPr lang="fi-FI" smtClean="0"/>
              <a:t>16.12.2021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8047D6CF-C87E-4BC4-BE29-4A145BFE9851}" type="datetime1">
              <a:rPr lang="fi-FI" smtClean="0"/>
              <a:t>16.12.2021</a:t>
            </a:fld>
            <a:endParaRPr lang="en-US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56BCF9FB-63B8-49F0-849D-25066B742F11}" type="datetime1">
              <a:rPr lang="fi-FI" smtClean="0"/>
              <a:t>16.12.2021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uorakulmi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Suorakulmi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Suorakulmi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"/>
              <a:t>Muokkaa otsikon perustyyliä napsauttamalla</a:t>
            </a:r>
            <a:endParaRPr lang="en-US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"/>
              <a:t>Muokkaa tekstin perustyylejä napsauttamalla</a:t>
            </a:r>
          </a:p>
          <a:p>
            <a:pPr lvl="1" rtl="0"/>
            <a:r>
              <a:rPr lang="fi"/>
              <a:t>Toinen taso</a:t>
            </a:r>
          </a:p>
          <a:p>
            <a:pPr lvl="2" rtl="0"/>
            <a:r>
              <a:rPr lang="fi"/>
              <a:t>Kolmas taso</a:t>
            </a:r>
          </a:p>
          <a:p>
            <a:pPr lvl="3" rtl="0"/>
            <a:r>
              <a:rPr lang="fi"/>
              <a:t>Neljäs taso</a:t>
            </a:r>
          </a:p>
          <a:p>
            <a:pPr lvl="4" rtl="0"/>
            <a:r>
              <a:rPr lang="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C964D7C4-78CD-4C9A-ADF3-BF7F58286BB1}" type="datetime1">
              <a:rPr lang="fi-FI" smtClean="0"/>
              <a:t>16.12.2021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Suorakulmio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Suorakulmio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pPr rtl="0"/>
            <a:r>
              <a:rPr lang="fi" sz="4400" dirty="0">
                <a:solidFill>
                  <a:schemeClr val="tx1"/>
                </a:solidFill>
              </a:rPr>
              <a:t>Elokuvat ja tv-sarjat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fi" dirty="0">
                <a:solidFill>
                  <a:schemeClr val="tx1"/>
                </a:solidFill>
              </a:rPr>
              <a:t>ÄI6 2021-2022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79" cy="6857990"/>
          </a:xfrm>
          <a:prstGeom prst="rect">
            <a:avLst/>
          </a:prstGeom>
        </p:spPr>
      </p:pic>
      <p:sp>
        <p:nvSpPr>
          <p:cNvPr id="29" name="Suorakulmi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Suorakulmi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rtl="0"/>
            <a:r>
              <a:rPr lang="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Elokuvat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8B113F0-639C-42AF-9563-6D1F360F0744}"/>
              </a:ext>
            </a:extLst>
          </p:cNvPr>
          <p:cNvSpPr txBox="1"/>
          <p:nvPr/>
        </p:nvSpPr>
        <p:spPr>
          <a:xfrm>
            <a:off x="4876798" y="2019765"/>
            <a:ext cx="64008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Pysyvät teemat, ajankuvat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Draaman kaari on yleinen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Toisaalta vaihteluakin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Suuren tuotannon viihde-elokuvat ja pienet taide-elokuvat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Elokuvalla taiteen lajina on pitkä historia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Elokuvatekniikka kehittyy jatkuvasti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Dokumenttielokuvat </a:t>
            </a:r>
          </a:p>
        </p:txBody>
      </p:sp>
    </p:spTree>
    <p:extLst>
      <p:ext uri="{BB962C8B-B14F-4D97-AF65-F5344CB8AC3E}">
        <p14:creationId xmlns:p14="http://schemas.microsoft.com/office/powerpoint/2010/main" val="121601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79" cy="6857990"/>
          </a:xfrm>
          <a:prstGeom prst="rect">
            <a:avLst/>
          </a:prstGeom>
        </p:spPr>
      </p:pic>
      <p:sp>
        <p:nvSpPr>
          <p:cNvPr id="29" name="Suorakulmi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Suorakulmi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rtl="0"/>
            <a:r>
              <a:rPr lang="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Tv-sarjat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8B113F0-639C-42AF-9563-6D1F360F0744}"/>
              </a:ext>
            </a:extLst>
          </p:cNvPr>
          <p:cNvSpPr txBox="1"/>
          <p:nvPr/>
        </p:nvSpPr>
        <p:spPr>
          <a:xfrm>
            <a:off x="4876798" y="2019765"/>
            <a:ext cx="64008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Suuren tuotannon tv-sarjojen suosio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Suoratoistopalvelut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Katselutottumukset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Sosiaalisen median sisällöt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Tosi-tv </a:t>
            </a:r>
          </a:p>
        </p:txBody>
      </p:sp>
    </p:spTree>
    <p:extLst>
      <p:ext uri="{BB962C8B-B14F-4D97-AF65-F5344CB8AC3E}">
        <p14:creationId xmlns:p14="http://schemas.microsoft.com/office/powerpoint/2010/main" val="542138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79" cy="6857990"/>
          </a:xfrm>
          <a:prstGeom prst="rect">
            <a:avLst/>
          </a:prstGeom>
        </p:spPr>
      </p:pic>
      <p:sp>
        <p:nvSpPr>
          <p:cNvPr id="29" name="Suorakulmi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Suorakulmi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rtl="0"/>
            <a:r>
              <a:rPr lang="fi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Elokuvan tai tv-sarjan analyysi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8B113F0-639C-42AF-9563-6D1F360F0744}"/>
              </a:ext>
            </a:extLst>
          </p:cNvPr>
          <p:cNvSpPr txBox="1"/>
          <p:nvPr/>
        </p:nvSpPr>
        <p:spPr>
          <a:xfrm>
            <a:off x="4876798" y="2019765"/>
            <a:ext cx="64008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Voit tarkastella esim.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Kuvaa, väriä, valoja, varjoja, kontrasteja jne.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Liikettä, toimintaa ja toimijoita, efektejä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Aikarakennetta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/>
              <a:t>Takauma, ennakointi, kehys- ja sisäkertomus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Äänimaailma, musiikki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Aihe, motiivi, teema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Henkilöhahmot, juoni, tarina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Draaman kaari, kohtaus, dialogi, monologi</a:t>
            </a:r>
          </a:p>
        </p:txBody>
      </p:sp>
    </p:spTree>
    <p:extLst>
      <p:ext uri="{BB962C8B-B14F-4D97-AF65-F5344CB8AC3E}">
        <p14:creationId xmlns:p14="http://schemas.microsoft.com/office/powerpoint/2010/main" val="884339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79" cy="6857990"/>
          </a:xfrm>
          <a:prstGeom prst="rect">
            <a:avLst/>
          </a:prstGeom>
        </p:spPr>
      </p:pic>
      <p:sp>
        <p:nvSpPr>
          <p:cNvPr id="29" name="Suorakulmi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Suorakulmi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rtl="0"/>
            <a:r>
              <a:rPr lang="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Tehtävä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8B113F0-639C-42AF-9563-6D1F360F0744}"/>
              </a:ext>
            </a:extLst>
          </p:cNvPr>
          <p:cNvSpPr txBox="1"/>
          <p:nvPr/>
        </p:nvSpPr>
        <p:spPr>
          <a:xfrm>
            <a:off x="4876798" y="2019765"/>
            <a:ext cx="6400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Katso viikonlopun aikana Yle Areenasta elokuva </a:t>
            </a:r>
            <a:r>
              <a:rPr lang="fi-FI" dirty="0" err="1"/>
              <a:t>Rare</a:t>
            </a:r>
            <a:r>
              <a:rPr lang="fi-FI" dirty="0"/>
              <a:t> </a:t>
            </a:r>
            <a:r>
              <a:rPr lang="fi-FI" dirty="0" err="1"/>
              <a:t>exports</a:t>
            </a:r>
            <a:r>
              <a:rPr lang="fi-FI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Vastaa oppikirjan kappaleen 9 kysymyksiin 4 a ja b. Ota muistiinpanot mukaan maanantain tunneille. </a:t>
            </a:r>
          </a:p>
        </p:txBody>
      </p:sp>
    </p:spTree>
    <p:extLst>
      <p:ext uri="{BB962C8B-B14F-4D97-AF65-F5344CB8AC3E}">
        <p14:creationId xmlns:p14="http://schemas.microsoft.com/office/powerpoint/2010/main" val="401712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52_TF56410444" id="{675667E8-4F91-425F-91CB-F4277F6258F6}" vid="{64E83926-0827-417F-9F5B-EAA7F6CAA93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{BC0871AA-C598-4EF9-A248-89BB824B6B7A}tf56410444_win32</Template>
  <TotalTime>90</TotalTime>
  <Words>125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Avenir Next LT Pro Light</vt:lpstr>
      <vt:lpstr>Calibri</vt:lpstr>
      <vt:lpstr>Garamond</vt:lpstr>
      <vt:lpstr>SavonVTI</vt:lpstr>
      <vt:lpstr>Elokuvat ja tv-sarjat</vt:lpstr>
      <vt:lpstr>Elokuvat</vt:lpstr>
      <vt:lpstr>Tv-sarjat </vt:lpstr>
      <vt:lpstr>Elokuvan tai tv-sarjan analyysi</vt:lpstr>
      <vt:lpstr>Tehtävä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Elokuvat ja tv-sarjat</dc:title>
  <dc:creator>Maija Lehtonen</dc:creator>
  <cp:lastModifiedBy>Maija Lehtonen</cp:lastModifiedBy>
  <cp:revision>1</cp:revision>
  <dcterms:created xsi:type="dcterms:W3CDTF">2021-12-15T17:24:45Z</dcterms:created>
  <dcterms:modified xsi:type="dcterms:W3CDTF">2021-12-16T08:21:01Z</dcterms:modified>
</cp:coreProperties>
</file>