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2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7153-612D-E545-8D4F-771A7B655D4C}" type="datetimeFigureOut">
              <a:rPr lang="fi-FI" smtClean="0"/>
              <a:t>18.2.2015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1664-CD60-194F-82D7-A065E2172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061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7153-612D-E545-8D4F-771A7B655D4C}" type="datetimeFigureOut">
              <a:rPr lang="fi-FI" smtClean="0"/>
              <a:t>18.2.2015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1664-CD60-194F-82D7-A065E2172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861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7153-612D-E545-8D4F-771A7B655D4C}" type="datetimeFigureOut">
              <a:rPr lang="fi-FI" smtClean="0"/>
              <a:t>18.2.2015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1664-CD60-194F-82D7-A065E2172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944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7153-612D-E545-8D4F-771A7B655D4C}" type="datetimeFigureOut">
              <a:rPr lang="fi-FI" smtClean="0"/>
              <a:t>18.2.2015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1664-CD60-194F-82D7-A065E2172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480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7153-612D-E545-8D4F-771A7B655D4C}" type="datetimeFigureOut">
              <a:rPr lang="fi-FI" smtClean="0"/>
              <a:t>18.2.2015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1664-CD60-194F-82D7-A065E2172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254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7153-612D-E545-8D4F-771A7B655D4C}" type="datetimeFigureOut">
              <a:rPr lang="fi-FI" smtClean="0"/>
              <a:t>18.2.2015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1664-CD60-194F-82D7-A065E2172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080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7153-612D-E545-8D4F-771A7B655D4C}" type="datetimeFigureOut">
              <a:rPr lang="fi-FI" smtClean="0"/>
              <a:t>18.2.2015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1664-CD60-194F-82D7-A065E2172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147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7153-612D-E545-8D4F-771A7B655D4C}" type="datetimeFigureOut">
              <a:rPr lang="fi-FI" smtClean="0"/>
              <a:t>18.2.2015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1664-CD60-194F-82D7-A065E2172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962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7153-612D-E545-8D4F-771A7B655D4C}" type="datetimeFigureOut">
              <a:rPr lang="fi-FI" smtClean="0"/>
              <a:t>18.2.2015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1664-CD60-194F-82D7-A065E2172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240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7153-612D-E545-8D4F-771A7B655D4C}" type="datetimeFigureOut">
              <a:rPr lang="fi-FI" smtClean="0"/>
              <a:t>18.2.2015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1664-CD60-194F-82D7-A065E2172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64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7153-612D-E545-8D4F-771A7B655D4C}" type="datetimeFigureOut">
              <a:rPr lang="fi-FI" smtClean="0"/>
              <a:t>18.2.2015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1664-CD60-194F-82D7-A065E2172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4874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27153-612D-E545-8D4F-771A7B655D4C}" type="datetimeFigureOut">
              <a:rPr lang="fi-FI" smtClean="0"/>
              <a:t>18.2.2015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D1664-CD60-194F-82D7-A065E2172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913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45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 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41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 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29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 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22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 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50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67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4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95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4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06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49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 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45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 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88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Näytössä katseltava diaesitys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4" baseType="lpstr"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Päivi Hartman</dc:creator>
  <cp:lastModifiedBy>Päivi Hartman</cp:lastModifiedBy>
  <cp:revision>1</cp:revision>
  <dcterms:created xsi:type="dcterms:W3CDTF">2015-02-18T16:11:14Z</dcterms:created>
  <dcterms:modified xsi:type="dcterms:W3CDTF">2015-02-18T16:13:54Z</dcterms:modified>
</cp:coreProperties>
</file>