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1pPr>
    <a:lvl2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2pPr>
    <a:lvl3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3pPr>
    <a:lvl4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4pPr>
    <a:lvl5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5pPr>
    <a:lvl6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6pPr>
    <a:lvl7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7pPr>
    <a:lvl8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8pPr>
    <a:lvl9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b="def" i="def"/>
      <a:tcStyle>
        <a:tcBdr/>
        <a:fill>
          <a:solidFill>
            <a:srgbClr val="E8EDF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b="def" i="def"/>
      <a:tcStyle>
        <a:tcBdr/>
        <a:fill>
          <a:solidFill>
            <a:srgbClr val="EBEE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b="def" i="def"/>
      <a:tcStyle>
        <a:tcBdr/>
        <a:fill>
          <a:solidFill>
            <a:srgbClr val="FCFF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4" name="Shape 124"/>
          <p:cNvSpPr/>
          <p:nvPr>
            <p:ph type="sldImg"/>
          </p:nvPr>
        </p:nvSpPr>
        <p:spPr>
          <a:xfrm>
            <a:off x="1143000" y="685800"/>
            <a:ext cx="4572000" cy="3429000"/>
          </a:xfrm>
          <a:prstGeom prst="rect">
            <a:avLst/>
          </a:prstGeom>
        </p:spPr>
        <p:txBody>
          <a:bodyPr/>
          <a:lstStyle/>
          <a:p>
            <a:pPr/>
          </a:p>
        </p:txBody>
      </p:sp>
      <p:sp>
        <p:nvSpPr>
          <p:cNvPr id="125" name="Shape 12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2438400" latinLnBrk="0">
      <a:defRPr sz="3600">
        <a:latin typeface="+mj-lt"/>
        <a:ea typeface="+mj-ea"/>
        <a:cs typeface="+mj-cs"/>
        <a:sym typeface="Arial"/>
      </a:defRPr>
    </a:lvl1pPr>
    <a:lvl2pPr indent="228600" defTabSz="2438400" latinLnBrk="0">
      <a:defRPr sz="3600">
        <a:latin typeface="+mj-lt"/>
        <a:ea typeface="+mj-ea"/>
        <a:cs typeface="+mj-cs"/>
        <a:sym typeface="Arial"/>
      </a:defRPr>
    </a:lvl2pPr>
    <a:lvl3pPr indent="457200" defTabSz="2438400" latinLnBrk="0">
      <a:defRPr sz="3600">
        <a:latin typeface="+mj-lt"/>
        <a:ea typeface="+mj-ea"/>
        <a:cs typeface="+mj-cs"/>
        <a:sym typeface="Arial"/>
      </a:defRPr>
    </a:lvl3pPr>
    <a:lvl4pPr indent="685800" defTabSz="2438400" latinLnBrk="0">
      <a:defRPr sz="3600">
        <a:latin typeface="+mj-lt"/>
        <a:ea typeface="+mj-ea"/>
        <a:cs typeface="+mj-cs"/>
        <a:sym typeface="Arial"/>
      </a:defRPr>
    </a:lvl4pPr>
    <a:lvl5pPr indent="914400" defTabSz="2438400" latinLnBrk="0">
      <a:defRPr sz="3600">
        <a:latin typeface="+mj-lt"/>
        <a:ea typeface="+mj-ea"/>
        <a:cs typeface="+mj-cs"/>
        <a:sym typeface="Arial"/>
      </a:defRPr>
    </a:lvl5pPr>
    <a:lvl6pPr indent="1143000" defTabSz="2438400" latinLnBrk="0">
      <a:defRPr sz="3600">
        <a:latin typeface="+mj-lt"/>
        <a:ea typeface="+mj-ea"/>
        <a:cs typeface="+mj-cs"/>
        <a:sym typeface="Arial"/>
      </a:defRPr>
    </a:lvl6pPr>
    <a:lvl7pPr indent="1371600" defTabSz="2438400" latinLnBrk="0">
      <a:defRPr sz="3600">
        <a:latin typeface="+mj-lt"/>
        <a:ea typeface="+mj-ea"/>
        <a:cs typeface="+mj-cs"/>
        <a:sym typeface="Arial"/>
      </a:defRPr>
    </a:lvl7pPr>
    <a:lvl8pPr indent="1600200" defTabSz="2438400" latinLnBrk="0">
      <a:defRPr sz="3600">
        <a:latin typeface="+mj-lt"/>
        <a:ea typeface="+mj-ea"/>
        <a:cs typeface="+mj-cs"/>
        <a:sym typeface="Arial"/>
      </a:defRPr>
    </a:lvl8pPr>
    <a:lvl9pPr indent="1828800" defTabSz="2438400" latinLnBrk="0">
      <a:defRPr sz="3600">
        <a:latin typeface="+mj-lt"/>
        <a:ea typeface="+mj-ea"/>
        <a:cs typeface="+mj-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2" name="Otsikkoteksti"/>
          <p:cNvSpPr txBox="1"/>
          <p:nvPr>
            <p:ph type="title"/>
          </p:nvPr>
        </p:nvSpPr>
        <p:spPr>
          <a:xfrm>
            <a:off x="831198" y="1985533"/>
            <a:ext cx="12507203" cy="10449601"/>
          </a:xfrm>
          <a:prstGeom prst="rect">
            <a:avLst/>
          </a:prstGeom>
        </p:spPr>
        <p:txBody>
          <a:bodyPr anchor="b"/>
          <a:lstStyle>
            <a:lvl1pPr algn="ctr">
              <a:defRPr b="0" sz="13800">
                <a:solidFill>
                  <a:srgbClr val="0B5394"/>
                </a:solidFill>
                <a:latin typeface="Times New Roman"/>
                <a:ea typeface="Times New Roman"/>
                <a:cs typeface="Times New Roman"/>
                <a:sym typeface="Times New Roman"/>
              </a:defRPr>
            </a:lvl1pPr>
          </a:lstStyle>
          <a:p>
            <a:pPr/>
            <a:r>
              <a:t>Otsikkoteksti</a:t>
            </a:r>
          </a:p>
        </p:txBody>
      </p:sp>
      <p:sp>
        <p:nvSpPr>
          <p:cNvPr id="13" name="Leipätekstin taso yksi…"/>
          <p:cNvSpPr txBox="1"/>
          <p:nvPr>
            <p:ph type="body" sz="quarter" idx="1"/>
          </p:nvPr>
        </p:nvSpPr>
        <p:spPr>
          <a:xfrm>
            <a:off x="12588199" y="10554133"/>
            <a:ext cx="10631202" cy="2700002"/>
          </a:xfrm>
          <a:prstGeom prst="rect">
            <a:avLst/>
          </a:prstGeom>
        </p:spPr>
        <p:txBody>
          <a:bodyPr/>
          <a:lstStyle>
            <a:lvl1pPr marL="800100" indent="-685800" algn="ctr">
              <a:lnSpc>
                <a:spcPct val="100000"/>
              </a:lnSpc>
              <a:buClrTx/>
              <a:buSzTx/>
              <a:buFontTx/>
              <a:buNone/>
              <a:defRPr sz="7400">
                <a:latin typeface="Actor"/>
                <a:ea typeface="Actor"/>
                <a:cs typeface="Actor"/>
                <a:sym typeface="Actor"/>
              </a:defRPr>
            </a:lvl1pPr>
            <a:lvl2pPr marL="800100" indent="-203200" algn="ctr">
              <a:lnSpc>
                <a:spcPct val="100000"/>
              </a:lnSpc>
              <a:buClrTx/>
              <a:buSzTx/>
              <a:buFontTx/>
              <a:buNone/>
              <a:defRPr sz="7400">
                <a:latin typeface="Actor"/>
                <a:ea typeface="Actor"/>
                <a:cs typeface="Actor"/>
                <a:sym typeface="Actor"/>
              </a:defRPr>
            </a:lvl2pPr>
            <a:lvl3pPr marL="800100" indent="114300" algn="ctr">
              <a:lnSpc>
                <a:spcPct val="100000"/>
              </a:lnSpc>
              <a:buClrTx/>
              <a:buSzTx/>
              <a:buFontTx/>
              <a:buNone/>
              <a:defRPr sz="7400">
                <a:latin typeface="Actor"/>
                <a:ea typeface="Actor"/>
                <a:cs typeface="Actor"/>
                <a:sym typeface="Actor"/>
              </a:defRPr>
            </a:lvl3pPr>
            <a:lvl4pPr marL="800100" indent="114300" algn="ctr">
              <a:lnSpc>
                <a:spcPct val="100000"/>
              </a:lnSpc>
              <a:buClrTx/>
              <a:buSzTx/>
              <a:buFontTx/>
              <a:buNone/>
              <a:defRPr sz="7400">
                <a:latin typeface="Actor"/>
                <a:ea typeface="Actor"/>
                <a:cs typeface="Actor"/>
                <a:sym typeface="Actor"/>
              </a:defRPr>
            </a:lvl4pPr>
            <a:lvl5pPr marL="800100" indent="114300" algn="ctr">
              <a:lnSpc>
                <a:spcPct val="100000"/>
              </a:lnSpc>
              <a:buClrTx/>
              <a:buSzTx/>
              <a:buFontTx/>
              <a:buNone/>
              <a:defRPr sz="7400">
                <a:latin typeface="Actor"/>
                <a:ea typeface="Actor"/>
                <a:cs typeface="Actor"/>
                <a:sym typeface="Actor"/>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14"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APTION_ONLY">
    <p:spTree>
      <p:nvGrpSpPr>
        <p:cNvPr id="1" name=""/>
        <p:cNvGrpSpPr/>
        <p:nvPr/>
      </p:nvGrpSpPr>
      <p:grpSpPr>
        <a:xfrm>
          <a:off x="0" y="0"/>
          <a:ext cx="0" cy="0"/>
          <a:chOff x="0" y="0"/>
          <a:chExt cx="0" cy="0"/>
        </a:xfrm>
      </p:grpSpPr>
      <p:sp>
        <p:nvSpPr>
          <p:cNvPr id="99" name="Leipätekstin taso yksi…"/>
          <p:cNvSpPr txBox="1"/>
          <p:nvPr>
            <p:ph type="body" sz="quarter" idx="1"/>
          </p:nvPr>
        </p:nvSpPr>
        <p:spPr>
          <a:xfrm>
            <a:off x="831198" y="11281533"/>
            <a:ext cx="15996803" cy="1613602"/>
          </a:xfrm>
          <a:prstGeom prst="rect">
            <a:avLst/>
          </a:prstGeom>
        </p:spPr>
        <p:txBody>
          <a:bodyPr anchor="ctr"/>
          <a:lstStyle>
            <a:lvl1pPr marL="381000" indent="-152400">
              <a:lnSpc>
                <a:spcPct val="100000"/>
              </a:lnSpc>
              <a:buClrTx/>
              <a:buSzTx/>
              <a:buFontTx/>
              <a:buNone/>
              <a:defRPr sz="4800">
                <a:latin typeface="+mj-lt"/>
                <a:ea typeface="+mj-ea"/>
                <a:cs typeface="+mj-cs"/>
                <a:sym typeface="Arial"/>
              </a:defRPr>
            </a:lvl1pPr>
            <a:lvl2pPr marL="1685470" indent="-1088570">
              <a:lnSpc>
                <a:spcPct val="100000"/>
              </a:lnSpc>
              <a:buClrTx/>
              <a:buSzPts val="4800"/>
              <a:buFontTx/>
              <a:defRPr sz="4800">
                <a:latin typeface="+mj-lt"/>
                <a:ea typeface="+mj-ea"/>
                <a:cs typeface="+mj-cs"/>
                <a:sym typeface="Arial"/>
              </a:defRPr>
            </a:lvl2pPr>
            <a:lvl3pPr marL="2142670" indent="-1088570">
              <a:lnSpc>
                <a:spcPct val="100000"/>
              </a:lnSpc>
              <a:buClrTx/>
              <a:buSzPts val="4800"/>
              <a:buFontTx/>
              <a:defRPr sz="4800">
                <a:latin typeface="+mj-lt"/>
                <a:ea typeface="+mj-ea"/>
                <a:cs typeface="+mj-cs"/>
                <a:sym typeface="Arial"/>
              </a:defRPr>
            </a:lvl3pPr>
            <a:lvl4pPr marL="2599870" indent="-1088570">
              <a:lnSpc>
                <a:spcPct val="100000"/>
              </a:lnSpc>
              <a:buClrTx/>
              <a:buSzPts val="4800"/>
              <a:buFontTx/>
              <a:defRPr sz="4800">
                <a:latin typeface="+mj-lt"/>
                <a:ea typeface="+mj-ea"/>
                <a:cs typeface="+mj-cs"/>
                <a:sym typeface="Arial"/>
              </a:defRPr>
            </a:lvl4pPr>
            <a:lvl5pPr marL="3057070" indent="-1088570">
              <a:lnSpc>
                <a:spcPct val="100000"/>
              </a:lnSpc>
              <a:buClrTx/>
              <a:buSzPts val="4800"/>
              <a:buFontTx/>
              <a:defRPr sz="4800">
                <a:latin typeface="+mj-lt"/>
                <a:ea typeface="+mj-ea"/>
                <a:cs typeface="+mj-cs"/>
                <a:sym typeface="Arial"/>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100" name="Google Shape;57;p11" descr="Google Shape;57;p11"/>
          <p:cNvPicPr>
            <a:picLocks noChangeAspect="1"/>
          </p:cNvPicPr>
          <p:nvPr/>
        </p:nvPicPr>
        <p:blipFill>
          <a:blip r:embed="rId2">
            <a:extLst/>
          </a:blip>
          <a:stretch>
            <a:fillRect/>
          </a:stretch>
        </p:blipFill>
        <p:spPr>
          <a:xfrm>
            <a:off x="18725866" y="406399"/>
            <a:ext cx="5468135" cy="3111201"/>
          </a:xfrm>
          <a:prstGeom prst="rect">
            <a:avLst/>
          </a:prstGeom>
          <a:ln w="12700">
            <a:miter lim="400000"/>
          </a:ln>
        </p:spPr>
      </p:pic>
      <p:sp>
        <p:nvSpPr>
          <p:cNvPr id="101"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IG_NUMBER">
    <p:spTree>
      <p:nvGrpSpPr>
        <p:cNvPr id="1" name=""/>
        <p:cNvGrpSpPr/>
        <p:nvPr/>
      </p:nvGrpSpPr>
      <p:grpSpPr>
        <a:xfrm>
          <a:off x="0" y="0"/>
          <a:ext cx="0" cy="0"/>
          <a:chOff x="0" y="0"/>
          <a:chExt cx="0" cy="0"/>
        </a:xfrm>
      </p:grpSpPr>
      <p:sp>
        <p:nvSpPr>
          <p:cNvPr id="108" name="xx%"/>
          <p:cNvSpPr txBox="1"/>
          <p:nvPr>
            <p:ph type="title" hasCustomPrompt="1"/>
          </p:nvPr>
        </p:nvSpPr>
        <p:spPr>
          <a:xfrm>
            <a:off x="831198" y="2949666"/>
            <a:ext cx="22721604" cy="5236002"/>
          </a:xfrm>
          <a:prstGeom prst="rect">
            <a:avLst/>
          </a:prstGeom>
        </p:spPr>
        <p:txBody>
          <a:bodyPr anchor="b"/>
          <a:lstStyle>
            <a:lvl1pPr algn="ctr">
              <a:defRPr b="0" sz="32000">
                <a:solidFill>
                  <a:srgbClr val="000000"/>
                </a:solidFill>
                <a:latin typeface="+mj-lt"/>
                <a:ea typeface="+mj-ea"/>
                <a:cs typeface="+mj-cs"/>
                <a:sym typeface="Arial"/>
              </a:defRPr>
            </a:lvl1pPr>
          </a:lstStyle>
          <a:p>
            <a:pPr/>
            <a:r>
              <a:t>xx%</a:t>
            </a:r>
          </a:p>
        </p:txBody>
      </p:sp>
      <p:sp>
        <p:nvSpPr>
          <p:cNvPr id="109" name="Leipätekstin taso yksi…"/>
          <p:cNvSpPr txBox="1"/>
          <p:nvPr>
            <p:ph type="body" sz="half" idx="1"/>
          </p:nvPr>
        </p:nvSpPr>
        <p:spPr>
          <a:xfrm>
            <a:off x="831198" y="8405932"/>
            <a:ext cx="22721604" cy="3468802"/>
          </a:xfrm>
          <a:prstGeom prst="rect">
            <a:avLst/>
          </a:prstGeom>
        </p:spPr>
        <p:txBody>
          <a:bodyPr/>
          <a:lstStyle>
            <a:lvl1pPr marL="1028700" indent="-914400" algn="ctr">
              <a:buSzPts val="4800"/>
              <a:buFont typeface="Arial"/>
              <a:defRPr sz="4800">
                <a:latin typeface="+mj-lt"/>
                <a:ea typeface="+mj-ea"/>
                <a:cs typeface="+mj-cs"/>
                <a:sym typeface="Arial"/>
              </a:defRPr>
            </a:lvl1pPr>
            <a:lvl2pPr marL="1685470" indent="-1088570" algn="ctr">
              <a:buSzPts val="4800"/>
              <a:buFont typeface="Arial"/>
              <a:defRPr sz="4800">
                <a:latin typeface="+mj-lt"/>
                <a:ea typeface="+mj-ea"/>
                <a:cs typeface="+mj-cs"/>
                <a:sym typeface="Arial"/>
              </a:defRPr>
            </a:lvl2pPr>
            <a:lvl3pPr marL="2142670" indent="-1088570" algn="ctr">
              <a:buSzPts val="4800"/>
              <a:buFont typeface="Arial"/>
              <a:defRPr sz="4800">
                <a:latin typeface="+mj-lt"/>
                <a:ea typeface="+mj-ea"/>
                <a:cs typeface="+mj-cs"/>
                <a:sym typeface="Arial"/>
              </a:defRPr>
            </a:lvl3pPr>
            <a:lvl4pPr marL="2599870" indent="-1088570" algn="ctr">
              <a:buSzPts val="4800"/>
              <a:buFont typeface="Arial"/>
              <a:defRPr sz="4800">
                <a:latin typeface="+mj-lt"/>
                <a:ea typeface="+mj-ea"/>
                <a:cs typeface="+mj-cs"/>
                <a:sym typeface="Arial"/>
              </a:defRPr>
            </a:lvl4pPr>
            <a:lvl5pPr marL="3057070" indent="-1088570" algn="ctr">
              <a:buSzPts val="4800"/>
              <a:buFont typeface="Arial"/>
              <a:defRPr sz="4800">
                <a:latin typeface="+mj-lt"/>
                <a:ea typeface="+mj-ea"/>
                <a:cs typeface="+mj-cs"/>
                <a:sym typeface="Arial"/>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110" name="Google Shape;62;p12" descr="Google Shape;62;p12"/>
          <p:cNvPicPr>
            <a:picLocks noChangeAspect="1"/>
          </p:cNvPicPr>
          <p:nvPr/>
        </p:nvPicPr>
        <p:blipFill>
          <a:blip r:embed="rId2">
            <a:extLst/>
          </a:blip>
          <a:stretch>
            <a:fillRect/>
          </a:stretch>
        </p:blipFill>
        <p:spPr>
          <a:xfrm>
            <a:off x="472131" y="430316"/>
            <a:ext cx="4040737" cy="2299069"/>
          </a:xfrm>
          <a:prstGeom prst="rect">
            <a:avLst/>
          </a:prstGeom>
          <a:ln w="12700">
            <a:miter lim="400000"/>
          </a:ln>
        </p:spPr>
      </p:pic>
      <p:sp>
        <p:nvSpPr>
          <p:cNvPr id="111"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8"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HEADER">
    <p:spTree>
      <p:nvGrpSpPr>
        <p:cNvPr id="1" name=""/>
        <p:cNvGrpSpPr/>
        <p:nvPr/>
      </p:nvGrpSpPr>
      <p:grpSpPr>
        <a:xfrm>
          <a:off x="0" y="0"/>
          <a:ext cx="0" cy="0"/>
          <a:chOff x="0" y="0"/>
          <a:chExt cx="0" cy="0"/>
        </a:xfrm>
      </p:grpSpPr>
      <p:sp>
        <p:nvSpPr>
          <p:cNvPr id="21" name="Otsikkoteksti"/>
          <p:cNvSpPr txBox="1"/>
          <p:nvPr>
            <p:ph type="title"/>
          </p:nvPr>
        </p:nvSpPr>
        <p:spPr>
          <a:xfrm>
            <a:off x="831198" y="5735599"/>
            <a:ext cx="22721604" cy="2244802"/>
          </a:xfrm>
          <a:prstGeom prst="rect">
            <a:avLst/>
          </a:prstGeom>
        </p:spPr>
        <p:txBody>
          <a:bodyPr anchor="ctr"/>
          <a:lstStyle>
            <a:lvl1pPr algn="ctr">
              <a:defRPr b="0" sz="9600">
                <a:solidFill>
                  <a:srgbClr val="0B5394"/>
                </a:solidFill>
                <a:latin typeface="+mj-lt"/>
                <a:ea typeface="+mj-ea"/>
                <a:cs typeface="+mj-cs"/>
                <a:sym typeface="Arial"/>
              </a:defRPr>
            </a:lvl1pPr>
          </a:lstStyle>
          <a:p>
            <a:pPr/>
            <a:r>
              <a:t>Otsikkoteksti</a:t>
            </a:r>
          </a:p>
        </p:txBody>
      </p:sp>
      <p:pic>
        <p:nvPicPr>
          <p:cNvPr id="22" name="Google Shape;17;p3" descr="Google Shape;17;p3"/>
          <p:cNvPicPr>
            <a:picLocks noChangeAspect="1"/>
          </p:cNvPicPr>
          <p:nvPr/>
        </p:nvPicPr>
        <p:blipFill>
          <a:blip r:embed="rId2">
            <a:extLst/>
          </a:blip>
          <a:stretch>
            <a:fillRect/>
          </a:stretch>
        </p:blipFill>
        <p:spPr>
          <a:xfrm>
            <a:off x="18601799" y="-2"/>
            <a:ext cx="5782202" cy="3289870"/>
          </a:xfrm>
          <a:prstGeom prst="rect">
            <a:avLst/>
          </a:prstGeom>
          <a:ln w="12700">
            <a:miter lim="400000"/>
          </a:ln>
        </p:spPr>
      </p:pic>
      <p:sp>
        <p:nvSpPr>
          <p:cNvPr id="23"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30" name="Otsikkoteksti"/>
          <p:cNvSpPr txBox="1"/>
          <p:nvPr>
            <p:ph type="title"/>
          </p:nvPr>
        </p:nvSpPr>
        <p:spPr>
          <a:prstGeom prst="rect">
            <a:avLst/>
          </a:prstGeom>
        </p:spPr>
        <p:txBody>
          <a:bodyPr/>
          <a:lstStyle/>
          <a:p>
            <a:pPr/>
            <a:r>
              <a:t>Otsikkoteksti</a:t>
            </a:r>
          </a:p>
        </p:txBody>
      </p:sp>
      <p:sp>
        <p:nvSpPr>
          <p:cNvPr id="31" name="Leipätekstin taso yksi…"/>
          <p:cNvSpPr txBox="1"/>
          <p:nvPr>
            <p:ph type="body" idx="1"/>
          </p:nvPr>
        </p:nvSpPr>
        <p:spPr>
          <a:prstGeom prst="rect">
            <a:avLst/>
          </a:prstGeom>
        </p:spPr>
        <p:txBody>
          <a:body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32"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1">
    <p:spTree>
      <p:nvGrpSpPr>
        <p:cNvPr id="1" name=""/>
        <p:cNvGrpSpPr/>
        <p:nvPr/>
      </p:nvGrpSpPr>
      <p:grpSpPr>
        <a:xfrm>
          <a:off x="0" y="0"/>
          <a:ext cx="0" cy="0"/>
          <a:chOff x="0" y="0"/>
          <a:chExt cx="0" cy="0"/>
        </a:xfrm>
      </p:grpSpPr>
      <p:sp>
        <p:nvSpPr>
          <p:cNvPr id="39" name="Otsikkoteksti"/>
          <p:cNvSpPr txBox="1"/>
          <p:nvPr>
            <p:ph type="title"/>
          </p:nvPr>
        </p:nvSpPr>
        <p:spPr>
          <a:xfrm>
            <a:off x="831220" y="1985533"/>
            <a:ext cx="22721602" cy="5473602"/>
          </a:xfrm>
          <a:prstGeom prst="rect">
            <a:avLst/>
          </a:prstGeom>
        </p:spPr>
        <p:txBody>
          <a:bodyPr anchor="b"/>
          <a:lstStyle>
            <a:lvl1pPr algn="ctr">
              <a:defRPr b="0" sz="13800">
                <a:solidFill>
                  <a:srgbClr val="1C4587"/>
                </a:solidFill>
              </a:defRPr>
            </a:lvl1pPr>
          </a:lstStyle>
          <a:p>
            <a:pPr/>
            <a:r>
              <a:t>Otsikkoteksti</a:t>
            </a:r>
          </a:p>
        </p:txBody>
      </p:sp>
      <p:sp>
        <p:nvSpPr>
          <p:cNvPr id="40" name="Leipätekstin taso yksi…"/>
          <p:cNvSpPr txBox="1"/>
          <p:nvPr>
            <p:ph type="body" sz="quarter" idx="1"/>
          </p:nvPr>
        </p:nvSpPr>
        <p:spPr>
          <a:xfrm>
            <a:off x="831198" y="7557665"/>
            <a:ext cx="22721604" cy="2113602"/>
          </a:xfrm>
          <a:prstGeom prst="rect">
            <a:avLst/>
          </a:prstGeom>
        </p:spPr>
        <p:txBody>
          <a:bodyPr/>
          <a:lstStyle>
            <a:lvl1pPr marL="800100" indent="-685800" algn="ctr">
              <a:lnSpc>
                <a:spcPct val="100000"/>
              </a:lnSpc>
              <a:buClrTx/>
              <a:buSzTx/>
              <a:buFontTx/>
              <a:buNone/>
              <a:defRPr sz="7400">
                <a:latin typeface="Actor"/>
                <a:ea typeface="Actor"/>
                <a:cs typeface="Actor"/>
                <a:sym typeface="Actor"/>
              </a:defRPr>
            </a:lvl1pPr>
            <a:lvl2pPr marL="800100" indent="-203200" algn="ctr">
              <a:lnSpc>
                <a:spcPct val="100000"/>
              </a:lnSpc>
              <a:buClrTx/>
              <a:buSzTx/>
              <a:buFontTx/>
              <a:buNone/>
              <a:defRPr sz="7400">
                <a:latin typeface="Actor"/>
                <a:ea typeface="Actor"/>
                <a:cs typeface="Actor"/>
                <a:sym typeface="Actor"/>
              </a:defRPr>
            </a:lvl2pPr>
            <a:lvl3pPr marL="800100" indent="114300" algn="ctr">
              <a:lnSpc>
                <a:spcPct val="100000"/>
              </a:lnSpc>
              <a:buClrTx/>
              <a:buSzTx/>
              <a:buFontTx/>
              <a:buNone/>
              <a:defRPr sz="7400">
                <a:latin typeface="Actor"/>
                <a:ea typeface="Actor"/>
                <a:cs typeface="Actor"/>
                <a:sym typeface="Actor"/>
              </a:defRPr>
            </a:lvl3pPr>
            <a:lvl4pPr marL="800100" indent="114300" algn="ctr">
              <a:lnSpc>
                <a:spcPct val="100000"/>
              </a:lnSpc>
              <a:buClrTx/>
              <a:buSzTx/>
              <a:buFontTx/>
              <a:buNone/>
              <a:defRPr sz="7400">
                <a:latin typeface="Actor"/>
                <a:ea typeface="Actor"/>
                <a:cs typeface="Actor"/>
                <a:sym typeface="Actor"/>
              </a:defRPr>
            </a:lvl4pPr>
            <a:lvl5pPr marL="800100" indent="114300" algn="ctr">
              <a:lnSpc>
                <a:spcPct val="100000"/>
              </a:lnSpc>
              <a:buClrTx/>
              <a:buSzTx/>
              <a:buFontTx/>
              <a:buNone/>
              <a:defRPr sz="7400">
                <a:latin typeface="Actor"/>
                <a:ea typeface="Actor"/>
                <a:cs typeface="Actor"/>
                <a:sym typeface="Actor"/>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41" name="Google Shape;27;p5" descr="Google Shape;27;p5"/>
          <p:cNvPicPr>
            <a:picLocks noChangeAspect="1"/>
          </p:cNvPicPr>
          <p:nvPr/>
        </p:nvPicPr>
        <p:blipFill>
          <a:blip r:embed="rId2">
            <a:extLst/>
          </a:blip>
          <a:stretch>
            <a:fillRect/>
          </a:stretch>
        </p:blipFill>
        <p:spPr>
          <a:xfrm>
            <a:off x="10718799" y="11864733"/>
            <a:ext cx="2946403" cy="1295402"/>
          </a:xfrm>
          <a:prstGeom prst="rect">
            <a:avLst/>
          </a:prstGeom>
          <a:ln w="12700">
            <a:miter lim="400000"/>
          </a:ln>
        </p:spPr>
      </p:pic>
      <p:sp>
        <p:nvSpPr>
          <p:cNvPr id="42"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AND_TWO_COLUMNS">
    <p:spTree>
      <p:nvGrpSpPr>
        <p:cNvPr id="1" name=""/>
        <p:cNvGrpSpPr/>
        <p:nvPr/>
      </p:nvGrpSpPr>
      <p:grpSpPr>
        <a:xfrm>
          <a:off x="0" y="0"/>
          <a:ext cx="0" cy="0"/>
          <a:chOff x="0" y="0"/>
          <a:chExt cx="0" cy="0"/>
        </a:xfrm>
      </p:grpSpPr>
      <p:sp>
        <p:nvSpPr>
          <p:cNvPr id="49" name="Otsikkoteksti"/>
          <p:cNvSpPr txBox="1"/>
          <p:nvPr>
            <p:ph type="title"/>
          </p:nvPr>
        </p:nvSpPr>
        <p:spPr>
          <a:prstGeom prst="rect">
            <a:avLst/>
          </a:prstGeom>
        </p:spPr>
        <p:txBody>
          <a:bodyPr/>
          <a:lstStyle>
            <a:lvl1pPr>
              <a:defRPr b="0" sz="7400">
                <a:solidFill>
                  <a:srgbClr val="000000"/>
                </a:solidFill>
                <a:latin typeface="+mj-lt"/>
                <a:ea typeface="+mj-ea"/>
                <a:cs typeface="+mj-cs"/>
                <a:sym typeface="Arial"/>
              </a:defRPr>
            </a:lvl1pPr>
          </a:lstStyle>
          <a:p>
            <a:pPr/>
            <a:r>
              <a:t>Otsikkoteksti</a:t>
            </a:r>
          </a:p>
        </p:txBody>
      </p:sp>
      <p:sp>
        <p:nvSpPr>
          <p:cNvPr id="50" name="Leipätekstin taso yksi…"/>
          <p:cNvSpPr txBox="1"/>
          <p:nvPr>
            <p:ph type="body" sz="half" idx="1"/>
          </p:nvPr>
        </p:nvSpPr>
        <p:spPr>
          <a:xfrm>
            <a:off x="831198" y="3073266"/>
            <a:ext cx="10666403" cy="9110402"/>
          </a:xfrm>
          <a:prstGeom prst="rect">
            <a:avLst/>
          </a:prstGeom>
        </p:spPr>
        <p:txBody>
          <a:bodyPr/>
          <a:lstStyle>
            <a:lvl1pPr marL="956127" indent="-816427">
              <a:buSzPts val="3600"/>
              <a:buFont typeface="Arial"/>
              <a:defRPr sz="3600">
                <a:latin typeface="+mj-lt"/>
                <a:ea typeface="+mj-ea"/>
                <a:cs typeface="+mj-cs"/>
                <a:sym typeface="Arial"/>
              </a:defRPr>
            </a:lvl1pPr>
            <a:lvl2pPr marL="1524000" indent="-914400">
              <a:buSzPts val="3600"/>
              <a:buFont typeface="Arial"/>
              <a:defRPr sz="3600">
                <a:latin typeface="+mj-lt"/>
                <a:ea typeface="+mj-ea"/>
                <a:cs typeface="+mj-cs"/>
                <a:sym typeface="Arial"/>
              </a:defRPr>
            </a:lvl2pPr>
            <a:lvl3pPr marL="1981200" indent="-914400">
              <a:buSzPts val="3600"/>
              <a:buFont typeface="Arial"/>
              <a:defRPr sz="3600">
                <a:latin typeface="+mj-lt"/>
                <a:ea typeface="+mj-ea"/>
                <a:cs typeface="+mj-cs"/>
                <a:sym typeface="Arial"/>
              </a:defRPr>
            </a:lvl3pPr>
            <a:lvl4pPr marL="2438400" indent="-914400">
              <a:buSzPts val="3600"/>
              <a:buFont typeface="Arial"/>
              <a:defRPr sz="3600">
                <a:latin typeface="+mj-lt"/>
                <a:ea typeface="+mj-ea"/>
                <a:cs typeface="+mj-cs"/>
                <a:sym typeface="Arial"/>
              </a:defRPr>
            </a:lvl4pPr>
            <a:lvl5pPr marL="2895600" indent="-914400">
              <a:buSzPts val="3600"/>
              <a:buFont typeface="Arial"/>
              <a:defRPr sz="3600">
                <a:latin typeface="+mj-lt"/>
                <a:ea typeface="+mj-ea"/>
                <a:cs typeface="+mj-cs"/>
                <a:sym typeface="Arial"/>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51" name="Google Shape;31;p6"/>
          <p:cNvSpPr txBox="1"/>
          <p:nvPr>
            <p:ph type="body" sz="half" idx="21"/>
          </p:nvPr>
        </p:nvSpPr>
        <p:spPr>
          <a:xfrm>
            <a:off x="12886400" y="3073265"/>
            <a:ext cx="10666402" cy="9110403"/>
          </a:xfrm>
          <a:prstGeom prst="rect">
            <a:avLst/>
          </a:prstGeom>
        </p:spPr>
        <p:txBody>
          <a:bodyPr/>
          <a:lstStyle/>
          <a:p>
            <a:pPr/>
          </a:p>
        </p:txBody>
      </p:sp>
      <p:sp>
        <p:nvSpPr>
          <p:cNvPr id="52"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ONLY">
    <p:spTree>
      <p:nvGrpSpPr>
        <p:cNvPr id="1" name=""/>
        <p:cNvGrpSpPr/>
        <p:nvPr/>
      </p:nvGrpSpPr>
      <p:grpSpPr>
        <a:xfrm>
          <a:off x="0" y="0"/>
          <a:ext cx="0" cy="0"/>
          <a:chOff x="0" y="0"/>
          <a:chExt cx="0" cy="0"/>
        </a:xfrm>
      </p:grpSpPr>
      <p:sp>
        <p:nvSpPr>
          <p:cNvPr id="59" name="Otsikkoteksti"/>
          <p:cNvSpPr txBox="1"/>
          <p:nvPr>
            <p:ph type="title"/>
          </p:nvPr>
        </p:nvSpPr>
        <p:spPr>
          <a:prstGeom prst="rect">
            <a:avLst/>
          </a:prstGeom>
        </p:spPr>
        <p:txBody>
          <a:bodyPr/>
          <a:lstStyle>
            <a:lvl1pPr>
              <a:defRPr b="0" sz="8000">
                <a:solidFill>
                  <a:srgbClr val="0B5394"/>
                </a:solidFill>
                <a:latin typeface="Times New Roman"/>
                <a:ea typeface="Times New Roman"/>
                <a:cs typeface="Times New Roman"/>
                <a:sym typeface="Times New Roman"/>
              </a:defRPr>
            </a:lvl1pPr>
          </a:lstStyle>
          <a:p>
            <a:pPr/>
            <a:r>
              <a:t>Otsikkoteksti</a:t>
            </a:r>
          </a:p>
        </p:txBody>
      </p:sp>
      <p:pic>
        <p:nvPicPr>
          <p:cNvPr id="60" name="Google Shape;36;p7" descr="Google Shape;36;p7"/>
          <p:cNvPicPr>
            <a:picLocks noChangeAspect="1"/>
          </p:cNvPicPr>
          <p:nvPr/>
        </p:nvPicPr>
        <p:blipFill>
          <a:blip r:embed="rId2">
            <a:extLst/>
          </a:blip>
          <a:stretch>
            <a:fillRect/>
          </a:stretch>
        </p:blipFill>
        <p:spPr>
          <a:xfrm>
            <a:off x="182532" y="11594465"/>
            <a:ext cx="3322469" cy="1890403"/>
          </a:xfrm>
          <a:prstGeom prst="rect">
            <a:avLst/>
          </a:prstGeom>
          <a:ln w="12700">
            <a:miter lim="400000"/>
          </a:ln>
        </p:spPr>
      </p:pic>
      <p:sp>
        <p:nvSpPr>
          <p:cNvPr id="61"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ONE_COLUMN_TEXT">
    <p:spTree>
      <p:nvGrpSpPr>
        <p:cNvPr id="1" name=""/>
        <p:cNvGrpSpPr/>
        <p:nvPr/>
      </p:nvGrpSpPr>
      <p:grpSpPr>
        <a:xfrm>
          <a:off x="0" y="0"/>
          <a:ext cx="0" cy="0"/>
          <a:chOff x="0" y="0"/>
          <a:chExt cx="0" cy="0"/>
        </a:xfrm>
      </p:grpSpPr>
      <p:sp>
        <p:nvSpPr>
          <p:cNvPr id="68" name="Otsikkoteksti"/>
          <p:cNvSpPr txBox="1"/>
          <p:nvPr>
            <p:ph type="title"/>
          </p:nvPr>
        </p:nvSpPr>
        <p:spPr>
          <a:xfrm>
            <a:off x="831198" y="1481599"/>
            <a:ext cx="7488003" cy="7130402"/>
          </a:xfrm>
          <a:prstGeom prst="rect">
            <a:avLst/>
          </a:prstGeom>
        </p:spPr>
        <p:txBody>
          <a:bodyPr anchor="b"/>
          <a:lstStyle>
            <a:lvl1pPr>
              <a:defRPr b="0" sz="8000">
                <a:solidFill>
                  <a:srgbClr val="0B5394"/>
                </a:solidFill>
                <a:latin typeface="Times New Roman"/>
                <a:ea typeface="Times New Roman"/>
                <a:cs typeface="Times New Roman"/>
                <a:sym typeface="Times New Roman"/>
              </a:defRPr>
            </a:lvl1pPr>
          </a:lstStyle>
          <a:p>
            <a:pPr/>
            <a:r>
              <a:t>Otsikkoteksti</a:t>
            </a:r>
          </a:p>
        </p:txBody>
      </p:sp>
      <p:sp>
        <p:nvSpPr>
          <p:cNvPr id="69" name="Leipätekstin taso yksi…"/>
          <p:cNvSpPr txBox="1"/>
          <p:nvPr>
            <p:ph type="body" sz="quarter" idx="1"/>
          </p:nvPr>
        </p:nvSpPr>
        <p:spPr>
          <a:xfrm>
            <a:off x="9385000" y="3650065"/>
            <a:ext cx="7488002" cy="8478403"/>
          </a:xfrm>
          <a:prstGeom prst="rect">
            <a:avLst/>
          </a:prstGeom>
        </p:spPr>
        <p:txBody>
          <a:bodyPr/>
          <a:lstStyle>
            <a:lvl1pPr>
              <a:buFont typeface="Helvetica"/>
              <a:defRPr>
                <a:latin typeface="Actor"/>
                <a:ea typeface="Actor"/>
                <a:cs typeface="Actor"/>
                <a:sym typeface="Actor"/>
              </a:defRPr>
            </a:lvl1pPr>
            <a:lvl2pPr marL="2235200" indent="-1625600">
              <a:buFont typeface="Helvetica"/>
              <a:defRPr>
                <a:latin typeface="Actor"/>
                <a:ea typeface="Actor"/>
                <a:cs typeface="Actor"/>
                <a:sym typeface="Actor"/>
              </a:defRPr>
            </a:lvl2pPr>
            <a:lvl3pPr marL="2692400" indent="-1625600">
              <a:buFont typeface="Helvetica"/>
              <a:defRPr>
                <a:latin typeface="Actor"/>
                <a:ea typeface="Actor"/>
                <a:cs typeface="Actor"/>
                <a:sym typeface="Actor"/>
              </a:defRPr>
            </a:lvl3pPr>
            <a:lvl4pPr marL="3149600" indent="-1625600">
              <a:buFont typeface="Helvetica"/>
              <a:defRPr>
                <a:latin typeface="Actor"/>
                <a:ea typeface="Actor"/>
                <a:cs typeface="Actor"/>
                <a:sym typeface="Actor"/>
              </a:defRPr>
            </a:lvl4pPr>
            <a:lvl5pPr marL="3606800" indent="-1625600">
              <a:buFont typeface="Helvetica"/>
              <a:defRPr>
                <a:latin typeface="Actor"/>
                <a:ea typeface="Actor"/>
                <a:cs typeface="Actor"/>
                <a:sym typeface="Actor"/>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70" name="Google Shape;41;p8" descr="Google Shape;41;p8"/>
          <p:cNvPicPr>
            <a:picLocks noChangeAspect="1"/>
          </p:cNvPicPr>
          <p:nvPr/>
        </p:nvPicPr>
        <p:blipFill>
          <a:blip r:embed="rId2">
            <a:extLst/>
          </a:blip>
          <a:stretch>
            <a:fillRect/>
          </a:stretch>
        </p:blipFill>
        <p:spPr>
          <a:xfrm>
            <a:off x="21084534" y="332999"/>
            <a:ext cx="2971869" cy="1690868"/>
          </a:xfrm>
          <a:prstGeom prst="rect">
            <a:avLst/>
          </a:prstGeom>
          <a:ln w="12700">
            <a:miter lim="400000"/>
          </a:ln>
        </p:spPr>
      </p:pic>
      <p:sp>
        <p:nvSpPr>
          <p:cNvPr id="71"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MAIN_POINT">
    <p:spTree>
      <p:nvGrpSpPr>
        <p:cNvPr id="1" name=""/>
        <p:cNvGrpSpPr/>
        <p:nvPr/>
      </p:nvGrpSpPr>
      <p:grpSpPr>
        <a:xfrm>
          <a:off x="0" y="0"/>
          <a:ext cx="0" cy="0"/>
          <a:chOff x="0" y="0"/>
          <a:chExt cx="0" cy="0"/>
        </a:xfrm>
      </p:grpSpPr>
      <p:sp>
        <p:nvSpPr>
          <p:cNvPr id="78" name="Otsikkoteksti"/>
          <p:cNvSpPr txBox="1"/>
          <p:nvPr>
            <p:ph type="title"/>
          </p:nvPr>
        </p:nvSpPr>
        <p:spPr>
          <a:xfrm>
            <a:off x="1307332" y="1200399"/>
            <a:ext cx="16980802" cy="10908801"/>
          </a:xfrm>
          <a:prstGeom prst="rect">
            <a:avLst/>
          </a:prstGeom>
        </p:spPr>
        <p:txBody>
          <a:bodyPr anchor="ctr"/>
          <a:lstStyle>
            <a:lvl1pPr>
              <a:defRPr b="0" sz="12800">
                <a:solidFill>
                  <a:srgbClr val="0B5394"/>
                </a:solidFill>
                <a:latin typeface="Times New Roman"/>
                <a:ea typeface="Times New Roman"/>
                <a:cs typeface="Times New Roman"/>
                <a:sym typeface="Times New Roman"/>
              </a:defRPr>
            </a:lvl1pPr>
          </a:lstStyle>
          <a:p>
            <a:pPr/>
            <a:r>
              <a:t>Otsikkoteksti</a:t>
            </a:r>
          </a:p>
        </p:txBody>
      </p:sp>
      <p:pic>
        <p:nvPicPr>
          <p:cNvPr id="79" name="Google Shape;46;p9" descr="Google Shape;46;p9"/>
          <p:cNvPicPr>
            <a:picLocks noChangeAspect="1"/>
          </p:cNvPicPr>
          <p:nvPr/>
        </p:nvPicPr>
        <p:blipFill>
          <a:blip r:embed="rId2">
            <a:extLst/>
          </a:blip>
          <a:stretch>
            <a:fillRect/>
          </a:stretch>
        </p:blipFill>
        <p:spPr>
          <a:xfrm>
            <a:off x="1121598" y="9639488"/>
            <a:ext cx="5676803" cy="3229906"/>
          </a:xfrm>
          <a:prstGeom prst="rect">
            <a:avLst/>
          </a:prstGeom>
          <a:ln w="12700">
            <a:miter lim="400000"/>
          </a:ln>
        </p:spPr>
      </p:pic>
      <p:sp>
        <p:nvSpPr>
          <p:cNvPr id="80"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TITLE_AND_DESCRIPTION">
    <p:spTree>
      <p:nvGrpSpPr>
        <p:cNvPr id="1" name=""/>
        <p:cNvGrpSpPr/>
        <p:nvPr/>
      </p:nvGrpSpPr>
      <p:grpSpPr>
        <a:xfrm>
          <a:off x="0" y="0"/>
          <a:ext cx="0" cy="0"/>
          <a:chOff x="0" y="0"/>
          <a:chExt cx="0" cy="0"/>
        </a:xfrm>
      </p:grpSpPr>
      <p:sp>
        <p:nvSpPr>
          <p:cNvPr id="87" name="Google Shape;48;p10"/>
          <p:cNvSpPr/>
          <p:nvPr/>
        </p:nvSpPr>
        <p:spPr>
          <a:xfrm>
            <a:off x="12191999" y="-334"/>
            <a:ext cx="12192003" cy="13716002"/>
          </a:xfrm>
          <a:prstGeom prst="rect">
            <a:avLst/>
          </a:prstGeom>
          <a:solidFill>
            <a:srgbClr val="EEEEEE"/>
          </a:solidFill>
          <a:ln w="12700">
            <a:miter lim="400000"/>
          </a:ln>
        </p:spPr>
        <p:txBody>
          <a:bodyPr lIns="121918" tIns="121918" rIns="121918" bIns="121918" anchor="ctr"/>
          <a:lstStyle/>
          <a:p>
            <a:pPr/>
          </a:p>
        </p:txBody>
      </p:sp>
      <p:sp>
        <p:nvSpPr>
          <p:cNvPr id="88" name="Otsikkoteksti"/>
          <p:cNvSpPr txBox="1"/>
          <p:nvPr>
            <p:ph type="title"/>
          </p:nvPr>
        </p:nvSpPr>
        <p:spPr>
          <a:xfrm>
            <a:off x="707998" y="3288465"/>
            <a:ext cx="10787203" cy="5407202"/>
          </a:xfrm>
          <a:prstGeom prst="rect">
            <a:avLst/>
          </a:prstGeom>
        </p:spPr>
        <p:txBody>
          <a:bodyPr anchor="b"/>
          <a:lstStyle>
            <a:lvl1pPr algn="ctr">
              <a:defRPr b="0" sz="11200">
                <a:solidFill>
                  <a:srgbClr val="0B5394"/>
                </a:solidFill>
                <a:latin typeface="Times New Roman"/>
                <a:ea typeface="Times New Roman"/>
                <a:cs typeface="Times New Roman"/>
                <a:sym typeface="Times New Roman"/>
              </a:defRPr>
            </a:lvl1pPr>
          </a:lstStyle>
          <a:p>
            <a:pPr/>
            <a:r>
              <a:t>Otsikkoteksti</a:t>
            </a:r>
          </a:p>
        </p:txBody>
      </p:sp>
      <p:sp>
        <p:nvSpPr>
          <p:cNvPr id="89" name="Leipätekstin taso yksi…"/>
          <p:cNvSpPr txBox="1"/>
          <p:nvPr>
            <p:ph type="body" sz="quarter" idx="1"/>
          </p:nvPr>
        </p:nvSpPr>
        <p:spPr>
          <a:xfrm>
            <a:off x="707998" y="9222933"/>
            <a:ext cx="10787203" cy="1545602"/>
          </a:xfrm>
          <a:prstGeom prst="rect">
            <a:avLst/>
          </a:prstGeom>
        </p:spPr>
        <p:txBody>
          <a:bodyPr/>
          <a:lstStyle>
            <a:lvl1pPr marL="800100" indent="-685800" algn="ctr">
              <a:lnSpc>
                <a:spcPct val="100000"/>
              </a:lnSpc>
              <a:buClrTx/>
              <a:buSzTx/>
              <a:buFontTx/>
              <a:buNone/>
              <a:defRPr sz="5600">
                <a:latin typeface="+mj-lt"/>
                <a:ea typeface="+mj-ea"/>
                <a:cs typeface="+mj-cs"/>
                <a:sym typeface="Arial"/>
              </a:defRPr>
            </a:lvl1pPr>
            <a:lvl2pPr marL="800100" indent="-203200" algn="ctr">
              <a:lnSpc>
                <a:spcPct val="100000"/>
              </a:lnSpc>
              <a:buClrTx/>
              <a:buSzTx/>
              <a:buFontTx/>
              <a:buNone/>
              <a:defRPr sz="5600">
                <a:latin typeface="+mj-lt"/>
                <a:ea typeface="+mj-ea"/>
                <a:cs typeface="+mj-cs"/>
                <a:sym typeface="Arial"/>
              </a:defRPr>
            </a:lvl2pPr>
            <a:lvl3pPr marL="800100" indent="114300" algn="ctr">
              <a:lnSpc>
                <a:spcPct val="100000"/>
              </a:lnSpc>
              <a:buClrTx/>
              <a:buSzTx/>
              <a:buFontTx/>
              <a:buNone/>
              <a:defRPr sz="5600">
                <a:latin typeface="+mj-lt"/>
                <a:ea typeface="+mj-ea"/>
                <a:cs typeface="+mj-cs"/>
                <a:sym typeface="Arial"/>
              </a:defRPr>
            </a:lvl3pPr>
            <a:lvl4pPr marL="800100" indent="114300" algn="ctr">
              <a:lnSpc>
                <a:spcPct val="100000"/>
              </a:lnSpc>
              <a:buClrTx/>
              <a:buSzTx/>
              <a:buFontTx/>
              <a:buNone/>
              <a:defRPr sz="5600">
                <a:latin typeface="+mj-lt"/>
                <a:ea typeface="+mj-ea"/>
                <a:cs typeface="+mj-cs"/>
                <a:sym typeface="Arial"/>
              </a:defRPr>
            </a:lvl4pPr>
            <a:lvl5pPr marL="800100" indent="114300" algn="ctr">
              <a:lnSpc>
                <a:spcPct val="100000"/>
              </a:lnSpc>
              <a:buClrTx/>
              <a:buSzTx/>
              <a:buFontTx/>
              <a:buNone/>
              <a:defRPr sz="5600">
                <a:latin typeface="+mj-lt"/>
                <a:ea typeface="+mj-ea"/>
                <a:cs typeface="+mj-cs"/>
                <a:sym typeface="Arial"/>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90" name="Google Shape;51;p10"/>
          <p:cNvSpPr txBox="1"/>
          <p:nvPr>
            <p:ph type="body" sz="half" idx="21"/>
          </p:nvPr>
        </p:nvSpPr>
        <p:spPr>
          <a:xfrm>
            <a:off x="13172000" y="1930866"/>
            <a:ext cx="10232002" cy="9853601"/>
          </a:xfrm>
          <a:prstGeom prst="rect">
            <a:avLst/>
          </a:prstGeom>
        </p:spPr>
        <p:txBody>
          <a:bodyPr anchor="ctr"/>
          <a:lstStyle/>
          <a:p>
            <a:pPr/>
          </a:p>
        </p:txBody>
      </p:sp>
      <p:pic>
        <p:nvPicPr>
          <p:cNvPr id="91" name="Google Shape;53;p10" descr="Google Shape;53;p10"/>
          <p:cNvPicPr>
            <a:picLocks noChangeAspect="1"/>
          </p:cNvPicPr>
          <p:nvPr/>
        </p:nvPicPr>
        <p:blipFill>
          <a:blip r:embed="rId2">
            <a:extLst/>
          </a:blip>
          <a:stretch>
            <a:fillRect/>
          </a:stretch>
        </p:blipFill>
        <p:spPr>
          <a:xfrm>
            <a:off x="20366800" y="-350"/>
            <a:ext cx="4017202" cy="2285669"/>
          </a:xfrm>
          <a:prstGeom prst="rect">
            <a:avLst/>
          </a:prstGeom>
          <a:ln w="12700">
            <a:miter lim="400000"/>
          </a:ln>
        </p:spPr>
      </p:pic>
      <p:sp>
        <p:nvSpPr>
          <p:cNvPr id="92"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Google Shape;6;p1" descr="Google Shape;6;p1"/>
          <p:cNvPicPr>
            <a:picLocks noChangeAspect="1"/>
          </p:cNvPicPr>
          <p:nvPr/>
        </p:nvPicPr>
        <p:blipFill>
          <a:blip r:embed="rId2">
            <a:extLst/>
          </a:blip>
          <a:stretch>
            <a:fillRect/>
          </a:stretch>
        </p:blipFill>
        <p:spPr>
          <a:xfrm>
            <a:off x="-3" y="-448201"/>
            <a:ext cx="24384005" cy="14164204"/>
          </a:xfrm>
          <a:prstGeom prst="rect">
            <a:avLst/>
          </a:prstGeom>
          <a:ln w="12700">
            <a:miter lim="400000"/>
          </a:ln>
        </p:spPr>
      </p:pic>
      <p:sp>
        <p:nvSpPr>
          <p:cNvPr id="3" name="Otsikkoteksti"/>
          <p:cNvSpPr txBox="1"/>
          <p:nvPr>
            <p:ph type="title"/>
          </p:nvPr>
        </p:nvSpPr>
        <p:spPr>
          <a:xfrm>
            <a:off x="831198" y="1186732"/>
            <a:ext cx="22721604" cy="1527202"/>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normAutofit fontScale="100000" lnSpcReduction="0"/>
          </a:bodyPr>
          <a:lstStyle/>
          <a:p>
            <a:pPr/>
            <a:r>
              <a:t>Otsikkoteksti</a:t>
            </a:r>
          </a:p>
        </p:txBody>
      </p:sp>
      <p:sp>
        <p:nvSpPr>
          <p:cNvPr id="4" name="Leipätekstin taso yksi…"/>
          <p:cNvSpPr txBox="1"/>
          <p:nvPr>
            <p:ph type="body" idx="1"/>
          </p:nvPr>
        </p:nvSpPr>
        <p:spPr>
          <a:xfrm>
            <a:off x="831198" y="3073266"/>
            <a:ext cx="22721604" cy="9110402"/>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normAutofit fontScale="100000" lnSpcReduction="0"/>
          </a:body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5" name="Dian numero"/>
          <p:cNvSpPr txBox="1"/>
          <p:nvPr>
            <p:ph type="sldNum" sz="quarter" idx="2"/>
          </p:nvPr>
        </p:nvSpPr>
        <p:spPr>
          <a:xfrm>
            <a:off x="23188840" y="12524797"/>
            <a:ext cx="867582" cy="870497"/>
          </a:xfrm>
          <a:prstGeom prst="rect">
            <a:avLst/>
          </a:prstGeom>
          <a:ln w="12700">
            <a:miter lim="400000"/>
          </a:ln>
        </p:spPr>
        <p:txBody>
          <a:bodyPr wrap="none" lIns="243798" tIns="243798" rIns="243798" bIns="243798" anchor="ctr">
            <a:normAutofit fontScale="100000" lnSpcReduction="0"/>
          </a:bodyPr>
          <a:lstStyle>
            <a:lvl1pPr algn="r">
              <a:defRPr sz="2600">
                <a:solidFill>
                  <a:srgbClr val="58585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1pPr>
      <a:lvl2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2pPr>
      <a:lvl3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3pPr>
      <a:lvl4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4pPr>
      <a:lvl5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5pPr>
      <a:lvl6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6pPr>
      <a:lvl7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7pPr>
      <a:lvl8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8pPr>
      <a:lvl9pPr marL="0" marR="0" indent="0" algn="l" defTabSz="2438400" rtl="0" latinLnBrk="0">
        <a:lnSpc>
          <a:spcPct val="100000"/>
        </a:lnSpc>
        <a:spcBef>
          <a:spcPts val="0"/>
        </a:spcBef>
        <a:spcAft>
          <a:spcPts val="0"/>
        </a:spcAft>
        <a:buClrTx/>
        <a:buSzTx/>
        <a:buFontTx/>
        <a:buNone/>
        <a:tabLst/>
        <a:defRPr b="1" baseline="0" cap="none" i="0" spc="0" strike="noStrike" sz="8400" u="none">
          <a:solidFill>
            <a:srgbClr val="363630"/>
          </a:solidFill>
          <a:uFillTx/>
          <a:latin typeface="Open Sans"/>
          <a:ea typeface="Open Sans"/>
          <a:cs typeface="Open Sans"/>
          <a:sym typeface="Open Sans"/>
        </a:defRPr>
      </a:lvl9pPr>
    </p:titleStyle>
    <p:bodyStyle>
      <a:lvl1pPr marL="1092200" marR="0" indent="-1016000"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1pPr>
      <a:lvl2pPr marL="1790700" marR="0" indent="-1219200"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2pPr>
      <a:lvl3pPr marL="2505528" marR="0" indent="-1451427"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3pPr>
      <a:lvl4pPr marL="2962728" marR="0" indent="-1451427"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4pPr>
      <a:lvl5pPr marL="3419928" marR="0" indent="-1451428"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5pPr>
      <a:lvl6pPr marL="3877128" marR="0" indent="-1451428"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6pPr>
      <a:lvl7pPr marL="4334328" marR="0" indent="-1451428"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7pPr>
      <a:lvl8pPr marL="4791528" marR="0" indent="-1451428"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8pPr>
      <a:lvl9pPr marL="5248728" marR="0" indent="-1451428" algn="l" defTabSz="2438400" rtl="0" latinLnBrk="0">
        <a:lnSpc>
          <a:spcPct val="115000"/>
        </a:lnSpc>
        <a:spcBef>
          <a:spcPts val="0"/>
        </a:spcBef>
        <a:spcAft>
          <a:spcPts val="0"/>
        </a:spcAft>
        <a:buClr>
          <a:srgbClr val="585858"/>
        </a:buClr>
        <a:buSzPts val="6400"/>
        <a:buFont typeface="Open Sans"/>
        <a:buChar char="■"/>
        <a:tabLst/>
        <a:defRPr b="0" baseline="0" cap="none" i="0" spc="0" strike="noStrike" sz="6400" u="none">
          <a:solidFill>
            <a:srgbClr val="585858"/>
          </a:solidFill>
          <a:uFillTx/>
          <a:latin typeface="Open Sans"/>
          <a:ea typeface="Open Sans"/>
          <a:cs typeface="Open Sans"/>
          <a:sym typeface="Open Sans"/>
        </a:defRPr>
      </a:lvl9pPr>
    </p:bodyStyle>
    <p:otherStyle>
      <a:lvl1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1pPr>
      <a:lvl2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2pPr>
      <a:lvl3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3pPr>
      <a:lvl4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4pPr>
      <a:lvl5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5pPr>
      <a:lvl6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6pPr>
      <a:lvl7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7pPr>
      <a:lvl8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8pPr>
      <a:lvl9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 name="Google Shape;71;p14" descr="Google Shape;71;p14"/>
          <p:cNvPicPr>
            <a:picLocks noChangeAspect="1"/>
          </p:cNvPicPr>
          <p:nvPr/>
        </p:nvPicPr>
        <p:blipFill>
          <a:blip r:embed="rId2">
            <a:extLst/>
          </a:blip>
          <a:stretch>
            <a:fillRect/>
          </a:stretch>
        </p:blipFill>
        <p:spPr>
          <a:xfrm>
            <a:off x="11903661" y="-15912"/>
            <a:ext cx="12489259" cy="12489260"/>
          </a:xfrm>
          <a:prstGeom prst="rect">
            <a:avLst/>
          </a:prstGeom>
          <a:ln w="12700">
            <a:miter lim="400000"/>
          </a:ln>
        </p:spPr>
      </p:pic>
      <p:sp>
        <p:nvSpPr>
          <p:cNvPr id="128"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29" name="Ajankohtaisia yhteiskuntafilosofian kysymyksiä"/>
          <p:cNvSpPr txBox="1"/>
          <p:nvPr/>
        </p:nvSpPr>
        <p:spPr>
          <a:xfrm>
            <a:off x="710532" y="2208868"/>
            <a:ext cx="10998318" cy="39776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lvl1pPr>
              <a:spcBef>
                <a:spcPts val="4000"/>
              </a:spcBef>
              <a:defRPr b="1" sz="7200">
                <a:latin typeface="Open Sans"/>
                <a:ea typeface="Open Sans"/>
                <a:cs typeface="Open Sans"/>
                <a:sym typeface="Open Sans"/>
              </a:defRPr>
            </a:lvl1pPr>
          </a:lstStyle>
          <a:p>
            <a:pPr/>
            <a:r>
              <a:t>Ajankohtaisia yhteiskuntafilosofian kysymyksiä</a:t>
            </a:r>
          </a:p>
        </p:txBody>
      </p:sp>
      <p:sp>
        <p:nvSpPr>
          <p:cNvPr id="130" name="Lähde: Pixabay"/>
          <p:cNvSpPr txBox="1"/>
          <p:nvPr/>
        </p:nvSpPr>
        <p:spPr>
          <a:xfrm>
            <a:off x="22501422" y="15243"/>
            <a:ext cx="1780391" cy="5486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800">
                <a:latin typeface="Open Sans"/>
                <a:ea typeface="Open Sans"/>
                <a:cs typeface="Open Sans"/>
                <a:sym typeface="Open Sans"/>
              </a:defRPr>
            </a:lvl1pPr>
          </a:lstStyle>
          <a:p>
            <a:pPr/>
            <a:r>
              <a:t>Lähde: Pixabay</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33" name="Google Shape;70;p14"/>
          <p:cNvSpPr txBox="1"/>
          <p:nvPr>
            <p:ph type="ctrTitle"/>
          </p:nvPr>
        </p:nvSpPr>
        <p:spPr>
          <a:xfrm>
            <a:off x="1398907" y="2358206"/>
            <a:ext cx="8577090" cy="1864345"/>
          </a:xfrm>
          <a:prstGeom prst="rect">
            <a:avLst/>
          </a:prstGeom>
        </p:spPr>
        <p:txBody>
          <a:bodyPr anchor="t"/>
          <a:lstStyle>
            <a:lvl1pPr algn="l">
              <a:defRPr b="1" sz="7400">
                <a:solidFill>
                  <a:srgbClr val="000000"/>
                </a:solidFill>
                <a:latin typeface="Open Sans"/>
                <a:ea typeface="Open Sans"/>
                <a:cs typeface="Open Sans"/>
                <a:sym typeface="Open Sans"/>
              </a:defRPr>
            </a:lvl1pPr>
          </a:lstStyle>
          <a:p>
            <a:pPr/>
            <a:r>
              <a:t>Lilliputtien maa </a:t>
            </a:r>
          </a:p>
        </p:txBody>
      </p:sp>
      <p:sp>
        <p:nvSpPr>
          <p:cNvPr id="134" name="Senioria huolettavat monet asiat. Tulvat ovat lisääntyneet ja talot uhkaavat kaatua rantapengerten sortuessa. Ulkolandioista on värvätty väkeä jakamaan väärää tietoa ja osa nuorisosta on liittynyt kummallisiin uusiin ryhmiin, jotka yrittävät hylätä kaikk"/>
          <p:cNvSpPr txBox="1"/>
          <p:nvPr>
            <p:ph type="subTitle" sz="half" idx="1"/>
          </p:nvPr>
        </p:nvSpPr>
        <p:spPr>
          <a:xfrm>
            <a:off x="1442296" y="4261434"/>
            <a:ext cx="15048468" cy="7258237"/>
          </a:xfrm>
          <a:prstGeom prst="rect">
            <a:avLst/>
          </a:prstGeom>
        </p:spPr>
        <p:txBody>
          <a:bodyPr/>
          <a:lstStyle/>
          <a:p>
            <a:pPr marL="0" indent="0" algn="l">
              <a:lnSpc>
                <a:spcPct val="115000"/>
              </a:lnSpc>
              <a:defRPr sz="3600">
                <a:solidFill>
                  <a:srgbClr val="000000"/>
                </a:solidFill>
                <a:latin typeface="Open Sans"/>
                <a:ea typeface="Open Sans"/>
                <a:cs typeface="Open Sans"/>
                <a:sym typeface="Open Sans"/>
              </a:defRPr>
            </a:pPr>
            <a:r>
              <a:t>Senioria huolettavat monet asiat. Tulvat ovat lisääntyneet ja talot uhkaavat kaatua rantapengerten sortuessa. Ulkolandioista on värvätty väkeä jakamaan väärää tietoa ja osa nuorisosta on liittynyt kummallisiin uusiin ryhmiin, jotka yrittävät hylätä kaikki vanhat tavat ja perinteet. Toiset taas ovat yhdessä kiusaamassa heikompia </a:t>
            </a:r>
            <a:r>
              <a:rPr i="1"/>
              <a:t>Visertäjä</a:t>
            </a:r>
            <a:r>
              <a:t>-somepalvelussa, eikä kukaan enää uskalla puhua siellä mitään järkevää, ettei tule kiusatuksi. Keksijä Putti on kehittänyt robotteja, jotka tekevät työt paremmin kuin lilliputit.</a:t>
            </a:r>
          </a:p>
          <a:p>
            <a:pPr marL="0" indent="0" algn="l">
              <a:lnSpc>
                <a:spcPct val="115000"/>
              </a:lnSpc>
              <a:spcBef>
                <a:spcPts val="3200"/>
              </a:spcBef>
              <a:defRPr sz="3600">
                <a:solidFill>
                  <a:srgbClr val="000000"/>
                </a:solidFill>
                <a:latin typeface="Open Sans"/>
                <a:ea typeface="Open Sans"/>
                <a:cs typeface="Open Sans"/>
                <a:sym typeface="Open Sans"/>
              </a:defRPr>
            </a:pPr>
            <a:r>
              <a:t>Mitä heidän oikein pitäisi tehdä, jotta Lilliputtilandia pelastuisi?</a:t>
            </a:r>
          </a:p>
        </p:txBody>
      </p:sp>
      <p:pic>
        <p:nvPicPr>
          <p:cNvPr id="135" name="Google Shape;78;p15" descr="Google Shape;78;p15"/>
          <p:cNvPicPr>
            <a:picLocks noChangeAspect="1"/>
          </p:cNvPicPr>
          <p:nvPr/>
        </p:nvPicPr>
        <p:blipFill>
          <a:blip r:embed="rId2">
            <a:extLst/>
          </a:blip>
          <a:stretch>
            <a:fillRect/>
          </a:stretch>
        </p:blipFill>
        <p:spPr>
          <a:xfrm>
            <a:off x="16959488" y="1331931"/>
            <a:ext cx="6112354" cy="7809849"/>
          </a:xfrm>
          <a:prstGeom prst="rect">
            <a:avLst/>
          </a:prstGeom>
          <a:ln w="12700">
            <a:miter lim="400000"/>
          </a:ln>
        </p:spPr>
      </p:pic>
      <p:sp>
        <p:nvSpPr>
          <p:cNvPr id="136" name="Lähde: Pixabay"/>
          <p:cNvSpPr txBox="1"/>
          <p:nvPr/>
        </p:nvSpPr>
        <p:spPr>
          <a:xfrm>
            <a:off x="22501423" y="15243"/>
            <a:ext cx="1780390" cy="5486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800">
                <a:latin typeface="Open Sans"/>
                <a:ea typeface="Open Sans"/>
                <a:cs typeface="Open Sans"/>
                <a:sym typeface="Open Sans"/>
              </a:defRPr>
            </a:lvl1pPr>
          </a:lstStyle>
          <a:p>
            <a:pPr/>
            <a:r>
              <a:t>Lähde: Pixabay</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Pyöristetty suorakulmio"/>
          <p:cNvSpPr/>
          <p:nvPr/>
        </p:nvSpPr>
        <p:spPr>
          <a:xfrm>
            <a:off x="1053055" y="3902006"/>
            <a:ext cx="21268008" cy="6652605"/>
          </a:xfrm>
          <a:prstGeom prst="roundRect">
            <a:avLst>
              <a:gd name="adj" fmla="val 15000"/>
            </a:avLst>
          </a:prstGeom>
          <a:solidFill>
            <a:srgbClr val="FFFFFF"/>
          </a:solidFill>
          <a:ln w="635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39"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40" name="Vastuun periaate"/>
          <p:cNvSpPr txBox="1"/>
          <p:nvPr/>
        </p:nvSpPr>
        <p:spPr>
          <a:xfrm>
            <a:off x="973505" y="1807864"/>
            <a:ext cx="8350383" cy="15265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nSpc>
                <a:spcPct val="156521"/>
              </a:lnSpc>
              <a:spcBef>
                <a:spcPts val="4000"/>
              </a:spcBef>
              <a:defRPr b="1" sz="7400">
                <a:latin typeface="Open Sans"/>
                <a:ea typeface="Open Sans"/>
                <a:cs typeface="Open Sans"/>
                <a:sym typeface="Open Sans"/>
              </a:defRPr>
            </a:lvl1pPr>
          </a:lstStyle>
          <a:p>
            <a:pPr/>
            <a:r>
              <a:t>Vastuun periaate</a:t>
            </a:r>
          </a:p>
        </p:txBody>
      </p:sp>
      <p:sp>
        <p:nvSpPr>
          <p:cNvPr id="141" name="Toimi aina niin, että toimintasi vaikutukset eivät ole ristiriidassa sellaisen tulevaisuuden kanssa, jossa ihmisten on edelleen mahdollista tehdä hyviä ja arvokkaita asioita."/>
          <p:cNvSpPr txBox="1"/>
          <p:nvPr/>
        </p:nvSpPr>
        <p:spPr>
          <a:xfrm>
            <a:off x="2026448" y="4504238"/>
            <a:ext cx="17398870" cy="5160644"/>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lvl1pPr>
              <a:lnSpc>
                <a:spcPct val="115000"/>
              </a:lnSpc>
              <a:spcBef>
                <a:spcPts val="4000"/>
              </a:spcBef>
              <a:defRPr sz="6400">
                <a:latin typeface="Open Sans"/>
                <a:ea typeface="Open Sans"/>
                <a:cs typeface="Open Sans"/>
                <a:sym typeface="Open Sans"/>
              </a:defRPr>
            </a:lvl1pPr>
          </a:lstStyle>
          <a:p>
            <a:pPr/>
            <a:r>
              <a:t>Toimi aina niin, että toimintasi vaikutukset eivät ole ristiriidassa sellaisen tulevaisuuden kanssa, jossa ihmisten on edelleen mahdollista tehdä hyviä ja arvokkaita asioita.</a:t>
            </a:r>
          </a:p>
        </p:txBody>
      </p:sp>
      <p:pic>
        <p:nvPicPr>
          <p:cNvPr id="142" name="Google Shape;86;p16" descr="Google Shape;86;p16"/>
          <p:cNvPicPr>
            <a:picLocks noChangeAspect="1"/>
          </p:cNvPicPr>
          <p:nvPr/>
        </p:nvPicPr>
        <p:blipFill>
          <a:blip r:embed="rId2">
            <a:extLst/>
          </a:blip>
          <a:stretch>
            <a:fillRect/>
          </a:stretch>
        </p:blipFill>
        <p:spPr>
          <a:xfrm>
            <a:off x="16693255" y="-344393"/>
            <a:ext cx="7488272" cy="7488272"/>
          </a:xfrm>
          <a:prstGeom prst="rect">
            <a:avLst/>
          </a:prstGeom>
          <a:ln w="12700">
            <a:miter lim="400000"/>
          </a:ln>
        </p:spPr>
      </p:pic>
      <p:sp>
        <p:nvSpPr>
          <p:cNvPr id="143" name="Lähde: Pixabay"/>
          <p:cNvSpPr txBox="1"/>
          <p:nvPr/>
        </p:nvSpPr>
        <p:spPr>
          <a:xfrm>
            <a:off x="22501423" y="15243"/>
            <a:ext cx="1780390" cy="5486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800">
                <a:latin typeface="Open Sans"/>
                <a:ea typeface="Open Sans"/>
                <a:cs typeface="Open Sans"/>
                <a:sym typeface="Open Sans"/>
              </a:defRPr>
            </a:lvl1pPr>
          </a:lstStyle>
          <a:p>
            <a:pPr/>
            <a:r>
              <a:t>Lähde: Pixabay</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46" name="Google Shape;83;p16"/>
          <p:cNvSpPr txBox="1"/>
          <p:nvPr>
            <p:ph type="title"/>
          </p:nvPr>
        </p:nvSpPr>
        <p:spPr>
          <a:xfrm>
            <a:off x="4446857" y="2609233"/>
            <a:ext cx="17813186" cy="1773854"/>
          </a:xfrm>
          <a:prstGeom prst="rect">
            <a:avLst/>
          </a:prstGeom>
        </p:spPr>
        <p:txBody>
          <a:bodyPr/>
          <a:lstStyle>
            <a:lvl1pPr>
              <a:lnSpc>
                <a:spcPct val="156521"/>
              </a:lnSpc>
              <a:spcBef>
                <a:spcPts val="4000"/>
              </a:spcBef>
              <a:defRPr sz="7200">
                <a:solidFill>
                  <a:srgbClr val="000000"/>
                </a:solidFill>
              </a:defRPr>
            </a:lvl1pPr>
          </a:lstStyle>
          <a:p>
            <a:pPr/>
            <a:r>
              <a:t>Ekologisesti kestävä tulevaisuus</a:t>
            </a:r>
          </a:p>
        </p:txBody>
      </p:sp>
      <p:sp>
        <p:nvSpPr>
          <p:cNvPr id="147" name="Google Shape;84;p16"/>
          <p:cNvSpPr txBox="1"/>
          <p:nvPr>
            <p:ph type="body" idx="1"/>
          </p:nvPr>
        </p:nvSpPr>
        <p:spPr>
          <a:xfrm>
            <a:off x="4345619" y="4143500"/>
            <a:ext cx="19820802" cy="9110403"/>
          </a:xfrm>
          <a:prstGeom prst="rect">
            <a:avLst/>
          </a:prstGeom>
        </p:spPr>
        <p:txBody>
          <a:bodyPr/>
          <a:lstStyle/>
          <a:p>
            <a:pPr marL="575710" indent="-575710" defTabSz="2414016">
              <a:lnSpc>
                <a:spcPct val="103500"/>
              </a:lnSpc>
              <a:buClrTx/>
              <a:buSzPct val="100000"/>
              <a:buFontTx/>
              <a:buChar char="•"/>
              <a:defRPr sz="5700">
                <a:solidFill>
                  <a:srgbClr val="000000"/>
                </a:solidFill>
              </a:defRPr>
            </a:pPr>
            <a:r>
              <a:t>filosofia voi auttaa kestävän kehityksen rakentamisessa</a:t>
            </a:r>
          </a:p>
          <a:p>
            <a:pPr marL="575710" indent="-575710" defTabSz="2414016">
              <a:lnSpc>
                <a:spcPct val="103500"/>
              </a:lnSpc>
              <a:buClrTx/>
              <a:buSzPct val="100000"/>
              <a:buFontTx/>
              <a:buChar char="•"/>
              <a:defRPr sz="5700">
                <a:solidFill>
                  <a:srgbClr val="000000"/>
                </a:solidFill>
              </a:defRPr>
            </a:pPr>
            <a:r>
              <a:t>keino- ja päämäärärationaalisuus</a:t>
            </a:r>
          </a:p>
          <a:p>
            <a:pPr marL="575710" indent="-575710" defTabSz="2414016">
              <a:lnSpc>
                <a:spcPct val="103500"/>
              </a:lnSpc>
              <a:buClrTx/>
              <a:buSzPct val="100000"/>
              <a:buFontTx/>
              <a:buChar char="•"/>
              <a:defRPr sz="5700">
                <a:solidFill>
                  <a:srgbClr val="000000"/>
                </a:solidFill>
              </a:defRPr>
            </a:pPr>
            <a:r>
              <a:t>varovaisuusperiaate</a:t>
            </a:r>
          </a:p>
          <a:p>
            <a:pPr marL="575710" indent="-575710" defTabSz="2414016">
              <a:lnSpc>
                <a:spcPct val="103500"/>
              </a:lnSpc>
              <a:buClrTx/>
              <a:buSzPct val="100000"/>
              <a:buFontTx/>
              <a:buChar char="•"/>
              <a:defRPr sz="5700">
                <a:solidFill>
                  <a:srgbClr val="000000"/>
                </a:solidFill>
              </a:defRPr>
            </a:pPr>
            <a:r>
              <a:t>hyveet kuten kohtuullisuus, vastuullisuus ja viisaus</a:t>
            </a:r>
          </a:p>
          <a:p>
            <a:pPr marL="575710" indent="-575710" defTabSz="2414016">
              <a:lnSpc>
                <a:spcPct val="103500"/>
              </a:lnSpc>
              <a:buClrTx/>
              <a:buSzPct val="100000"/>
              <a:buFontTx/>
              <a:buChar char="•"/>
              <a:defRPr sz="5700">
                <a:solidFill>
                  <a:srgbClr val="000000"/>
                </a:solidFill>
              </a:defRPr>
            </a:pPr>
            <a:r>
              <a:t>vastuu tulevaisuuden ihmisistä ja luonnosta</a:t>
            </a:r>
          </a:p>
          <a:p>
            <a:pPr marL="575710" indent="-575710" defTabSz="2414016">
              <a:lnSpc>
                <a:spcPct val="103500"/>
              </a:lnSpc>
              <a:buClrTx/>
              <a:buSzPct val="100000"/>
              <a:buFontTx/>
              <a:buChar char="•"/>
              <a:defRPr sz="5700">
                <a:solidFill>
                  <a:srgbClr val="000000"/>
                </a:solidFill>
              </a:defRPr>
            </a:pPr>
            <a:r>
              <a:t>vapaamatkustajuus</a:t>
            </a:r>
          </a:p>
          <a:p>
            <a:pPr marL="575710" indent="-575710" defTabSz="2414016">
              <a:lnSpc>
                <a:spcPct val="103500"/>
              </a:lnSpc>
              <a:buClrTx/>
              <a:buSzPct val="100000"/>
              <a:buFontTx/>
              <a:buChar char="•"/>
              <a:defRPr sz="5700">
                <a:solidFill>
                  <a:srgbClr val="000000"/>
                </a:solidFill>
              </a:defRPr>
            </a:pPr>
            <a:r>
              <a:t>yksilön, yhteiskunnan ja yritysten vastuut</a:t>
            </a:r>
          </a:p>
          <a:p>
            <a:pPr marL="575710" indent="-575710" defTabSz="2414016">
              <a:lnSpc>
                <a:spcPct val="103500"/>
              </a:lnSpc>
              <a:buClrTx/>
              <a:buSzPct val="100000"/>
              <a:buFontTx/>
              <a:buChar char="•"/>
              <a:defRPr sz="5700">
                <a:solidFill>
                  <a:srgbClr val="000000"/>
                </a:solidFill>
              </a:defRPr>
            </a:pPr>
            <a:r>
              <a:t>eläinten hyvinvointi.</a:t>
            </a:r>
          </a:p>
        </p:txBody>
      </p:sp>
      <p:pic>
        <p:nvPicPr>
          <p:cNvPr id="148" name="Google Shape;93;p17" descr="Google Shape;93;p17"/>
          <p:cNvPicPr>
            <a:picLocks noChangeAspect="1"/>
          </p:cNvPicPr>
          <p:nvPr/>
        </p:nvPicPr>
        <p:blipFill>
          <a:blip r:embed="rId2">
            <a:extLst/>
          </a:blip>
          <a:stretch>
            <a:fillRect/>
          </a:stretch>
        </p:blipFill>
        <p:spPr>
          <a:xfrm>
            <a:off x="-1951646" y="-2399864"/>
            <a:ext cx="7535582" cy="7535583"/>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51" name="Google Shape;91;p17"/>
          <p:cNvSpPr txBox="1"/>
          <p:nvPr>
            <p:ph type="title"/>
          </p:nvPr>
        </p:nvSpPr>
        <p:spPr>
          <a:xfrm>
            <a:off x="1120452" y="1606148"/>
            <a:ext cx="13065454" cy="1770122"/>
          </a:xfrm>
          <a:prstGeom prst="rect">
            <a:avLst/>
          </a:prstGeom>
        </p:spPr>
        <p:txBody>
          <a:bodyPr/>
          <a:lstStyle>
            <a:lvl1pPr>
              <a:lnSpc>
                <a:spcPct val="156521"/>
              </a:lnSpc>
              <a:spcBef>
                <a:spcPts val="4000"/>
              </a:spcBef>
              <a:defRPr sz="7200">
                <a:solidFill>
                  <a:srgbClr val="000000"/>
                </a:solidFill>
              </a:defRPr>
            </a:lvl1pPr>
          </a:lstStyle>
          <a:p>
            <a:pPr/>
            <a:r>
              <a:t>Kulttuurien kohtaaminen</a:t>
            </a:r>
          </a:p>
        </p:txBody>
      </p:sp>
      <p:sp>
        <p:nvSpPr>
          <p:cNvPr id="152" name="Google Shape;92;p17"/>
          <p:cNvSpPr txBox="1"/>
          <p:nvPr>
            <p:ph type="body" sz="half" idx="1"/>
          </p:nvPr>
        </p:nvSpPr>
        <p:spPr>
          <a:xfrm>
            <a:off x="1146512" y="3131762"/>
            <a:ext cx="14086937" cy="9300003"/>
          </a:xfrm>
          <a:prstGeom prst="rect">
            <a:avLst/>
          </a:prstGeom>
        </p:spPr>
        <p:txBody>
          <a:bodyPr/>
          <a:lstStyle/>
          <a:p>
            <a:pPr marL="510941" indent="-510941" defTabSz="2389632">
              <a:lnSpc>
                <a:spcPct val="100000"/>
              </a:lnSpc>
              <a:spcBef>
                <a:spcPts val="3900"/>
              </a:spcBef>
              <a:buClrTx/>
              <a:buSzPct val="100000"/>
              <a:buFontTx/>
              <a:buChar char="•"/>
              <a:defRPr sz="5000">
                <a:solidFill>
                  <a:srgbClr val="000000"/>
                </a:solidFill>
              </a:defRPr>
            </a:pPr>
            <a:r>
              <a:t>Kulttuurinen moninaisuus on osa yhteiskuntia.</a:t>
            </a:r>
          </a:p>
          <a:p>
            <a:pPr marL="510941" indent="-510941" defTabSz="2389632">
              <a:lnSpc>
                <a:spcPct val="100000"/>
              </a:lnSpc>
              <a:buClrTx/>
              <a:buSzPct val="100000"/>
              <a:buFontTx/>
              <a:buChar char="•"/>
              <a:defRPr sz="5000">
                <a:solidFill>
                  <a:srgbClr val="000000"/>
                </a:solidFill>
              </a:defRPr>
            </a:pPr>
            <a:r>
              <a:t>Suvaitsevaisuuden paradoksi </a:t>
            </a:r>
          </a:p>
          <a:p>
            <a:pPr marL="510941" indent="-510941" defTabSz="2389632">
              <a:lnSpc>
                <a:spcPct val="100000"/>
              </a:lnSpc>
              <a:buClrTx/>
              <a:buSzPct val="100000"/>
              <a:buFontTx/>
              <a:buChar char="•"/>
              <a:defRPr sz="5000">
                <a:solidFill>
                  <a:srgbClr val="000000"/>
                </a:solidFill>
              </a:defRPr>
            </a:pPr>
            <a:r>
              <a:t>Yhdenvertaisuus helpottaa kulttuurien kohtaamista.</a:t>
            </a:r>
          </a:p>
          <a:p>
            <a:pPr marL="510941" indent="-510941" defTabSz="2389632">
              <a:lnSpc>
                <a:spcPct val="100000"/>
              </a:lnSpc>
              <a:buClrTx/>
              <a:buSzPct val="100000"/>
              <a:buFontTx/>
              <a:buChar char="•"/>
              <a:defRPr sz="5000">
                <a:solidFill>
                  <a:srgbClr val="000000"/>
                </a:solidFill>
              </a:defRPr>
            </a:pPr>
            <a:r>
              <a:t>Monikulturalismi korostaa kaikkien kulttuurien arvoa.</a:t>
            </a:r>
          </a:p>
          <a:p>
            <a:pPr marL="510941" indent="-510941" defTabSz="2389632">
              <a:lnSpc>
                <a:spcPct val="100000"/>
              </a:lnSpc>
              <a:buClrTx/>
              <a:buSzPct val="100000"/>
              <a:buFontTx/>
              <a:buChar char="•"/>
              <a:defRPr sz="5000">
                <a:solidFill>
                  <a:srgbClr val="000000"/>
                </a:solidFill>
              </a:defRPr>
            </a:pPr>
            <a:r>
              <a:t>Kosmopolitanismissa pyritään sovittelemaan konflikteja.</a:t>
            </a:r>
          </a:p>
          <a:p>
            <a:pPr marL="510941" indent="-510941" defTabSz="2389632">
              <a:lnSpc>
                <a:spcPct val="100000"/>
              </a:lnSpc>
              <a:buClrTx/>
              <a:buSzPct val="100000"/>
              <a:buFontTx/>
              <a:buChar char="•"/>
              <a:defRPr sz="5000">
                <a:solidFill>
                  <a:srgbClr val="000000"/>
                </a:solidFill>
              </a:defRPr>
            </a:pPr>
            <a:r>
              <a:t>Filosofiassa tutkitaan myös rasismia.</a:t>
            </a:r>
          </a:p>
        </p:txBody>
      </p:sp>
      <p:grpSp>
        <p:nvGrpSpPr>
          <p:cNvPr id="155" name="Google Shape;100;p18"/>
          <p:cNvGrpSpPr/>
          <p:nvPr/>
        </p:nvGrpSpPr>
        <p:grpSpPr>
          <a:xfrm>
            <a:off x="15875323" y="1681151"/>
            <a:ext cx="7179643" cy="6651865"/>
            <a:chOff x="0" y="0"/>
            <a:chExt cx="7179642" cy="6651863"/>
          </a:xfrm>
        </p:grpSpPr>
        <p:sp>
          <p:nvSpPr>
            <p:cNvPr id="153" name="Soikio"/>
            <p:cNvSpPr/>
            <p:nvPr/>
          </p:nvSpPr>
          <p:spPr>
            <a:xfrm>
              <a:off x="-1" y="0"/>
              <a:ext cx="7179643" cy="6651864"/>
            </a:xfrm>
            <a:prstGeom prst="ellipse">
              <a:avLst/>
            </a:prstGeom>
            <a:solidFill>
              <a:srgbClr val="0B5394"/>
            </a:solidFill>
            <a:ln w="25400" cap="flat">
              <a:solidFill>
                <a:srgbClr val="585858"/>
              </a:solidFill>
              <a:prstDash val="solid"/>
              <a:round/>
            </a:ln>
            <a:effectLst/>
          </p:spPr>
          <p:txBody>
            <a:bodyPr wrap="square" lIns="121918" tIns="121918" rIns="121918" bIns="121918" numCol="1" anchor="ctr">
              <a:noAutofit/>
            </a:bodyPr>
            <a:lstStyle/>
            <a:p>
              <a:pPr algn="ctr">
                <a:defRPr i="1" sz="4800">
                  <a:solidFill>
                    <a:srgbClr val="FFFFFF"/>
                  </a:solidFill>
                </a:defRPr>
              </a:pPr>
            </a:p>
          </p:txBody>
        </p:sp>
        <p:sp>
          <p:nvSpPr>
            <p:cNvPr id="154" name="rasismista vapaa vyöhyke"/>
            <p:cNvSpPr txBox="1"/>
            <p:nvPr/>
          </p:nvSpPr>
          <p:spPr>
            <a:xfrm>
              <a:off x="1065100" y="1221582"/>
              <a:ext cx="5049440" cy="42086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43798" tIns="243798" rIns="243798" bIns="243798" numCol="1" anchor="ctr">
              <a:spAutoFit/>
            </a:bodyPr>
            <a:lstStyle/>
            <a:p>
              <a:pPr algn="ctr">
                <a:defRPr sz="4800">
                  <a:solidFill>
                    <a:srgbClr val="FFFFFF"/>
                  </a:solidFill>
                  <a:latin typeface="Open Sans"/>
                  <a:ea typeface="Open Sans"/>
                  <a:cs typeface="Open Sans"/>
                  <a:sym typeface="Open Sans"/>
                </a:defRPr>
              </a:pPr>
            </a:p>
            <a:p>
              <a:pPr algn="ctr">
                <a:defRPr sz="5600">
                  <a:solidFill>
                    <a:srgbClr val="FFFFFF"/>
                  </a:solidFill>
                  <a:latin typeface="Open Sans"/>
                  <a:ea typeface="Open Sans"/>
                  <a:cs typeface="Open Sans"/>
                  <a:sym typeface="Open Sans"/>
                </a:defRPr>
              </a:pPr>
              <a:r>
                <a:t>rasismista vapaa vyöhyke</a:t>
              </a:r>
            </a:p>
          </p:txBody>
        </p:sp>
      </p:gr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58" name="Google Shape;98;p18"/>
          <p:cNvSpPr txBox="1"/>
          <p:nvPr>
            <p:ph type="title"/>
          </p:nvPr>
        </p:nvSpPr>
        <p:spPr>
          <a:xfrm>
            <a:off x="1134914" y="2116391"/>
            <a:ext cx="11357193" cy="2145895"/>
          </a:xfrm>
          <a:prstGeom prst="rect">
            <a:avLst/>
          </a:prstGeom>
        </p:spPr>
        <p:txBody>
          <a:bodyPr/>
          <a:lstStyle>
            <a:lvl1pPr>
              <a:defRPr sz="7400">
                <a:solidFill>
                  <a:srgbClr val="000000"/>
                </a:solidFill>
              </a:defRPr>
            </a:lvl1pPr>
          </a:lstStyle>
          <a:p>
            <a:pPr/>
            <a:r>
              <a:t>Teknologia ja tekoäly</a:t>
            </a:r>
          </a:p>
        </p:txBody>
      </p:sp>
      <p:sp>
        <p:nvSpPr>
          <p:cNvPr id="159" name="Google Shape;99;p18"/>
          <p:cNvSpPr txBox="1"/>
          <p:nvPr>
            <p:ph type="body" idx="1"/>
          </p:nvPr>
        </p:nvSpPr>
        <p:spPr>
          <a:xfrm>
            <a:off x="1102080" y="4005131"/>
            <a:ext cx="16480202" cy="8681003"/>
          </a:xfrm>
          <a:prstGeom prst="rect">
            <a:avLst/>
          </a:prstGeom>
        </p:spPr>
        <p:txBody>
          <a:bodyPr/>
          <a:lstStyle/>
          <a:p>
            <a:pPr marL="601578" indent="-601578">
              <a:lnSpc>
                <a:spcPct val="92000"/>
              </a:lnSpc>
              <a:spcBef>
                <a:spcPts val="4000"/>
              </a:spcBef>
              <a:buClrTx/>
              <a:buSzPct val="100000"/>
              <a:buFontTx/>
              <a:buChar char="•"/>
              <a:defRPr sz="5000">
                <a:solidFill>
                  <a:srgbClr val="000000"/>
                </a:solidFill>
              </a:defRPr>
            </a:pPr>
            <a:r>
              <a:t>Tekoäly ja teknologia muuttavat yhteiskuntaa.</a:t>
            </a:r>
          </a:p>
          <a:p>
            <a:pPr marL="601578" indent="-601578">
              <a:lnSpc>
                <a:spcPct val="92000"/>
              </a:lnSpc>
              <a:buClrTx/>
              <a:buSzPct val="100000"/>
              <a:buFontTx/>
              <a:buChar char="•"/>
              <a:defRPr sz="5000">
                <a:solidFill>
                  <a:srgbClr val="000000"/>
                </a:solidFill>
              </a:defRPr>
            </a:pPr>
            <a:r>
              <a:t>Vihreä teknologia pyrkii luonnon ehdoilla tapahtuvaan kehitykseen.</a:t>
            </a:r>
          </a:p>
          <a:p>
            <a:pPr marL="601578" indent="-601578">
              <a:lnSpc>
                <a:spcPct val="92000"/>
              </a:lnSpc>
              <a:buClrTx/>
              <a:buSzPct val="100000"/>
              <a:buFontTx/>
              <a:buChar char="•"/>
              <a:defRPr sz="5000">
                <a:solidFill>
                  <a:srgbClr val="000000"/>
                </a:solidFill>
              </a:defRPr>
            </a:pPr>
            <a:r>
              <a:t>Teknologian ja tekoälyn kehitystä ja käyttöä tulee tarkastella kriittisesti.</a:t>
            </a:r>
          </a:p>
          <a:p>
            <a:pPr marL="601578" indent="-601578">
              <a:lnSpc>
                <a:spcPct val="92000"/>
              </a:lnSpc>
              <a:buClrTx/>
              <a:buSzPct val="100000"/>
              <a:buFontTx/>
              <a:buChar char="•"/>
              <a:defRPr sz="5000">
                <a:solidFill>
                  <a:srgbClr val="000000"/>
                </a:solidFill>
              </a:defRPr>
            </a:pPr>
            <a:r>
              <a:t>Teknologia mahdollistaa valvontayhteiskunnan.</a:t>
            </a:r>
          </a:p>
          <a:p>
            <a:pPr marL="601578" indent="-601578">
              <a:lnSpc>
                <a:spcPct val="92000"/>
              </a:lnSpc>
              <a:buClrTx/>
              <a:buSzPct val="100000"/>
              <a:buFontTx/>
              <a:buChar char="•"/>
              <a:defRPr sz="5000">
                <a:solidFill>
                  <a:srgbClr val="000000"/>
                </a:solidFill>
              </a:defRPr>
            </a:pPr>
            <a:r>
              <a:t>Informaatioteknologiaa käytetään yhteiskunnalliseen vaikuttamiseen.</a:t>
            </a:r>
          </a:p>
          <a:p>
            <a:pPr marL="601578" indent="-601578">
              <a:lnSpc>
                <a:spcPct val="92000"/>
              </a:lnSpc>
              <a:buClrTx/>
              <a:buSzPct val="100000"/>
              <a:buFontTx/>
              <a:buChar char="•"/>
              <a:defRPr sz="5000">
                <a:solidFill>
                  <a:srgbClr val="000000"/>
                </a:solidFill>
              </a:defRPr>
            </a:pPr>
            <a:r>
              <a:t>Luova tuho uudistaa yhteiskuntaa.</a:t>
            </a:r>
          </a:p>
          <a:p>
            <a:pPr marL="601578" indent="-601578">
              <a:lnSpc>
                <a:spcPct val="92000"/>
              </a:lnSpc>
              <a:buClrTx/>
              <a:buSzPct val="100000"/>
              <a:buFontTx/>
              <a:buChar char="•"/>
              <a:defRPr sz="5000">
                <a:solidFill>
                  <a:srgbClr val="000000"/>
                </a:solidFill>
              </a:defRPr>
            </a:pPr>
            <a:r>
              <a:t>Robotit ovat jo täällä.</a:t>
            </a:r>
          </a:p>
        </p:txBody>
      </p:sp>
      <p:pic>
        <p:nvPicPr>
          <p:cNvPr id="160" name="Google Shape;107;p19" descr="Google Shape;107;p19"/>
          <p:cNvPicPr>
            <a:picLocks noChangeAspect="1"/>
          </p:cNvPicPr>
          <p:nvPr/>
        </p:nvPicPr>
        <p:blipFill>
          <a:blip r:embed="rId2">
            <a:extLst/>
          </a:blip>
          <a:stretch>
            <a:fillRect/>
          </a:stretch>
        </p:blipFill>
        <p:spPr>
          <a:xfrm rot="20820000">
            <a:off x="16050197" y="409941"/>
            <a:ext cx="7581880" cy="10477825"/>
          </a:xfrm>
          <a:prstGeom prst="rect">
            <a:avLst/>
          </a:prstGeom>
          <a:ln w="12700">
            <a:miter lim="400000"/>
          </a:ln>
        </p:spPr>
      </p:pic>
      <p:sp>
        <p:nvSpPr>
          <p:cNvPr id="161" name="Lähde: Pixabay"/>
          <p:cNvSpPr txBox="1"/>
          <p:nvPr/>
        </p:nvSpPr>
        <p:spPr>
          <a:xfrm>
            <a:off x="22501423" y="15243"/>
            <a:ext cx="1780390" cy="5486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800">
                <a:latin typeface="Open Sans"/>
                <a:ea typeface="Open Sans"/>
                <a:cs typeface="Open Sans"/>
                <a:sym typeface="Open Sans"/>
              </a:defRPr>
            </a:lvl1pPr>
          </a:lstStyle>
          <a:p>
            <a:pPr/>
            <a:r>
              <a:t>Lähde: Pixabay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3" name="Google Shape;112;p20" descr="Google Shape;112;p20"/>
          <p:cNvPicPr>
            <a:picLocks noChangeAspect="1"/>
          </p:cNvPicPr>
          <p:nvPr/>
        </p:nvPicPr>
        <p:blipFill>
          <a:blip r:embed="rId2">
            <a:extLst/>
          </a:blip>
          <a:stretch>
            <a:fillRect/>
          </a:stretch>
        </p:blipFill>
        <p:spPr>
          <a:xfrm rot="20880000">
            <a:off x="-613362" y="117887"/>
            <a:ext cx="9919440" cy="7926839"/>
          </a:xfrm>
          <a:prstGeom prst="rect">
            <a:avLst/>
          </a:prstGeom>
          <a:ln w="12700">
            <a:miter lim="400000"/>
          </a:ln>
        </p:spPr>
      </p:pic>
      <p:sp>
        <p:nvSpPr>
          <p:cNvPr id="164"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65" name="Google Shape;113;p20"/>
          <p:cNvSpPr txBox="1"/>
          <p:nvPr/>
        </p:nvSpPr>
        <p:spPr>
          <a:xfrm>
            <a:off x="7168792" y="3703637"/>
            <a:ext cx="10335667" cy="1871899"/>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spAutoFit/>
          </a:bodyPr>
          <a:lstStyle>
            <a:lvl1pPr>
              <a:defRPr b="1" sz="8000">
                <a:latin typeface="Open Sans"/>
                <a:ea typeface="Open Sans"/>
                <a:cs typeface="Open Sans"/>
                <a:sym typeface="Open Sans"/>
              </a:defRPr>
            </a:lvl1pPr>
          </a:lstStyle>
          <a:p>
            <a:pPr/>
            <a:r>
              <a:t>Sukupuoli ja valta</a:t>
            </a:r>
          </a:p>
        </p:txBody>
      </p:sp>
      <p:sp>
        <p:nvSpPr>
          <p:cNvPr id="166" name="Google Shape;114;p20"/>
          <p:cNvSpPr txBox="1"/>
          <p:nvPr/>
        </p:nvSpPr>
        <p:spPr>
          <a:xfrm>
            <a:off x="7212778" y="5507968"/>
            <a:ext cx="18447203" cy="6532799"/>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spAutoFit/>
          </a:bodyPr>
          <a:lstStyle/>
          <a:p>
            <a:pPr marL="501314" indent="-501314">
              <a:buSzPct val="100000"/>
              <a:buChar char="•"/>
              <a:defRPr sz="5000">
                <a:latin typeface="Open Sans"/>
                <a:ea typeface="Open Sans"/>
                <a:cs typeface="Open Sans"/>
                <a:sym typeface="Open Sans"/>
              </a:defRPr>
            </a:pPr>
            <a:r>
              <a:t>Sukupuoli on filosofisen keskustelun aihe.</a:t>
            </a:r>
          </a:p>
          <a:p>
            <a:pPr lvl="2" marL="1263315" indent="-501314">
              <a:buSzPct val="100000"/>
              <a:buChar char="•"/>
              <a:defRPr sz="5000">
                <a:latin typeface="Open Sans"/>
                <a:ea typeface="Open Sans"/>
                <a:cs typeface="Open Sans"/>
                <a:sym typeface="Open Sans"/>
              </a:defRPr>
            </a:pPr>
            <a:r>
              <a:t>Sukupuolen moninaisuus perustuu tieteisiin.</a:t>
            </a:r>
          </a:p>
          <a:p>
            <a:pPr marL="501314" indent="-501314">
              <a:buSzPct val="100000"/>
              <a:buChar char="•"/>
              <a:defRPr sz="5000">
                <a:latin typeface="Open Sans"/>
                <a:ea typeface="Open Sans"/>
                <a:cs typeface="Open Sans"/>
                <a:sym typeface="Open Sans"/>
              </a:defRPr>
            </a:pPr>
            <a:r>
              <a:t>Feminismi pyrkii tasa-arvoon.</a:t>
            </a:r>
          </a:p>
          <a:p>
            <a:pPr marL="501314" indent="-501314">
              <a:buSzPct val="100000"/>
              <a:buChar char="•"/>
              <a:defRPr sz="5000">
                <a:latin typeface="Open Sans"/>
                <a:ea typeface="Open Sans"/>
                <a:cs typeface="Open Sans"/>
                <a:sym typeface="Open Sans"/>
              </a:defRPr>
            </a:pPr>
            <a:r>
              <a:t>de Beauvoir kiinnitti huomiota naisten toiseuteen.</a:t>
            </a:r>
          </a:p>
          <a:p>
            <a:pPr marL="501314" indent="-501314">
              <a:buSzPct val="100000"/>
              <a:buChar char="•"/>
              <a:defRPr sz="5000">
                <a:latin typeface="Open Sans"/>
                <a:ea typeface="Open Sans"/>
                <a:cs typeface="Open Sans"/>
                <a:sym typeface="Open Sans"/>
              </a:defRPr>
            </a:pPr>
            <a:r>
              <a:t>Tasa-arvoa voi edistää lainsäädännöllä ja aktivismilla, mutta myös ajattelun muutoksilla.</a:t>
            </a:r>
          </a:p>
          <a:p>
            <a:pPr marL="501314" indent="-501314">
              <a:buSzPct val="100000"/>
              <a:buChar char="•"/>
              <a:defRPr sz="5000">
                <a:latin typeface="Open Sans"/>
                <a:ea typeface="Open Sans"/>
                <a:cs typeface="Open Sans"/>
                <a:sym typeface="Open Sans"/>
              </a:defRPr>
            </a:pPr>
            <a:r>
              <a:t>Asenteet muuttuvat hitaasti.</a:t>
            </a:r>
          </a:p>
        </p:txBody>
      </p:sp>
      <p:sp>
        <p:nvSpPr>
          <p:cNvPr id="167" name="Lähde: Pixabay"/>
          <p:cNvSpPr txBox="1"/>
          <p:nvPr/>
        </p:nvSpPr>
        <p:spPr>
          <a:xfrm>
            <a:off x="188848" y="7636042"/>
            <a:ext cx="1780390" cy="5486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800">
                <a:latin typeface="Open Sans"/>
                <a:ea typeface="Open Sans"/>
                <a:cs typeface="Open Sans"/>
                <a:sym typeface="Open Sans"/>
              </a:defRPr>
            </a:lvl1pPr>
          </a:lstStyle>
          <a:p>
            <a:pPr/>
            <a:r>
              <a:t>Lähde: Pixabay</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FI3 (LOPS 2021)"/>
          <p:cNvSpPr txBox="1"/>
          <p:nvPr/>
        </p:nvSpPr>
        <p:spPr>
          <a:xfrm>
            <a:off x="432551" y="257028"/>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70" name="Google Shape;119;p21"/>
          <p:cNvSpPr txBox="1"/>
          <p:nvPr/>
        </p:nvSpPr>
        <p:spPr>
          <a:xfrm>
            <a:off x="853810" y="2323645"/>
            <a:ext cx="8062933" cy="1871899"/>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spAutoFit/>
          </a:bodyPr>
          <a:lstStyle>
            <a:lvl1pPr>
              <a:lnSpc>
                <a:spcPct val="156521"/>
              </a:lnSpc>
              <a:spcBef>
                <a:spcPts val="4000"/>
              </a:spcBef>
              <a:defRPr b="1" sz="8000">
                <a:latin typeface="Open Sans"/>
                <a:ea typeface="Open Sans"/>
                <a:cs typeface="Open Sans"/>
                <a:sym typeface="Open Sans"/>
              </a:defRPr>
            </a:lvl1pPr>
          </a:lstStyle>
          <a:p>
            <a:pPr/>
            <a:r>
              <a:t>Eriarvoisuus</a:t>
            </a:r>
          </a:p>
        </p:txBody>
      </p:sp>
      <p:sp>
        <p:nvSpPr>
          <p:cNvPr id="171" name="Google Shape;120;p21"/>
          <p:cNvSpPr txBox="1"/>
          <p:nvPr/>
        </p:nvSpPr>
        <p:spPr>
          <a:xfrm>
            <a:off x="987689" y="4232422"/>
            <a:ext cx="13014902" cy="7396399"/>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spAutoFit/>
          </a:bodyPr>
          <a:lstStyle/>
          <a:p>
            <a:pPr marL="601578" indent="-601578">
              <a:buSzPct val="100000"/>
              <a:buChar char="•"/>
              <a:defRPr sz="5000">
                <a:latin typeface="Open Sans"/>
                <a:ea typeface="Open Sans"/>
                <a:cs typeface="Open Sans"/>
                <a:sym typeface="Open Sans"/>
              </a:defRPr>
            </a:pPr>
            <a:r>
              <a:t>Eriarvoisuuden torjuminen perustuu tasa-arvon arvostamiseen.</a:t>
            </a:r>
          </a:p>
          <a:p>
            <a:pPr marL="601578" indent="-601578">
              <a:buSzPct val="100000"/>
              <a:buChar char="•"/>
              <a:defRPr sz="5000">
                <a:latin typeface="Open Sans"/>
                <a:ea typeface="Open Sans"/>
                <a:cs typeface="Open Sans"/>
                <a:sym typeface="Open Sans"/>
              </a:defRPr>
            </a:pPr>
            <a:r>
              <a:t>Köyhyys on ongelma sekä Suomessa että globaalisti.</a:t>
            </a:r>
          </a:p>
          <a:p>
            <a:pPr marL="601578" indent="-601578">
              <a:buSzPct val="100000"/>
              <a:buChar char="•"/>
              <a:defRPr sz="5000">
                <a:latin typeface="Open Sans"/>
                <a:ea typeface="Open Sans"/>
                <a:cs typeface="Open Sans"/>
                <a:sym typeface="Open Sans"/>
              </a:defRPr>
            </a:pPr>
            <a:r>
              <a:t>Köyhyyden vähentäminen hyödyttää koko yhteiskuntaa ja planeettaa.</a:t>
            </a:r>
          </a:p>
          <a:p>
            <a:pPr marL="601578" indent="-601578">
              <a:buSzPct val="100000"/>
              <a:buChar char="•"/>
              <a:defRPr sz="5000">
                <a:latin typeface="Open Sans"/>
                <a:ea typeface="Open Sans"/>
                <a:cs typeface="Open Sans"/>
                <a:sym typeface="Open Sans"/>
              </a:defRPr>
            </a:pPr>
            <a:r>
              <a:t>Köyhien maiden ongelmat koskevat myös rikkaita maita (globaali vastuu).</a:t>
            </a:r>
          </a:p>
        </p:txBody>
      </p:sp>
      <p:pic>
        <p:nvPicPr>
          <p:cNvPr id="172" name="Google Shape;121;p21" descr="Google Shape;121;p21"/>
          <p:cNvPicPr>
            <a:picLocks noChangeAspect="1"/>
          </p:cNvPicPr>
          <p:nvPr/>
        </p:nvPicPr>
        <p:blipFill>
          <a:blip r:embed="rId2">
            <a:extLst/>
          </a:blip>
          <a:srcRect l="0" t="0" r="9339" b="0"/>
          <a:stretch>
            <a:fillRect/>
          </a:stretch>
        </p:blipFill>
        <p:spPr>
          <a:xfrm>
            <a:off x="13437801" y="-20396"/>
            <a:ext cx="10962308" cy="12091550"/>
          </a:xfrm>
          <a:prstGeom prst="rect">
            <a:avLst/>
          </a:prstGeom>
          <a:ln w="12700">
            <a:miter lim="400000"/>
          </a:ln>
        </p:spPr>
      </p:pic>
      <p:sp>
        <p:nvSpPr>
          <p:cNvPr id="173" name="Lähde: Pixabay"/>
          <p:cNvSpPr txBox="1"/>
          <p:nvPr/>
        </p:nvSpPr>
        <p:spPr>
          <a:xfrm>
            <a:off x="22501423" y="15243"/>
            <a:ext cx="1780390" cy="5486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800">
                <a:latin typeface="Open Sans"/>
                <a:ea typeface="Open Sans"/>
                <a:cs typeface="Open Sans"/>
                <a:sym typeface="Open Sans"/>
              </a:defRPr>
            </a:lvl1pPr>
          </a:lstStyle>
          <a:p>
            <a:pPr/>
            <a:r>
              <a:t>Lähde: Pixabay</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121918" tIns="121918" rIns="121918" bIns="121918" numCol="1" spcCol="38100" rtlCol="0" anchor="ctr"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121918" tIns="121918" rIns="121918" bIns="121918" numCol="1" spcCol="38100" rtlCol="0" anchor="t"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121918" tIns="121918" rIns="121918" bIns="121918" numCol="1" spcCol="38100" rtlCol="0" anchor="ctr"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121918" tIns="121918" rIns="121918" bIns="121918" numCol="1" spcCol="38100" rtlCol="0" anchor="t"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