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40DC353-5235-000E-57A6-D112B5CBC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8994603-CBEC-9D09-9737-798485AB3D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48A5DF-0C7D-ECEA-121D-FA637CDF6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C20B9-2956-42C6-9049-497C7AFD469D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9A42A99-DB7A-9BF1-1636-C06863A1A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0D26C0B-8E8B-DFCB-F72D-BAA2EFE13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EA39-D3D2-458B-91CC-B57F42E4FA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07651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AD32FB3-9FA3-C486-C0CF-0122DC4F9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4A4CA768-A641-8679-188A-1297CA3B68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2C757B9-92B5-B904-A65E-3F51E3009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C20B9-2956-42C6-9049-497C7AFD469D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FA8209A-950E-F46B-BC0F-420591A13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5AD2B8E-4376-F78B-008F-D7E2B62CD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EA39-D3D2-458B-91CC-B57F42E4FA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28531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DA0C95FC-7562-10EC-6C44-CD2D8ABE14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01F425A3-E940-301B-BF8B-073249C360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AAC96C-6C2E-2041-2143-114C8C902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C20B9-2956-42C6-9049-497C7AFD469D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70E97B7-965F-1BEF-FFA8-AE9F15A43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D560DAE-1A6B-AAEE-AD82-CA136E295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EA39-D3D2-458B-91CC-B57F42E4FA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2918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75BCDEE-9C4E-27E5-AD16-3C9FAE00F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583EE66-09F4-02A2-8C48-B84C7E1454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9C0CDDD-8E32-DC6C-228C-907CA4BED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C20B9-2956-42C6-9049-497C7AFD469D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029C7EB-1E65-59DB-9469-EA0A035E5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EC6E05B-2C1A-FA17-190C-1D1DD0EDD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EA39-D3D2-458B-91CC-B57F42E4FA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49230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8D728B5-71F4-858D-6B25-D8C03E2E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8FE78D0-BB79-5F61-CB5C-D19A10E52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65E850F-6AF9-6F7F-E801-CE3C2D741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C20B9-2956-42C6-9049-497C7AFD469D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A348162-7524-3ED6-8737-B116B302B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839F1BF-AC2C-10DB-8001-3117DDFDA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EA39-D3D2-458B-91CC-B57F42E4FA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15312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7912B13-E4B2-7BD4-4486-248FBB5DE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0EB59AF-AFD7-10EF-B0BF-5F6F174CD2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9508BEA-300D-E5D1-16FA-5C7DDE8A04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AD77374-54E9-0CE0-3F97-63CBBEFC2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C20B9-2956-42C6-9049-497C7AFD469D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B0FBBD9-AB77-5C40-7530-5A7EE8EBF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E3B76D6-D5CA-98F7-DF4F-1164C1B35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EA39-D3D2-458B-91CC-B57F42E4FA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64660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0B5C14-9C3D-2D4B-8C3E-FBBC929CB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DEE7704-33B3-7AB2-5C01-9AEFF3AA44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F2BED0C-60AC-3EDD-73E8-5C9648A250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7171FEBE-5650-44DC-F600-90C6D81B30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036AC407-03A7-CE68-429D-5F9F855F47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1EAFA181-CCC4-131B-22A6-A05130558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C20B9-2956-42C6-9049-497C7AFD469D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5F9615BE-7405-2DF4-F9F0-FF4DEA52A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0AA4444D-E6E5-352C-60C4-53C52DBA0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EA39-D3D2-458B-91CC-B57F42E4FA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5792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0BD402-97A6-388F-EFCF-CD3B2BCEB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B0493BD-0869-FFD3-A48F-3045DB5A8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C20B9-2956-42C6-9049-497C7AFD469D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7B68A981-02B4-7C2C-7572-91D6C8463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AFB6B16-7F66-A8B4-9A50-734C51AC0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EA39-D3D2-458B-91CC-B57F42E4FA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25606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CCF1A6F0-AD91-3D44-E4E5-03B74F1F9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C20B9-2956-42C6-9049-497C7AFD469D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ECA00768-5E00-8E2C-746E-73E265589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057717C-7DBF-B45A-2329-D6FEE6FBF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EA39-D3D2-458B-91CC-B57F42E4FA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3194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16E5161-C120-B4A7-0BC2-7B825C92D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7EFE8FE-CF34-68D8-8C3C-281C467515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B21C47E-2A40-2998-4086-6ECE60A59F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8C0885B-4C86-4908-9C27-AAEB3DC6D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C20B9-2956-42C6-9049-497C7AFD469D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978325E-921A-23AC-63F6-3AB38404E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069C8FE-C9AC-4A80-AC2F-D79FA780B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EA39-D3D2-458B-91CC-B57F42E4FA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2133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E081E42-AB91-1C63-E735-FF2E8E992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2F0A48E7-F54D-9F1D-789A-DDB916C907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28F661F-A6DA-136D-22A3-00D16F8F8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B223BE2-C015-F049-E158-C57398156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C20B9-2956-42C6-9049-497C7AFD469D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DACA558-6947-7D9C-DA06-9CD7AF41A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FB09118-CAB2-88C9-FEC2-535AB9A53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EA39-D3D2-458B-91CC-B57F42E4FA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77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92672BA9-5478-B689-A02A-8670555A2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A32A242-C81C-F504-E564-51CDFB9964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CD88F1F-D329-7656-980B-8B7F1242BB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2C20B9-2956-42C6-9049-497C7AFD469D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AECAC93-64E4-30AC-FB46-BC1E33A2D0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DFA0130-769A-95D8-0FB8-927AE67C9B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13EA39-D3D2-458B-91CC-B57F42E4FA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2885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449D176-3212-66B3-410F-269F0396B2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0662" y="4267832"/>
            <a:ext cx="4805996" cy="1297115"/>
          </a:xfrm>
        </p:spPr>
        <p:txBody>
          <a:bodyPr anchor="t">
            <a:normAutofit/>
          </a:bodyPr>
          <a:lstStyle/>
          <a:p>
            <a:pPr algn="l"/>
            <a:r>
              <a:rPr lang="fi-FI" sz="4000">
                <a:solidFill>
                  <a:schemeClr val="tx2"/>
                </a:solidFill>
              </a:rPr>
              <a:t>TULOSSA…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A0FB9C4-CB68-ECDB-D301-85C453CFB0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90966" y="3428999"/>
            <a:ext cx="4805691" cy="838831"/>
          </a:xfrm>
        </p:spPr>
        <p:txBody>
          <a:bodyPr anchor="b">
            <a:normAutofit/>
          </a:bodyPr>
          <a:lstStyle/>
          <a:p>
            <a:pPr algn="l"/>
            <a:endParaRPr lang="fi-FI" sz="2000">
              <a:solidFill>
                <a:schemeClr val="tx2"/>
              </a:solidFill>
            </a:endParaRPr>
          </a:p>
        </p:txBody>
      </p:sp>
      <p:pic>
        <p:nvPicPr>
          <p:cNvPr id="7" name="Graphic 6" descr="Single gear">
            <a:extLst>
              <a:ext uri="{FF2B5EF4-FFF2-40B4-BE49-F238E27FC236}">
                <a16:creationId xmlns:a16="http://schemas.microsoft.com/office/drawing/2014/main" id="{A0A0AA96-C916-6233-D5EC-C349A94E11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0470" y="1815320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865507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</Words>
  <Application>Microsoft Office PowerPoint</Application>
  <PresentationFormat>Laajakuva</PresentationFormat>
  <Paragraphs>1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Office-teema</vt:lpstr>
      <vt:lpstr>TULOSSA…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Simonen Maarit Susanna</dc:creator>
  <cp:lastModifiedBy>Simonen Maarit Susanna</cp:lastModifiedBy>
  <cp:revision>1</cp:revision>
  <dcterms:created xsi:type="dcterms:W3CDTF">2026-02-19T15:28:11Z</dcterms:created>
  <dcterms:modified xsi:type="dcterms:W3CDTF">2026-02-19T15:29:18Z</dcterms:modified>
</cp:coreProperties>
</file>