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57" d="100"/>
          <a:sy n="57" d="100"/>
        </p:scale>
        <p:origin x="69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smtClean="0"/>
              <a:t>Muokkaa perustyyl. napsautt.</a:t>
            </a:r>
            <a:endParaRPr lang="fi-FI"/>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74D837FD-7A3D-4314-96E2-A503F5DCC71C}" type="datetimeFigureOut">
              <a:rPr lang="fi-FI" smtClean="0"/>
              <a:t>9.2.2021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CCCE3551-4FA8-45C8-8BCB-A2657DA64445}" type="slidenum">
              <a:rPr lang="fi-FI" smtClean="0"/>
              <a:t>‹#›</a:t>
            </a:fld>
            <a:endParaRPr lang="fi-FI"/>
          </a:p>
        </p:txBody>
      </p:sp>
    </p:spTree>
    <p:extLst>
      <p:ext uri="{BB962C8B-B14F-4D97-AF65-F5344CB8AC3E}">
        <p14:creationId xmlns:p14="http://schemas.microsoft.com/office/powerpoint/2010/main" val="11781493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74D837FD-7A3D-4314-96E2-A503F5DCC71C}" type="datetimeFigureOut">
              <a:rPr lang="fi-FI" smtClean="0"/>
              <a:t>9.2.2021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CCCE3551-4FA8-45C8-8BCB-A2657DA64445}" type="slidenum">
              <a:rPr lang="fi-FI" smtClean="0"/>
              <a:t>‹#›</a:t>
            </a:fld>
            <a:endParaRPr lang="fi-FI"/>
          </a:p>
        </p:txBody>
      </p:sp>
    </p:spTree>
    <p:extLst>
      <p:ext uri="{BB962C8B-B14F-4D97-AF65-F5344CB8AC3E}">
        <p14:creationId xmlns:p14="http://schemas.microsoft.com/office/powerpoint/2010/main" val="3663652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74D837FD-7A3D-4314-96E2-A503F5DCC71C}" type="datetimeFigureOut">
              <a:rPr lang="fi-FI" smtClean="0"/>
              <a:t>9.2.2021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CCCE3551-4FA8-45C8-8BCB-A2657DA64445}" type="slidenum">
              <a:rPr lang="fi-FI" smtClean="0"/>
              <a:t>‹#›</a:t>
            </a:fld>
            <a:endParaRPr lang="fi-FI"/>
          </a:p>
        </p:txBody>
      </p:sp>
    </p:spTree>
    <p:extLst>
      <p:ext uri="{BB962C8B-B14F-4D97-AF65-F5344CB8AC3E}">
        <p14:creationId xmlns:p14="http://schemas.microsoft.com/office/powerpoint/2010/main" val="3692788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74D837FD-7A3D-4314-96E2-A503F5DCC71C}" type="datetimeFigureOut">
              <a:rPr lang="fi-FI" smtClean="0"/>
              <a:t>9.2.2021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CCCE3551-4FA8-45C8-8BCB-A2657DA64445}" type="slidenum">
              <a:rPr lang="fi-FI" smtClean="0"/>
              <a:t>‹#›</a:t>
            </a:fld>
            <a:endParaRPr lang="fi-FI"/>
          </a:p>
        </p:txBody>
      </p:sp>
    </p:spTree>
    <p:extLst>
      <p:ext uri="{BB962C8B-B14F-4D97-AF65-F5344CB8AC3E}">
        <p14:creationId xmlns:p14="http://schemas.microsoft.com/office/powerpoint/2010/main" val="933180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smtClean="0"/>
              <a:t>Muokkaa perustyyl. napsautt.</a:t>
            </a:r>
            <a:endParaRPr lang="fi-FI"/>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a:t>
            </a:r>
          </a:p>
        </p:txBody>
      </p:sp>
      <p:sp>
        <p:nvSpPr>
          <p:cNvPr id="4" name="Päivämäärän paikkamerkki 3"/>
          <p:cNvSpPr>
            <a:spLocks noGrp="1"/>
          </p:cNvSpPr>
          <p:nvPr>
            <p:ph type="dt" sz="half" idx="10"/>
          </p:nvPr>
        </p:nvSpPr>
        <p:spPr/>
        <p:txBody>
          <a:bodyPr/>
          <a:lstStyle/>
          <a:p>
            <a:fld id="{74D837FD-7A3D-4314-96E2-A503F5DCC71C}" type="datetimeFigureOut">
              <a:rPr lang="fi-FI" smtClean="0"/>
              <a:t>9.2.2021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CCCE3551-4FA8-45C8-8BCB-A2657DA64445}" type="slidenum">
              <a:rPr lang="fi-FI" smtClean="0"/>
              <a:t>‹#›</a:t>
            </a:fld>
            <a:endParaRPr lang="fi-FI"/>
          </a:p>
        </p:txBody>
      </p:sp>
    </p:spTree>
    <p:extLst>
      <p:ext uri="{BB962C8B-B14F-4D97-AF65-F5344CB8AC3E}">
        <p14:creationId xmlns:p14="http://schemas.microsoft.com/office/powerpoint/2010/main" val="512339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838200" y="1825625"/>
            <a:ext cx="5181600" cy="435133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6172200" y="1825625"/>
            <a:ext cx="5181600" cy="435133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74D837FD-7A3D-4314-96E2-A503F5DCC71C}" type="datetimeFigureOut">
              <a:rPr lang="fi-FI" smtClean="0"/>
              <a:t>9.2.2021</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CCCE3551-4FA8-45C8-8BCB-A2657DA64445}" type="slidenum">
              <a:rPr lang="fi-FI" smtClean="0"/>
              <a:t>‹#›</a:t>
            </a:fld>
            <a:endParaRPr lang="fi-FI"/>
          </a:p>
        </p:txBody>
      </p:sp>
    </p:spTree>
    <p:extLst>
      <p:ext uri="{BB962C8B-B14F-4D97-AF65-F5344CB8AC3E}">
        <p14:creationId xmlns:p14="http://schemas.microsoft.com/office/powerpoint/2010/main" val="16406298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smtClean="0"/>
              <a:t>Muokkaa perustyyl. napsautt.</a:t>
            </a:r>
            <a:endParaRPr lang="fi-FI"/>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4" name="Sisällön paikkamerkki 3"/>
          <p:cNvSpPr>
            <a:spLocks noGrp="1"/>
          </p:cNvSpPr>
          <p:nvPr>
            <p:ph sz="half" idx="2"/>
          </p:nvPr>
        </p:nvSpPr>
        <p:spPr>
          <a:xfrm>
            <a:off x="839788" y="2505075"/>
            <a:ext cx="5157787" cy="368458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6" name="Sisällön paikkamerkki 5"/>
          <p:cNvSpPr>
            <a:spLocks noGrp="1"/>
          </p:cNvSpPr>
          <p:nvPr>
            <p:ph sz="quarter" idx="4"/>
          </p:nvPr>
        </p:nvSpPr>
        <p:spPr>
          <a:xfrm>
            <a:off x="6172200" y="2505075"/>
            <a:ext cx="5183188" cy="368458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74D837FD-7A3D-4314-96E2-A503F5DCC71C}" type="datetimeFigureOut">
              <a:rPr lang="fi-FI" smtClean="0"/>
              <a:t>9.2.2021</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CCCE3551-4FA8-45C8-8BCB-A2657DA64445}" type="slidenum">
              <a:rPr lang="fi-FI" smtClean="0"/>
              <a:t>‹#›</a:t>
            </a:fld>
            <a:endParaRPr lang="fi-FI"/>
          </a:p>
        </p:txBody>
      </p:sp>
    </p:spTree>
    <p:extLst>
      <p:ext uri="{BB962C8B-B14F-4D97-AF65-F5344CB8AC3E}">
        <p14:creationId xmlns:p14="http://schemas.microsoft.com/office/powerpoint/2010/main" val="1897473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74D837FD-7A3D-4314-96E2-A503F5DCC71C}" type="datetimeFigureOut">
              <a:rPr lang="fi-FI" smtClean="0"/>
              <a:t>9.2.2021</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CCCE3551-4FA8-45C8-8BCB-A2657DA64445}" type="slidenum">
              <a:rPr lang="fi-FI" smtClean="0"/>
              <a:t>‹#›</a:t>
            </a:fld>
            <a:endParaRPr lang="fi-FI"/>
          </a:p>
        </p:txBody>
      </p:sp>
    </p:spTree>
    <p:extLst>
      <p:ext uri="{BB962C8B-B14F-4D97-AF65-F5344CB8AC3E}">
        <p14:creationId xmlns:p14="http://schemas.microsoft.com/office/powerpoint/2010/main" val="3384386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74D837FD-7A3D-4314-96E2-A503F5DCC71C}" type="datetimeFigureOut">
              <a:rPr lang="fi-FI" smtClean="0"/>
              <a:t>9.2.2021</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CCCE3551-4FA8-45C8-8BCB-A2657DA64445}" type="slidenum">
              <a:rPr lang="fi-FI" smtClean="0"/>
              <a:t>‹#›</a:t>
            </a:fld>
            <a:endParaRPr lang="fi-FI"/>
          </a:p>
        </p:txBody>
      </p:sp>
    </p:spTree>
    <p:extLst>
      <p:ext uri="{BB962C8B-B14F-4D97-AF65-F5344CB8AC3E}">
        <p14:creationId xmlns:p14="http://schemas.microsoft.com/office/powerpoint/2010/main" val="1870735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Päivämäärän paikkamerkki 4"/>
          <p:cNvSpPr>
            <a:spLocks noGrp="1"/>
          </p:cNvSpPr>
          <p:nvPr>
            <p:ph type="dt" sz="half" idx="10"/>
          </p:nvPr>
        </p:nvSpPr>
        <p:spPr/>
        <p:txBody>
          <a:bodyPr/>
          <a:lstStyle/>
          <a:p>
            <a:fld id="{74D837FD-7A3D-4314-96E2-A503F5DCC71C}" type="datetimeFigureOut">
              <a:rPr lang="fi-FI" smtClean="0"/>
              <a:t>9.2.2021</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CCCE3551-4FA8-45C8-8BCB-A2657DA64445}" type="slidenum">
              <a:rPr lang="fi-FI" smtClean="0"/>
              <a:t>‹#›</a:t>
            </a:fld>
            <a:endParaRPr lang="fi-FI"/>
          </a:p>
        </p:txBody>
      </p:sp>
    </p:spTree>
    <p:extLst>
      <p:ext uri="{BB962C8B-B14F-4D97-AF65-F5344CB8AC3E}">
        <p14:creationId xmlns:p14="http://schemas.microsoft.com/office/powerpoint/2010/main" val="19984687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Päivämäärän paikkamerkki 4"/>
          <p:cNvSpPr>
            <a:spLocks noGrp="1"/>
          </p:cNvSpPr>
          <p:nvPr>
            <p:ph type="dt" sz="half" idx="10"/>
          </p:nvPr>
        </p:nvSpPr>
        <p:spPr/>
        <p:txBody>
          <a:bodyPr/>
          <a:lstStyle/>
          <a:p>
            <a:fld id="{74D837FD-7A3D-4314-96E2-A503F5DCC71C}" type="datetimeFigureOut">
              <a:rPr lang="fi-FI" smtClean="0"/>
              <a:t>9.2.2021</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CCCE3551-4FA8-45C8-8BCB-A2657DA64445}" type="slidenum">
              <a:rPr lang="fi-FI" smtClean="0"/>
              <a:t>‹#›</a:t>
            </a:fld>
            <a:endParaRPr lang="fi-FI"/>
          </a:p>
        </p:txBody>
      </p:sp>
    </p:spTree>
    <p:extLst>
      <p:ext uri="{BB962C8B-B14F-4D97-AF65-F5344CB8AC3E}">
        <p14:creationId xmlns:p14="http://schemas.microsoft.com/office/powerpoint/2010/main" val="413004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D837FD-7A3D-4314-96E2-A503F5DCC71C}" type="datetimeFigureOut">
              <a:rPr lang="fi-FI" smtClean="0"/>
              <a:t>9.2.2021</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CE3551-4FA8-45C8-8BCB-A2657DA64445}" type="slidenum">
              <a:rPr lang="fi-FI" smtClean="0"/>
              <a:t>‹#›</a:t>
            </a:fld>
            <a:endParaRPr lang="fi-FI"/>
          </a:p>
        </p:txBody>
      </p:sp>
    </p:spTree>
    <p:extLst>
      <p:ext uri="{BB962C8B-B14F-4D97-AF65-F5344CB8AC3E}">
        <p14:creationId xmlns:p14="http://schemas.microsoft.com/office/powerpoint/2010/main" val="29316578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CASE- MAIJA</a:t>
            </a:r>
            <a:endParaRPr lang="fi-FI" dirty="0"/>
          </a:p>
        </p:txBody>
      </p:sp>
      <p:sp>
        <p:nvSpPr>
          <p:cNvPr id="3" name="Alaotsikko 2"/>
          <p:cNvSpPr>
            <a:spLocks noGrp="1"/>
          </p:cNvSpPr>
          <p:nvPr>
            <p:ph type="subTitle" idx="1"/>
          </p:nvPr>
        </p:nvSpPr>
        <p:spPr/>
        <p:txBody>
          <a:bodyPr/>
          <a:lstStyle/>
          <a:p>
            <a:r>
              <a:rPr lang="fi-FI" dirty="0" smtClean="0"/>
              <a:t>OSASTOHOITO ITSEMURHAYRITYKSEN JÄLKEEN</a:t>
            </a:r>
            <a:endParaRPr lang="fi-FI" dirty="0"/>
          </a:p>
        </p:txBody>
      </p:sp>
    </p:spTree>
    <p:extLst>
      <p:ext uri="{BB962C8B-B14F-4D97-AF65-F5344CB8AC3E}">
        <p14:creationId xmlns:p14="http://schemas.microsoft.com/office/powerpoint/2010/main" val="1358435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r>
              <a:rPr lang="fi-FI" dirty="0" smtClean="0"/>
              <a:t>Maija tulee psykiatrisen sairaalan akuutille osastolle kolmen päivän kuluttua itsemurhayrityksen jälkeen vapaaehtoiseen hoitoon. Hän on ottanut yliannostuksen omia psyykelääkkeitä ja myös avopuolisonsa lääkkeitä. Ensiavussa hän sai akuutin hoidon ja sisätautiosastolla hän oli pari päivää seurannassa. Psykiatrinen hoitaja jututti sisätautisosastolla, minkä jälkeen tehtiin suoraan siirto psykiatrian yksikköön.</a:t>
            </a:r>
          </a:p>
          <a:p>
            <a:r>
              <a:rPr lang="fi-FI" dirty="0" smtClean="0"/>
              <a:t> Maijalla on lääkityksenä </a:t>
            </a:r>
            <a:r>
              <a:rPr lang="fi-FI" dirty="0" err="1" smtClean="0"/>
              <a:t>Essitalopram</a:t>
            </a:r>
            <a:r>
              <a:rPr lang="fi-FI" dirty="0" smtClean="0"/>
              <a:t> 20mg x1, </a:t>
            </a:r>
            <a:r>
              <a:rPr lang="fi-FI" dirty="0" err="1" smtClean="0"/>
              <a:t>Ketipinor</a:t>
            </a:r>
            <a:r>
              <a:rPr lang="fi-FI" dirty="0" smtClean="0"/>
              <a:t> 100mg x1, </a:t>
            </a:r>
            <a:r>
              <a:rPr lang="fi-FI" dirty="0" err="1" smtClean="0"/>
              <a:t>Xanor</a:t>
            </a:r>
            <a:r>
              <a:rPr lang="fi-FI" dirty="0" smtClean="0"/>
              <a:t> 2mg x 2 tarvittaessa.</a:t>
            </a:r>
          </a:p>
          <a:p>
            <a:r>
              <a:rPr lang="fi-FI" dirty="0" smtClean="0"/>
              <a:t>Olet Maijan omahoitaja osastolla.</a:t>
            </a:r>
          </a:p>
        </p:txBody>
      </p:sp>
    </p:spTree>
    <p:extLst>
      <p:ext uri="{BB962C8B-B14F-4D97-AF65-F5344CB8AC3E}">
        <p14:creationId xmlns:p14="http://schemas.microsoft.com/office/powerpoint/2010/main" val="35244500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normAutofit lnSpcReduction="10000"/>
          </a:bodyPr>
          <a:lstStyle/>
          <a:p>
            <a:r>
              <a:rPr lang="fi-FI" dirty="0" smtClean="0"/>
              <a:t>Otat hänet vastaan ja teet hoitosuunnitelman jossa kartoitat:</a:t>
            </a:r>
          </a:p>
          <a:p>
            <a:pPr lvl="1"/>
            <a:r>
              <a:rPr lang="fi-FI" dirty="0" smtClean="0"/>
              <a:t> Maijan ongelmat ja tarpeet (psyykkiset, fyysiset ja sosiaaliset), voimavarat</a:t>
            </a:r>
          </a:p>
          <a:p>
            <a:pPr lvl="1"/>
            <a:r>
              <a:rPr lang="fi-FI" dirty="0" smtClean="0"/>
              <a:t> tavoitteet hoitojakson ajaksi ja auttamiskeinot ja loppuun vielä arviointi</a:t>
            </a:r>
          </a:p>
          <a:p>
            <a:pPr lvl="1"/>
            <a:endParaRPr lang="fi-FI" dirty="0"/>
          </a:p>
          <a:p>
            <a:pPr lvl="1"/>
            <a:endParaRPr lang="fi-FI" dirty="0" smtClean="0"/>
          </a:p>
          <a:p>
            <a:pPr lvl="1"/>
            <a:endParaRPr lang="fi-FI" dirty="0"/>
          </a:p>
          <a:p>
            <a:pPr lvl="1"/>
            <a:endParaRPr lang="fi-FI" dirty="0" smtClean="0"/>
          </a:p>
          <a:p>
            <a:pPr lvl="1"/>
            <a:endParaRPr lang="fi-FI" dirty="0"/>
          </a:p>
          <a:p>
            <a:pPr lvl="1"/>
            <a:endParaRPr lang="fi-FI" dirty="0" smtClean="0"/>
          </a:p>
          <a:p>
            <a:pPr lvl="1"/>
            <a:r>
              <a:rPr lang="fi-FI" dirty="0" smtClean="0"/>
              <a:t>Ps. Kirjasta löytyy aiheeseen liittyen s. 176 – 182</a:t>
            </a:r>
          </a:p>
          <a:p>
            <a:pPr lvl="1"/>
            <a:r>
              <a:rPr lang="fi-FI" dirty="0" smtClean="0"/>
              <a:t>Mielenterveystyötä ohjaava lainsäädäntö ja lähetteistä s. </a:t>
            </a:r>
            <a:r>
              <a:rPr lang="fi-FI" smtClean="0"/>
              <a:t>72 - 83</a:t>
            </a:r>
            <a:endParaRPr lang="fi-FI" dirty="0"/>
          </a:p>
        </p:txBody>
      </p:sp>
    </p:spTree>
    <p:extLst>
      <p:ext uri="{BB962C8B-B14F-4D97-AF65-F5344CB8AC3E}">
        <p14:creationId xmlns:p14="http://schemas.microsoft.com/office/powerpoint/2010/main" val="2738186646"/>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TotalTime>
  <Words>132</Words>
  <Application>Microsoft Office PowerPoint</Application>
  <PresentationFormat>Laajakuva</PresentationFormat>
  <Paragraphs>16</Paragraphs>
  <Slides>3</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3</vt:i4>
      </vt:variant>
    </vt:vector>
  </HeadingPairs>
  <TitlesOfParts>
    <vt:vector size="7" baseType="lpstr">
      <vt:lpstr>Arial</vt:lpstr>
      <vt:lpstr>Calibri</vt:lpstr>
      <vt:lpstr>Calibri Light</vt:lpstr>
      <vt:lpstr>Office-teema</vt:lpstr>
      <vt:lpstr>CASE- MAIJA</vt:lpstr>
      <vt:lpstr>PowerPoint-esitys</vt:lpstr>
      <vt:lpstr>PowerPoint-esitys</vt:lpstr>
    </vt:vector>
  </TitlesOfParts>
  <Company>Kouvolan Kaupunki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CASE- MAIJA</dc:title>
  <dc:creator>Horppu Sari</dc:creator>
  <cp:lastModifiedBy>Horppu Sari</cp:lastModifiedBy>
  <cp:revision>5</cp:revision>
  <dcterms:created xsi:type="dcterms:W3CDTF">2021-02-09T09:46:30Z</dcterms:created>
  <dcterms:modified xsi:type="dcterms:W3CDTF">2021-02-09T10:45:38Z</dcterms:modified>
</cp:coreProperties>
</file>