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59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6DB0-0CD0-449F-AC20-1950EB8C6531}" type="datetimeFigureOut">
              <a:rPr lang="fi-FI" smtClean="0"/>
              <a:t>15.1.2017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759B-8A62-4D82-B738-2218A19260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76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6DB0-0CD0-449F-AC20-1950EB8C6531}" type="datetimeFigureOut">
              <a:rPr lang="fi-FI" smtClean="0"/>
              <a:t>15.1.2017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759B-8A62-4D82-B738-2218A19260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832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6DB0-0CD0-449F-AC20-1950EB8C6531}" type="datetimeFigureOut">
              <a:rPr lang="fi-FI" smtClean="0"/>
              <a:t>15.1.2017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759B-8A62-4D82-B738-2218A19260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04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6DB0-0CD0-449F-AC20-1950EB8C6531}" type="datetimeFigureOut">
              <a:rPr lang="fi-FI" smtClean="0"/>
              <a:t>15.1.2017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759B-8A62-4D82-B738-2218A19260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36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6DB0-0CD0-449F-AC20-1950EB8C6531}" type="datetimeFigureOut">
              <a:rPr lang="fi-FI" smtClean="0"/>
              <a:t>15.1.2017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759B-8A62-4D82-B738-2218A19260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81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6DB0-0CD0-449F-AC20-1950EB8C6531}" type="datetimeFigureOut">
              <a:rPr lang="fi-FI" smtClean="0"/>
              <a:t>15.1.2017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759B-8A62-4D82-B738-2218A19260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315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6DB0-0CD0-449F-AC20-1950EB8C6531}" type="datetimeFigureOut">
              <a:rPr lang="fi-FI" smtClean="0"/>
              <a:t>15.1.2017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759B-8A62-4D82-B738-2218A19260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30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6DB0-0CD0-449F-AC20-1950EB8C6531}" type="datetimeFigureOut">
              <a:rPr lang="fi-FI" smtClean="0"/>
              <a:t>15.1.2017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759B-8A62-4D82-B738-2218A19260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396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6DB0-0CD0-449F-AC20-1950EB8C6531}" type="datetimeFigureOut">
              <a:rPr lang="fi-FI" smtClean="0"/>
              <a:t>15.1.2017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759B-8A62-4D82-B738-2218A19260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43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6DB0-0CD0-449F-AC20-1950EB8C6531}" type="datetimeFigureOut">
              <a:rPr lang="fi-FI" smtClean="0"/>
              <a:t>15.1.2017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759B-8A62-4D82-B738-2218A19260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71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6DB0-0CD0-449F-AC20-1950EB8C6531}" type="datetimeFigureOut">
              <a:rPr lang="fi-FI" smtClean="0"/>
              <a:t>15.1.2017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759B-8A62-4D82-B738-2218A19260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829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96DB0-0CD0-449F-AC20-1950EB8C6531}" type="datetimeFigureOut">
              <a:rPr lang="fi-FI" smtClean="0"/>
              <a:t>15.1.2017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3759B-8A62-4D82-B738-2218A19260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32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Matemaattisen tekstin tuottaminen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44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95600" y="-15621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3999" y="629728"/>
            <a:ext cx="10095781" cy="4321833"/>
          </a:xfrm>
        </p:spPr>
        <p:txBody>
          <a:bodyPr>
            <a:noAutofit/>
          </a:bodyPr>
          <a:lstStyle/>
          <a:p>
            <a:r>
              <a:rPr lang="fi-FI" sz="7200" dirty="0" smtClean="0"/>
              <a:t>Opiskelijan tehtäväksi jää ajattelu ja perusteluiden tuottaminen</a:t>
            </a:r>
            <a:endParaRPr lang="fi-FI" sz="7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13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Kaavaeditorilla tai laskinohjelmistolla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Ylioppilaskokeessa tulee olemaan kaavaeditori, jolla pitää tehdä ensimmäiset tehtävät. Tällöin käytössä on myös nelilaskin.</a:t>
            </a:r>
          </a:p>
          <a:p>
            <a:r>
              <a:rPr lang="fi-FI" dirty="0" smtClean="0"/>
              <a:t>Yli puolet kokeen tehtävistä tehdään ilman kaavaeditoria, laskinohjelmistolla</a:t>
            </a:r>
          </a:p>
          <a:p>
            <a:r>
              <a:rPr lang="fi-FI" dirty="0" smtClean="0"/>
              <a:t>Tällöin tehtävän vastaus annetaan ruutukaappauksena laskinohjelmistosta.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96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9016" y="-2066193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Paljon avoimia kysymyksiä…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dirty="0" smtClean="0"/>
              <a:t>Haussa on kaavaeditori</a:t>
            </a:r>
            <a:r>
              <a:rPr lang="fi-FI" dirty="0"/>
              <a:t>, jolla voi syöttää matematiikan, kemian ja fysiikan kokeissa tarvittavia matemaattisia merkintöjä ja myös esim. kemian reaktioyhtälöitä.</a:t>
            </a:r>
          </a:p>
          <a:p>
            <a:pPr fontAlgn="base"/>
            <a:r>
              <a:rPr lang="fi-FI" dirty="0" smtClean="0"/>
              <a:t>Tarvitaan myös piirto-ohjelma</a:t>
            </a:r>
            <a:r>
              <a:rPr lang="fi-FI" dirty="0"/>
              <a:t>, joka soveltuu erityisesti orgaanisen kemian rakennekaavojen piirtämiseen.</a:t>
            </a:r>
          </a:p>
          <a:p>
            <a:pPr fontAlgn="base"/>
            <a:r>
              <a:rPr lang="fi-FI" dirty="0"/>
              <a:t>Kaavaeditoreille on asetettu mm. </a:t>
            </a:r>
            <a:r>
              <a:rPr lang="fi-FI" dirty="0" err="1"/>
              <a:t>seuraavanlaisia</a:t>
            </a:r>
            <a:r>
              <a:rPr lang="fi-FI" dirty="0"/>
              <a:t> toiveita:</a:t>
            </a:r>
          </a:p>
          <a:p>
            <a:pPr lvl="1" fontAlgn="base"/>
            <a:r>
              <a:rPr lang="fi-FI" dirty="0"/>
              <a:t>Editorin on oltava helppokäyttöinen ja sovittava käyttötarkoitukseensa.</a:t>
            </a:r>
          </a:p>
          <a:p>
            <a:pPr lvl="1" fontAlgn="base"/>
            <a:r>
              <a:rPr lang="fi-FI" dirty="0"/>
              <a:t>Avoimeen lähdekoodiin perustuvan ohjelman jakelu on helppoa eikä lisenssineuvotteluihin kulu aikaa.</a:t>
            </a:r>
          </a:p>
          <a:p>
            <a:pPr lvl="1" fontAlgn="base"/>
            <a:r>
              <a:rPr lang="fi-FI" dirty="0"/>
              <a:t>Sovellusta kehitetään ja tuetaan aktiivisesti.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63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2208" y="-1934308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52546" y="-1899138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4816" y="-3130062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119</Words>
  <Application>Microsoft Office PowerPoint</Application>
  <PresentationFormat>Laajakuva</PresentationFormat>
  <Paragraphs>13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Matemaattisen tekstin tuottaminen</vt:lpstr>
      <vt:lpstr>Kaavaeditorilla tai laskinohjelmistolla</vt:lpstr>
      <vt:lpstr>PowerPoint-esitys</vt:lpstr>
      <vt:lpstr>Paljon avoimia kysymyksiä…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Opiskelijan tehtäväksi jää ajattelu ja perusteluiden tuottaminen</vt:lpstr>
    </vt:vector>
  </TitlesOfParts>
  <Company>Porvoon Kaupunki - Borgå Stad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Matemaattisen tekstin tuottaminen</dc:title>
  <dc:creator>KUJANPÄÄ JUHA</dc:creator>
  <cp:lastModifiedBy>KUJANPÄÄ JUHA</cp:lastModifiedBy>
  <cp:revision>3</cp:revision>
  <dcterms:created xsi:type="dcterms:W3CDTF">2017-01-15T16:42:07Z</dcterms:created>
  <dcterms:modified xsi:type="dcterms:W3CDTF">2017-01-15T17:00:57Z</dcterms:modified>
</cp:coreProperties>
</file>