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6" r:id="rId5"/>
    <p:sldId id="259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77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B3DBD7-5E3C-4BEC-A546-6B45C5B83AB8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1591070-638C-4CBA-82F3-1780A6490197}">
      <dgm:prSet phldrT="[Teksti]" custT="1"/>
      <dgm:spPr/>
      <dgm:t>
        <a:bodyPr/>
        <a:lstStyle/>
        <a:p>
          <a:r>
            <a:rPr lang="fi-FI" sz="2400" dirty="0"/>
            <a:t>Substanssin  suunnittelusta</a:t>
          </a:r>
          <a:endParaRPr lang="fi-FI" sz="2400" dirty="0"/>
        </a:p>
      </dgm:t>
    </dgm:pt>
    <dgm:pt modelId="{0D09A6F0-D925-4568-954F-36F2B7AECE01}" type="parTrans" cxnId="{871BBBF1-2726-49E4-A908-FBE7EE020271}">
      <dgm:prSet/>
      <dgm:spPr/>
      <dgm:t>
        <a:bodyPr/>
        <a:lstStyle/>
        <a:p>
          <a:endParaRPr lang="fi-FI"/>
        </a:p>
      </dgm:t>
    </dgm:pt>
    <dgm:pt modelId="{54091987-2716-41CD-A25C-CD6ECF49FA97}" type="sibTrans" cxnId="{871BBBF1-2726-49E4-A908-FBE7EE020271}">
      <dgm:prSet/>
      <dgm:spPr/>
      <dgm:t>
        <a:bodyPr/>
        <a:lstStyle/>
        <a:p>
          <a:endParaRPr lang="fi-FI"/>
        </a:p>
      </dgm:t>
    </dgm:pt>
    <dgm:pt modelId="{C842C16A-2DE3-4972-99F1-338B635FF99F}">
      <dgm:prSet phldrT="[Teksti]" custT="1"/>
      <dgm:spPr/>
      <dgm:t>
        <a:bodyPr/>
        <a:lstStyle/>
        <a:p>
          <a:r>
            <a:rPr lang="fi-FI" sz="2400" dirty="0"/>
            <a:t>Opetus ja arviointi</a:t>
          </a:r>
          <a:br>
            <a:rPr lang="fi-FI" sz="2400" dirty="0"/>
          </a:br>
          <a:r>
            <a:rPr lang="fi-FI" sz="2400" dirty="0"/>
            <a:t> muotojen kehittämiseen</a:t>
          </a:r>
          <a:endParaRPr lang="fi-FI" sz="2400" dirty="0"/>
        </a:p>
      </dgm:t>
    </dgm:pt>
    <dgm:pt modelId="{DCBE986B-A430-45DC-A293-6D87DAEF72BD}" type="parTrans" cxnId="{4D9BCB82-767D-493D-B9CB-386C364419C6}">
      <dgm:prSet/>
      <dgm:spPr/>
      <dgm:t>
        <a:bodyPr/>
        <a:lstStyle/>
        <a:p>
          <a:endParaRPr lang="fi-FI"/>
        </a:p>
      </dgm:t>
    </dgm:pt>
    <dgm:pt modelId="{41855152-E472-4D34-A4A1-9AE3E5AD4D71}" type="sibTrans" cxnId="{4D9BCB82-767D-493D-B9CB-386C364419C6}">
      <dgm:prSet/>
      <dgm:spPr/>
      <dgm:t>
        <a:bodyPr/>
        <a:lstStyle/>
        <a:p>
          <a:endParaRPr lang="fi-FI"/>
        </a:p>
      </dgm:t>
    </dgm:pt>
    <dgm:pt modelId="{194CAE0C-32FD-4DB6-9658-F61A33762533}">
      <dgm:prSet phldrT="[Teksti]" custT="1"/>
      <dgm:spPr/>
      <dgm:t>
        <a:bodyPr/>
        <a:lstStyle/>
        <a:p>
          <a:r>
            <a:rPr lang="fi-FI" sz="2400" dirty="0"/>
            <a:t>Lisääntynyt koherenssin tunne oppijalla </a:t>
          </a:r>
          <a:endParaRPr lang="fi-FI" sz="2400" dirty="0"/>
        </a:p>
      </dgm:t>
    </dgm:pt>
    <dgm:pt modelId="{F1A29262-FB01-4236-8C81-E3983F81ECFD}" type="parTrans" cxnId="{C33C122B-DEA5-4564-A3DA-95C8CB746BE5}">
      <dgm:prSet/>
      <dgm:spPr/>
      <dgm:t>
        <a:bodyPr/>
        <a:lstStyle/>
        <a:p>
          <a:endParaRPr lang="fi-FI"/>
        </a:p>
      </dgm:t>
    </dgm:pt>
    <dgm:pt modelId="{A3E53AE6-1758-4E9C-86EE-6E79972F03D4}" type="sibTrans" cxnId="{C33C122B-DEA5-4564-A3DA-95C8CB746BE5}">
      <dgm:prSet/>
      <dgm:spPr/>
      <dgm:t>
        <a:bodyPr/>
        <a:lstStyle/>
        <a:p>
          <a:endParaRPr lang="fi-FI"/>
        </a:p>
      </dgm:t>
    </dgm:pt>
    <dgm:pt modelId="{F830315E-64A3-4F1D-872F-06523556CF38}">
      <dgm:prSet phldrT="[Teksti]" custT="1"/>
      <dgm:spPr/>
      <dgm:t>
        <a:bodyPr/>
        <a:lstStyle/>
        <a:p>
          <a:r>
            <a:rPr lang="fi-FI" sz="2400" dirty="0"/>
            <a:t>Oppijan kompetenssin kasvu</a:t>
          </a:r>
        </a:p>
      </dgm:t>
    </dgm:pt>
    <dgm:pt modelId="{F7D5D4BF-6F5C-4F25-BFC7-EE94BB6EB11A}" type="parTrans" cxnId="{6162A24E-7B56-4EF8-ACFC-F0499AAB41D4}">
      <dgm:prSet/>
      <dgm:spPr/>
      <dgm:t>
        <a:bodyPr/>
        <a:lstStyle/>
        <a:p>
          <a:endParaRPr lang="fi-FI"/>
        </a:p>
      </dgm:t>
    </dgm:pt>
    <dgm:pt modelId="{97C45C27-E418-438D-A4DE-155E4C4CB870}" type="sibTrans" cxnId="{6162A24E-7B56-4EF8-ACFC-F0499AAB41D4}">
      <dgm:prSet/>
      <dgm:spPr/>
      <dgm:t>
        <a:bodyPr/>
        <a:lstStyle/>
        <a:p>
          <a:endParaRPr lang="fi-FI"/>
        </a:p>
      </dgm:t>
    </dgm:pt>
    <dgm:pt modelId="{3ADB05CF-F0C0-46CF-9FEC-61FC61D556D1}" type="pres">
      <dgm:prSet presAssocID="{AEB3DBD7-5E3C-4BEC-A546-6B45C5B83AB8}" presName="arrowDiagram" presStyleCnt="0">
        <dgm:presLayoutVars>
          <dgm:chMax val="5"/>
          <dgm:dir/>
          <dgm:resizeHandles val="exact"/>
        </dgm:presLayoutVars>
      </dgm:prSet>
      <dgm:spPr/>
    </dgm:pt>
    <dgm:pt modelId="{21D483F2-05D2-45FD-B7DF-6406914C6CE7}" type="pres">
      <dgm:prSet presAssocID="{AEB3DBD7-5E3C-4BEC-A546-6B45C5B83AB8}" presName="arrow" presStyleLbl="bgShp" presStyleIdx="0" presStyleCnt="1" custScaleX="119647"/>
      <dgm:spPr>
        <a:solidFill>
          <a:schemeClr val="accent6">
            <a:lumMod val="20000"/>
            <a:lumOff val="80000"/>
          </a:schemeClr>
        </a:solidFill>
      </dgm:spPr>
    </dgm:pt>
    <dgm:pt modelId="{1CE07711-EC99-4D3C-96EF-71EEC6BB3432}" type="pres">
      <dgm:prSet presAssocID="{AEB3DBD7-5E3C-4BEC-A546-6B45C5B83AB8}" presName="arrowDiagram4" presStyleCnt="0"/>
      <dgm:spPr/>
    </dgm:pt>
    <dgm:pt modelId="{7F02B6DB-8251-42D8-A10C-D032FD83C147}" type="pres">
      <dgm:prSet presAssocID="{E1591070-638C-4CBA-82F3-1780A6490197}" presName="bullet4a" presStyleLbl="node1" presStyleIdx="0" presStyleCnt="4" custLinFactX="-95452" custLinFactY="-20278" custLinFactNeighborX="-100000" custLinFactNeighborY="-100000"/>
      <dgm:spPr/>
    </dgm:pt>
    <dgm:pt modelId="{67563BF0-B67F-488F-B7C8-592F649828AE}" type="pres">
      <dgm:prSet presAssocID="{E1591070-638C-4CBA-82F3-1780A6490197}" presName="textBox4a" presStyleLbl="revTx" presStyleIdx="0" presStyleCnt="4" custScaleX="133697" custLinFactNeighborX="-40444" custLinFactNeighborY="-1162">
        <dgm:presLayoutVars>
          <dgm:bulletEnabled val="1"/>
        </dgm:presLayoutVars>
      </dgm:prSet>
      <dgm:spPr/>
    </dgm:pt>
    <dgm:pt modelId="{3171C943-7F31-4943-8756-0D9ECB9E3638}" type="pres">
      <dgm:prSet presAssocID="{C842C16A-2DE3-4972-99F1-338B635FF99F}" presName="bullet4b" presStyleLbl="node1" presStyleIdx="1" presStyleCnt="4" custLinFactNeighborX="-95095" custLinFactNeighborY="8645"/>
      <dgm:spPr/>
    </dgm:pt>
    <dgm:pt modelId="{D7A91737-345E-4B4A-A2C5-5D5AEC2E6448}" type="pres">
      <dgm:prSet presAssocID="{C842C16A-2DE3-4972-99F1-338B635FF99F}" presName="textBox4b" presStyleLbl="revTx" presStyleIdx="1" presStyleCnt="4" custScaleX="117021" custScaleY="83406" custLinFactNeighborX="-12350" custLinFactNeighborY="-178">
        <dgm:presLayoutVars>
          <dgm:bulletEnabled val="1"/>
        </dgm:presLayoutVars>
      </dgm:prSet>
      <dgm:spPr/>
    </dgm:pt>
    <dgm:pt modelId="{A4480420-25BA-4443-824E-245088FDD049}" type="pres">
      <dgm:prSet presAssocID="{194CAE0C-32FD-4DB6-9658-F61A33762533}" presName="bullet4c" presStyleLbl="node1" presStyleIdx="2" presStyleCnt="4" custLinFactNeighborX="-52196" custLinFactNeighborY="9787"/>
      <dgm:spPr/>
    </dgm:pt>
    <dgm:pt modelId="{3A43D01B-BDD0-4066-9943-103A7326AEED}" type="pres">
      <dgm:prSet presAssocID="{194CAE0C-32FD-4DB6-9658-F61A33762533}" presName="textBox4c" presStyleLbl="revTx" presStyleIdx="2" presStyleCnt="4" custScaleX="128709" custScaleY="87095" custLinFactNeighborX="-16467" custLinFactNeighborY="5110">
        <dgm:presLayoutVars>
          <dgm:bulletEnabled val="1"/>
        </dgm:presLayoutVars>
      </dgm:prSet>
      <dgm:spPr/>
    </dgm:pt>
    <dgm:pt modelId="{BB6AFF23-6F0D-445B-9E8E-FD0D9189C689}" type="pres">
      <dgm:prSet presAssocID="{F830315E-64A3-4F1D-872F-06523556CF38}" presName="bullet4d" presStyleLbl="node1" presStyleIdx="3" presStyleCnt="4"/>
      <dgm:spPr/>
    </dgm:pt>
    <dgm:pt modelId="{D26ABDE8-3EF9-4AE9-A8E9-848128129122}" type="pres">
      <dgm:prSet presAssocID="{F830315E-64A3-4F1D-872F-06523556CF38}" presName="textBox4d" presStyleLbl="revTx" presStyleIdx="3" presStyleCnt="4" custScaleX="130491" custScaleY="85576">
        <dgm:presLayoutVars>
          <dgm:bulletEnabled val="1"/>
        </dgm:presLayoutVars>
      </dgm:prSet>
      <dgm:spPr/>
    </dgm:pt>
  </dgm:ptLst>
  <dgm:cxnLst>
    <dgm:cxn modelId="{6702EF60-F70B-40DD-BA11-7FB867F554AA}" type="presOf" srcId="{F830315E-64A3-4F1D-872F-06523556CF38}" destId="{D26ABDE8-3EF9-4AE9-A8E9-848128129122}" srcOrd="0" destOrd="0" presId="urn:microsoft.com/office/officeart/2005/8/layout/arrow2"/>
    <dgm:cxn modelId="{E0C93666-A516-4C04-A10E-7E1DCB7E27C7}" type="presOf" srcId="{E1591070-638C-4CBA-82F3-1780A6490197}" destId="{67563BF0-B67F-488F-B7C8-592F649828AE}" srcOrd="0" destOrd="0" presId="urn:microsoft.com/office/officeart/2005/8/layout/arrow2"/>
    <dgm:cxn modelId="{4D9BCB82-767D-493D-B9CB-386C364419C6}" srcId="{AEB3DBD7-5E3C-4BEC-A546-6B45C5B83AB8}" destId="{C842C16A-2DE3-4972-99F1-338B635FF99F}" srcOrd="1" destOrd="0" parTransId="{DCBE986B-A430-45DC-A293-6D87DAEF72BD}" sibTransId="{41855152-E472-4D34-A4A1-9AE3E5AD4D71}"/>
    <dgm:cxn modelId="{429C7CC5-5263-46FD-AB06-B3C90845697B}" type="presOf" srcId="{C842C16A-2DE3-4972-99F1-338B635FF99F}" destId="{D7A91737-345E-4B4A-A2C5-5D5AEC2E6448}" srcOrd="0" destOrd="0" presId="urn:microsoft.com/office/officeart/2005/8/layout/arrow2"/>
    <dgm:cxn modelId="{C33C122B-DEA5-4564-A3DA-95C8CB746BE5}" srcId="{AEB3DBD7-5E3C-4BEC-A546-6B45C5B83AB8}" destId="{194CAE0C-32FD-4DB6-9658-F61A33762533}" srcOrd="2" destOrd="0" parTransId="{F1A29262-FB01-4236-8C81-E3983F81ECFD}" sibTransId="{A3E53AE6-1758-4E9C-86EE-6E79972F03D4}"/>
    <dgm:cxn modelId="{257BD9E1-AF9A-4A02-8B56-95F739401451}" type="presOf" srcId="{AEB3DBD7-5E3C-4BEC-A546-6B45C5B83AB8}" destId="{3ADB05CF-F0C0-46CF-9FEC-61FC61D556D1}" srcOrd="0" destOrd="0" presId="urn:microsoft.com/office/officeart/2005/8/layout/arrow2"/>
    <dgm:cxn modelId="{5030BF30-E151-4AF3-B748-A80159AA2148}" type="presOf" srcId="{194CAE0C-32FD-4DB6-9658-F61A33762533}" destId="{3A43D01B-BDD0-4066-9943-103A7326AEED}" srcOrd="0" destOrd="0" presId="urn:microsoft.com/office/officeart/2005/8/layout/arrow2"/>
    <dgm:cxn modelId="{6162A24E-7B56-4EF8-ACFC-F0499AAB41D4}" srcId="{AEB3DBD7-5E3C-4BEC-A546-6B45C5B83AB8}" destId="{F830315E-64A3-4F1D-872F-06523556CF38}" srcOrd="3" destOrd="0" parTransId="{F7D5D4BF-6F5C-4F25-BFC7-EE94BB6EB11A}" sibTransId="{97C45C27-E418-438D-A4DE-155E4C4CB870}"/>
    <dgm:cxn modelId="{871BBBF1-2726-49E4-A908-FBE7EE020271}" srcId="{AEB3DBD7-5E3C-4BEC-A546-6B45C5B83AB8}" destId="{E1591070-638C-4CBA-82F3-1780A6490197}" srcOrd="0" destOrd="0" parTransId="{0D09A6F0-D925-4568-954F-36F2B7AECE01}" sibTransId="{54091987-2716-41CD-A25C-CD6ECF49FA97}"/>
    <dgm:cxn modelId="{37742EAF-67D7-4FE8-9E4E-6CA7ECF9F0F9}" type="presParOf" srcId="{3ADB05CF-F0C0-46CF-9FEC-61FC61D556D1}" destId="{21D483F2-05D2-45FD-B7DF-6406914C6CE7}" srcOrd="0" destOrd="0" presId="urn:microsoft.com/office/officeart/2005/8/layout/arrow2"/>
    <dgm:cxn modelId="{50E4E370-B0BA-4F1A-B7ED-49333BAAD994}" type="presParOf" srcId="{3ADB05CF-F0C0-46CF-9FEC-61FC61D556D1}" destId="{1CE07711-EC99-4D3C-96EF-71EEC6BB3432}" srcOrd="1" destOrd="0" presId="urn:microsoft.com/office/officeart/2005/8/layout/arrow2"/>
    <dgm:cxn modelId="{B25DB51F-DDC1-4199-94FE-CC43536A3F78}" type="presParOf" srcId="{1CE07711-EC99-4D3C-96EF-71EEC6BB3432}" destId="{7F02B6DB-8251-42D8-A10C-D032FD83C147}" srcOrd="0" destOrd="0" presId="urn:microsoft.com/office/officeart/2005/8/layout/arrow2"/>
    <dgm:cxn modelId="{140458E5-D4E9-44EA-8029-0BD8DA08BD83}" type="presParOf" srcId="{1CE07711-EC99-4D3C-96EF-71EEC6BB3432}" destId="{67563BF0-B67F-488F-B7C8-592F649828AE}" srcOrd="1" destOrd="0" presId="urn:microsoft.com/office/officeart/2005/8/layout/arrow2"/>
    <dgm:cxn modelId="{83969590-2D26-4362-96D1-23C12CB16408}" type="presParOf" srcId="{1CE07711-EC99-4D3C-96EF-71EEC6BB3432}" destId="{3171C943-7F31-4943-8756-0D9ECB9E3638}" srcOrd="2" destOrd="0" presId="urn:microsoft.com/office/officeart/2005/8/layout/arrow2"/>
    <dgm:cxn modelId="{FAFCA55F-DB13-42F1-A614-B1C19607DB59}" type="presParOf" srcId="{1CE07711-EC99-4D3C-96EF-71EEC6BB3432}" destId="{D7A91737-345E-4B4A-A2C5-5D5AEC2E6448}" srcOrd="3" destOrd="0" presId="urn:microsoft.com/office/officeart/2005/8/layout/arrow2"/>
    <dgm:cxn modelId="{01966BBE-88B4-4FB0-8D98-0293855FD04F}" type="presParOf" srcId="{1CE07711-EC99-4D3C-96EF-71EEC6BB3432}" destId="{A4480420-25BA-4443-824E-245088FDD049}" srcOrd="4" destOrd="0" presId="urn:microsoft.com/office/officeart/2005/8/layout/arrow2"/>
    <dgm:cxn modelId="{71649564-4E23-4A1B-80CF-0E85DCB1A4B4}" type="presParOf" srcId="{1CE07711-EC99-4D3C-96EF-71EEC6BB3432}" destId="{3A43D01B-BDD0-4066-9943-103A7326AEED}" srcOrd="5" destOrd="0" presId="urn:microsoft.com/office/officeart/2005/8/layout/arrow2"/>
    <dgm:cxn modelId="{86703C55-276D-4BA2-89E4-CE11D1C1A17D}" type="presParOf" srcId="{1CE07711-EC99-4D3C-96EF-71EEC6BB3432}" destId="{BB6AFF23-6F0D-445B-9E8E-FD0D9189C689}" srcOrd="6" destOrd="0" presId="urn:microsoft.com/office/officeart/2005/8/layout/arrow2"/>
    <dgm:cxn modelId="{D6BF749F-9565-4FEF-B9F1-C4137D646F52}" type="presParOf" srcId="{1CE07711-EC99-4D3C-96EF-71EEC6BB3432}" destId="{D26ABDE8-3EF9-4AE9-A8E9-848128129122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22E73A-E75E-481C-9D53-8638D10927A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74A5922-F80F-4F9B-A47B-A9B39BAA77D0}">
      <dgm:prSet phldrT="[Teksti]" custT="1"/>
      <dgm:spPr/>
      <dgm:t>
        <a:bodyPr/>
        <a:lstStyle/>
        <a:p>
          <a:r>
            <a:rPr lang="fi-FI" sz="2000" dirty="0"/>
            <a:t>Esittely ja sisältyvä arviointi</a:t>
          </a:r>
        </a:p>
      </dgm:t>
    </dgm:pt>
    <dgm:pt modelId="{E1C36B3B-8D59-42FC-AECA-4ED0305CEC85}" type="parTrans" cxnId="{09E850CD-C79B-4809-A606-16B82FB94CC3}">
      <dgm:prSet/>
      <dgm:spPr/>
      <dgm:t>
        <a:bodyPr/>
        <a:lstStyle/>
        <a:p>
          <a:endParaRPr lang="fi-FI" sz="2000"/>
        </a:p>
      </dgm:t>
    </dgm:pt>
    <dgm:pt modelId="{870713AB-BBDD-4631-B720-4BDFEA957660}" type="sibTrans" cxnId="{09E850CD-C79B-4809-A606-16B82FB94CC3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 dirty="0"/>
        </a:p>
      </dgm:t>
    </dgm:pt>
    <dgm:pt modelId="{CC437E71-76F8-4969-87B2-3BF9FAAC2506}">
      <dgm:prSet phldrT="[Teksti]" custT="1"/>
      <dgm:spPr/>
      <dgm:t>
        <a:bodyPr/>
        <a:lstStyle/>
        <a:p>
          <a:r>
            <a:rPr lang="fi-FI" sz="2000" dirty="0"/>
            <a:t>Ilmiöpohjainen tutustuminen tietokantoihin</a:t>
          </a:r>
        </a:p>
      </dgm:t>
    </dgm:pt>
    <dgm:pt modelId="{05ED55E6-F8F3-40B5-8B11-7C3E2BCC1A5A}" type="parTrans" cxnId="{00FDCB57-7643-4B56-B93B-B37212A239D6}">
      <dgm:prSet/>
      <dgm:spPr/>
      <dgm:t>
        <a:bodyPr/>
        <a:lstStyle/>
        <a:p>
          <a:endParaRPr lang="fi-FI" sz="2000"/>
        </a:p>
      </dgm:t>
    </dgm:pt>
    <dgm:pt modelId="{8F71B79A-8EE2-4E4F-9E1D-4A567C5F494E}" type="sibTrans" cxnId="{00FDCB57-7643-4B56-B93B-B37212A239D6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AC270ADC-4060-4C70-A32B-A65F31C4E44A}">
      <dgm:prSet phldrT="[Teksti]" custT="1"/>
      <dgm:spPr/>
      <dgm:t>
        <a:bodyPr/>
        <a:lstStyle/>
        <a:p>
          <a:r>
            <a:rPr lang="fi-FI" sz="2000" dirty="0"/>
            <a:t>Opintojakson tavoitteet</a:t>
          </a:r>
        </a:p>
      </dgm:t>
    </dgm:pt>
    <dgm:pt modelId="{CA6CB496-6B5D-478E-896C-33151A5EB211}" type="parTrans" cxnId="{381904DF-EB8F-48E2-B7D3-10E3B61FC024}">
      <dgm:prSet/>
      <dgm:spPr/>
      <dgm:t>
        <a:bodyPr/>
        <a:lstStyle/>
        <a:p>
          <a:endParaRPr lang="fi-FI" sz="2000"/>
        </a:p>
      </dgm:t>
    </dgm:pt>
    <dgm:pt modelId="{C6083954-723D-4222-8A3D-D651B69C9B5A}" type="sibTrans" cxnId="{381904DF-EB8F-48E2-B7D3-10E3B61FC024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75542433-3978-4DC4-9099-5BA8BBAB22F5}">
      <dgm:prSet custT="1"/>
      <dgm:spPr/>
      <dgm:t>
        <a:bodyPr/>
        <a:lstStyle/>
        <a:p>
          <a:r>
            <a:rPr lang="fi-FI" sz="2000" dirty="0"/>
            <a:t>Johdanto tietokantoihin</a:t>
          </a:r>
        </a:p>
      </dgm:t>
    </dgm:pt>
    <dgm:pt modelId="{59C2923D-6A82-434E-8252-4DA6324D3959}" type="parTrans" cxnId="{17AD08A3-99CD-4239-8239-CAB1E589DECB}">
      <dgm:prSet/>
      <dgm:spPr/>
      <dgm:t>
        <a:bodyPr/>
        <a:lstStyle/>
        <a:p>
          <a:endParaRPr lang="fi-FI" sz="2000"/>
        </a:p>
      </dgm:t>
    </dgm:pt>
    <dgm:pt modelId="{6AB8773D-1F80-47CD-BF57-A67C712B341C}" type="sibTrans" cxnId="{17AD08A3-99CD-4239-8239-CAB1E589DECB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238B7964-D101-478C-8E91-DCCC8FB40A3E}">
      <dgm:prSet custT="1"/>
      <dgm:spPr/>
      <dgm:t>
        <a:bodyPr/>
        <a:lstStyle/>
        <a:p>
          <a:r>
            <a:rPr lang="fi-FI" sz="2000" dirty="0"/>
            <a:t>Teoriaopetus tietokannoista  </a:t>
          </a:r>
        </a:p>
      </dgm:t>
    </dgm:pt>
    <dgm:pt modelId="{DB47FCDD-519B-41F7-8266-59399446B2ED}" type="parTrans" cxnId="{88E2C66A-B144-4FCC-8EDB-D69B7ACEBC2F}">
      <dgm:prSet/>
      <dgm:spPr/>
      <dgm:t>
        <a:bodyPr/>
        <a:lstStyle/>
        <a:p>
          <a:endParaRPr lang="fi-FI" sz="2000"/>
        </a:p>
      </dgm:t>
    </dgm:pt>
    <dgm:pt modelId="{9FDCB527-8DA2-4408-AE74-4CB050C4AFC8}" type="sibTrans" cxnId="{88E2C66A-B144-4FCC-8EDB-D69B7ACEBC2F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A3BA8712-72AA-4E83-9639-4C9BB238744C}">
      <dgm:prSet custT="1"/>
      <dgm:spPr/>
      <dgm:t>
        <a:bodyPr/>
        <a:lstStyle/>
        <a:p>
          <a:r>
            <a:rPr lang="fi-FI" sz="2000" dirty="0"/>
            <a:t>Ilmiöpohjainen tutustuminen tietokantoihin</a:t>
          </a:r>
        </a:p>
      </dgm:t>
    </dgm:pt>
    <dgm:pt modelId="{DDBAECF1-227B-425C-87CC-4C5D72E2ADD5}" type="parTrans" cxnId="{D1C47A61-200E-4DC6-B52B-4EBE1929DB5D}">
      <dgm:prSet/>
      <dgm:spPr/>
      <dgm:t>
        <a:bodyPr/>
        <a:lstStyle/>
        <a:p>
          <a:endParaRPr lang="fi-FI" sz="2000"/>
        </a:p>
      </dgm:t>
    </dgm:pt>
    <dgm:pt modelId="{3B0D0B3B-BD8C-4175-A482-5481F618BACA}" type="sibTrans" cxnId="{D1C47A61-200E-4DC6-B52B-4EBE1929DB5D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C237620F-9F68-4A99-A537-9A3249895119}">
      <dgm:prSet custT="1"/>
      <dgm:spPr/>
      <dgm:t>
        <a:bodyPr/>
        <a:lstStyle/>
        <a:p>
          <a:r>
            <a:rPr lang="fi-FI" sz="2000" dirty="0"/>
            <a:t>Ohjattu tietokantojen opiskelu</a:t>
          </a:r>
        </a:p>
      </dgm:t>
    </dgm:pt>
    <dgm:pt modelId="{7A1EC781-8456-4538-85FD-5181CCA4D681}" type="parTrans" cxnId="{DB637A44-5BA9-41E8-8E48-9C13DBE46A92}">
      <dgm:prSet/>
      <dgm:spPr/>
      <dgm:t>
        <a:bodyPr/>
        <a:lstStyle/>
        <a:p>
          <a:endParaRPr lang="fi-FI" sz="2000"/>
        </a:p>
      </dgm:t>
    </dgm:pt>
    <dgm:pt modelId="{A09A4B33-EE4B-4D16-A666-E7FFA62B0207}" type="sibTrans" cxnId="{DB637A44-5BA9-41E8-8E48-9C13DBE46A92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2389A2ED-05C7-4B69-B428-078A66573585}">
      <dgm:prSet custT="1"/>
      <dgm:spPr/>
      <dgm:t>
        <a:bodyPr/>
        <a:lstStyle/>
        <a:p>
          <a:r>
            <a:rPr lang="fi-FI" sz="2000" dirty="0"/>
            <a:t>Yhteistoiminnallinen harjoitustyö</a:t>
          </a:r>
        </a:p>
      </dgm:t>
    </dgm:pt>
    <dgm:pt modelId="{C4257F10-4D57-4FEC-B907-380BAF437BC2}" type="parTrans" cxnId="{B944E3F0-BC42-46B1-BD18-2466AD94D210}">
      <dgm:prSet/>
      <dgm:spPr/>
      <dgm:t>
        <a:bodyPr/>
        <a:lstStyle/>
        <a:p>
          <a:endParaRPr lang="fi-FI" sz="2000"/>
        </a:p>
      </dgm:t>
    </dgm:pt>
    <dgm:pt modelId="{40C9AFA0-A6F2-4898-A51A-671D97A5E874}" type="sibTrans" cxnId="{B944E3F0-BC42-46B1-BD18-2466AD94D210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EBB3038A-ABFE-4D01-A382-3641CB7FEC5E}">
      <dgm:prSet custT="1"/>
      <dgm:spPr/>
      <dgm:t>
        <a:bodyPr/>
        <a:lstStyle/>
        <a:p>
          <a:r>
            <a:rPr lang="fi-FI" sz="2000" dirty="0"/>
            <a:t>Osallistuva arviointi</a:t>
          </a:r>
          <a:endParaRPr lang="fi-FI" sz="2000" dirty="0"/>
        </a:p>
      </dgm:t>
    </dgm:pt>
    <dgm:pt modelId="{D7125D5A-0194-4B09-A8B8-1A11FA2F9A04}" type="parTrans" cxnId="{EB135B04-6275-4EB6-9812-D13AC78A0ABB}">
      <dgm:prSet/>
      <dgm:spPr/>
      <dgm:t>
        <a:bodyPr/>
        <a:lstStyle/>
        <a:p>
          <a:endParaRPr lang="fi-FI" sz="2000"/>
        </a:p>
      </dgm:t>
    </dgm:pt>
    <dgm:pt modelId="{A3A2BA0A-B009-4EA2-9AD0-0716E6C95613}" type="sibTrans" cxnId="{EB135B04-6275-4EB6-9812-D13AC78A0ABB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14F86629-B48B-44A5-855B-408D9EE034BB}">
      <dgm:prSet custT="1"/>
      <dgm:spPr/>
      <dgm:t>
        <a:bodyPr/>
        <a:lstStyle/>
        <a:p>
          <a:r>
            <a:rPr lang="fi-FI" sz="2000" dirty="0"/>
            <a:t>Osallistuva arviointi</a:t>
          </a:r>
        </a:p>
      </dgm:t>
    </dgm:pt>
    <dgm:pt modelId="{E95D0E5B-9B50-48A2-AD25-4F2078F23481}" type="parTrans" cxnId="{A219FD44-D0C6-44F5-83C7-7F4C9E889A5E}">
      <dgm:prSet/>
      <dgm:spPr/>
      <dgm:t>
        <a:bodyPr/>
        <a:lstStyle/>
        <a:p>
          <a:endParaRPr lang="fi-FI" sz="2000"/>
        </a:p>
      </dgm:t>
    </dgm:pt>
    <dgm:pt modelId="{323C2EA5-09A0-4F30-A5C4-2300B2CDBFE8}" type="sibTrans" cxnId="{A219FD44-D0C6-44F5-83C7-7F4C9E889A5E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ACB30EFD-3124-4CB7-8D4D-57E9FDAEF882}">
      <dgm:prSet custT="1"/>
      <dgm:spPr/>
      <dgm:t>
        <a:bodyPr/>
        <a:lstStyle/>
        <a:p>
          <a:r>
            <a:rPr lang="fi-FI" sz="2000" dirty="0"/>
            <a:t>Yhteistoiminnallinen harjoitustyö jatkuu</a:t>
          </a:r>
        </a:p>
      </dgm:t>
    </dgm:pt>
    <dgm:pt modelId="{99F7D8A2-DF68-41EA-B115-74EC245AF1C3}" type="parTrans" cxnId="{BF86EE12-87FC-447F-B41A-6912B99C9570}">
      <dgm:prSet/>
      <dgm:spPr/>
      <dgm:t>
        <a:bodyPr/>
        <a:lstStyle/>
        <a:p>
          <a:endParaRPr lang="fi-FI" sz="2000"/>
        </a:p>
      </dgm:t>
    </dgm:pt>
    <dgm:pt modelId="{5394B20D-839A-4AA0-8984-E96969C518FA}" type="sibTrans" cxnId="{BF86EE12-87FC-447F-B41A-6912B99C9570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22542943-70F9-4D6C-AB57-2E5525C35F2C}">
      <dgm:prSet custT="1"/>
      <dgm:spPr/>
      <dgm:t>
        <a:bodyPr/>
        <a:lstStyle/>
        <a:p>
          <a:r>
            <a:rPr lang="fi-FI" sz="2000" dirty="0"/>
            <a:t>Yhteistoiminnallinen  harjoitustyön esittäminen</a:t>
          </a:r>
        </a:p>
      </dgm:t>
    </dgm:pt>
    <dgm:pt modelId="{38703E4B-50F8-4D73-8C55-BAC2B931AC1C}" type="parTrans" cxnId="{986CAB58-3571-4949-82BE-ECFB75BF4E96}">
      <dgm:prSet/>
      <dgm:spPr/>
      <dgm:t>
        <a:bodyPr/>
        <a:lstStyle/>
        <a:p>
          <a:endParaRPr lang="fi-FI" sz="2000"/>
        </a:p>
      </dgm:t>
    </dgm:pt>
    <dgm:pt modelId="{A83EC207-5DCB-4969-BB7F-F6BA9397DBD2}" type="sibTrans" cxnId="{986CAB58-3571-4949-82BE-ECFB75BF4E96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2CB0A93F-5CC7-470B-A9E6-DD0C5F3BE044}">
      <dgm:prSet custT="1"/>
      <dgm:spPr/>
      <dgm:t>
        <a:bodyPr/>
        <a:lstStyle/>
        <a:p>
          <a:r>
            <a:rPr lang="fi-FI" sz="2000" dirty="0"/>
            <a:t>Koonti</a:t>
          </a:r>
        </a:p>
      </dgm:t>
    </dgm:pt>
    <dgm:pt modelId="{70CF50FB-B4E1-43CA-AD9F-FC6694355776}" type="parTrans" cxnId="{02B1D56B-E37E-49DF-84A0-858CCF8A0E03}">
      <dgm:prSet/>
      <dgm:spPr/>
      <dgm:t>
        <a:bodyPr/>
        <a:lstStyle/>
        <a:p>
          <a:endParaRPr lang="fi-FI" sz="2000"/>
        </a:p>
      </dgm:t>
    </dgm:pt>
    <dgm:pt modelId="{CC4142BD-D473-49BB-A6C2-068D8CB5163E}" type="sibTrans" cxnId="{02B1D56B-E37E-49DF-84A0-858CCF8A0E03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1F8FEF5A-4A7D-4AD2-8E80-DD527BC491EE}">
      <dgm:prSet custT="1"/>
      <dgm:spPr/>
      <dgm:t>
        <a:bodyPr/>
        <a:lstStyle/>
        <a:p>
          <a:r>
            <a:rPr lang="fi-FI" sz="2000" dirty="0"/>
            <a:t>Sisältyvä- ja osallistuva arviointi </a:t>
          </a:r>
        </a:p>
      </dgm:t>
    </dgm:pt>
    <dgm:pt modelId="{23BDF27E-0996-4D7A-AA4E-41CD241F6219}" type="parTrans" cxnId="{2031674C-1CB7-44FB-8C3F-03FD9C7A7C5A}">
      <dgm:prSet/>
      <dgm:spPr/>
      <dgm:t>
        <a:bodyPr/>
        <a:lstStyle/>
        <a:p>
          <a:endParaRPr lang="fi-FI" sz="2000"/>
        </a:p>
      </dgm:t>
    </dgm:pt>
    <dgm:pt modelId="{38E2420F-749A-4BE2-8B55-C0D024E0218C}" type="sibTrans" cxnId="{2031674C-1CB7-44FB-8C3F-03FD9C7A7C5A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i-FI" sz="2000"/>
        </a:p>
      </dgm:t>
    </dgm:pt>
    <dgm:pt modelId="{C8C4357A-61F9-4731-8C1B-D23BBB21E0C8}">
      <dgm:prSet custT="1"/>
      <dgm:spPr/>
      <dgm:t>
        <a:bodyPr/>
        <a:lstStyle/>
        <a:p>
          <a:r>
            <a:rPr lang="fi-FI" sz="2000" dirty="0"/>
            <a:t>Arviointikeskus-</a:t>
          </a:r>
          <a:r>
            <a:rPr lang="fi-FI" sz="2000" dirty="0" err="1"/>
            <a:t>telu</a:t>
          </a:r>
          <a:r>
            <a:rPr lang="fi-FI" sz="2000" dirty="0"/>
            <a:t> – tarkkaileva arviointi</a:t>
          </a:r>
        </a:p>
      </dgm:t>
    </dgm:pt>
    <dgm:pt modelId="{8FFEF160-EAE6-4795-A650-E3C819FDCD22}" type="parTrans" cxnId="{2ACDE94B-5C03-4E19-9E3C-7A3A4703C372}">
      <dgm:prSet/>
      <dgm:spPr/>
      <dgm:t>
        <a:bodyPr/>
        <a:lstStyle/>
        <a:p>
          <a:endParaRPr lang="fi-FI" sz="2000"/>
        </a:p>
      </dgm:t>
    </dgm:pt>
    <dgm:pt modelId="{B896140A-60B6-427D-BC56-F0CA66F0F1C2}" type="sibTrans" cxnId="{2ACDE94B-5C03-4E19-9E3C-7A3A4703C372}">
      <dgm:prSet/>
      <dgm:spPr/>
      <dgm:t>
        <a:bodyPr/>
        <a:lstStyle/>
        <a:p>
          <a:endParaRPr lang="fi-FI" sz="2000"/>
        </a:p>
      </dgm:t>
    </dgm:pt>
    <dgm:pt modelId="{33BB28E2-E879-44AF-BFC6-D4D3B57090EE}" type="pres">
      <dgm:prSet presAssocID="{6322E73A-E75E-481C-9D53-8638D10927A4}" presName="diagram" presStyleCnt="0">
        <dgm:presLayoutVars>
          <dgm:dir/>
          <dgm:resizeHandles val="exact"/>
        </dgm:presLayoutVars>
      </dgm:prSet>
      <dgm:spPr/>
    </dgm:pt>
    <dgm:pt modelId="{C81E4CAA-48C5-42F0-A2F6-7892E5EEBEBB}" type="pres">
      <dgm:prSet presAssocID="{074A5922-F80F-4F9B-A47B-A9B39BAA77D0}" presName="node" presStyleLbl="node1" presStyleIdx="0" presStyleCnt="15" custScaleX="176512" custScaleY="185132">
        <dgm:presLayoutVars>
          <dgm:bulletEnabled val="1"/>
        </dgm:presLayoutVars>
      </dgm:prSet>
      <dgm:spPr/>
    </dgm:pt>
    <dgm:pt modelId="{175B7FAA-4E45-44D9-82B2-9CBE74B5E23D}" type="pres">
      <dgm:prSet presAssocID="{870713AB-BBDD-4631-B720-4BDFEA957660}" presName="sibTrans" presStyleLbl="sibTrans2D1" presStyleIdx="0" presStyleCnt="14" custScaleX="207197" custScaleY="119741" custLinFactNeighborX="-5067"/>
      <dgm:spPr/>
    </dgm:pt>
    <dgm:pt modelId="{3A66A63D-6155-4544-85AD-EFA3A37625AD}" type="pres">
      <dgm:prSet presAssocID="{870713AB-BBDD-4631-B720-4BDFEA957660}" presName="connectorText" presStyleLbl="sibTrans2D1" presStyleIdx="0" presStyleCnt="14"/>
      <dgm:spPr/>
    </dgm:pt>
    <dgm:pt modelId="{70AF6059-56AA-428B-8712-BEFAC332D43F}" type="pres">
      <dgm:prSet presAssocID="{75542433-3978-4DC4-9099-5BA8BBAB22F5}" presName="node" presStyleLbl="node1" presStyleIdx="1" presStyleCnt="15" custScaleX="176512" custScaleY="185132">
        <dgm:presLayoutVars>
          <dgm:bulletEnabled val="1"/>
        </dgm:presLayoutVars>
      </dgm:prSet>
      <dgm:spPr/>
    </dgm:pt>
    <dgm:pt modelId="{599EB6BD-CA19-4ACF-ACE3-04178632725F}" type="pres">
      <dgm:prSet presAssocID="{6AB8773D-1F80-47CD-BF57-A67C712B341C}" presName="sibTrans" presStyleLbl="sibTrans2D1" presStyleIdx="1" presStyleCnt="14" custScaleX="207197" custScaleY="119741"/>
      <dgm:spPr/>
    </dgm:pt>
    <dgm:pt modelId="{2D929265-D8B6-43C2-BBE6-43CA5927A358}" type="pres">
      <dgm:prSet presAssocID="{6AB8773D-1F80-47CD-BF57-A67C712B341C}" presName="connectorText" presStyleLbl="sibTrans2D1" presStyleIdx="1" presStyleCnt="14"/>
      <dgm:spPr/>
    </dgm:pt>
    <dgm:pt modelId="{6B719D1B-7997-4BA9-AD4B-C10FDA29F3F5}" type="pres">
      <dgm:prSet presAssocID="{CC437E71-76F8-4969-87B2-3BF9FAAC2506}" presName="node" presStyleLbl="node1" presStyleIdx="2" presStyleCnt="15" custScaleX="176512" custScaleY="185132">
        <dgm:presLayoutVars>
          <dgm:bulletEnabled val="1"/>
        </dgm:presLayoutVars>
      </dgm:prSet>
      <dgm:spPr/>
    </dgm:pt>
    <dgm:pt modelId="{2D2F246C-21AB-427A-B9F4-0BE5468B6246}" type="pres">
      <dgm:prSet presAssocID="{8F71B79A-8EE2-4E4F-9E1D-4A567C5F494E}" presName="sibTrans" presStyleLbl="sibTrans2D1" presStyleIdx="2" presStyleCnt="14" custScaleX="207197" custScaleY="119741"/>
      <dgm:spPr/>
    </dgm:pt>
    <dgm:pt modelId="{314EDF25-AB7B-43B8-B4F3-F859525B6663}" type="pres">
      <dgm:prSet presAssocID="{8F71B79A-8EE2-4E4F-9E1D-4A567C5F494E}" presName="connectorText" presStyleLbl="sibTrans2D1" presStyleIdx="2" presStyleCnt="14"/>
      <dgm:spPr/>
    </dgm:pt>
    <dgm:pt modelId="{C5F6737F-C651-491F-A987-B62110CC29AF}" type="pres">
      <dgm:prSet presAssocID="{AC270ADC-4060-4C70-A32B-A65F31C4E44A}" presName="node" presStyleLbl="node1" presStyleIdx="3" presStyleCnt="15" custScaleX="176512" custScaleY="185132">
        <dgm:presLayoutVars>
          <dgm:bulletEnabled val="1"/>
        </dgm:presLayoutVars>
      </dgm:prSet>
      <dgm:spPr/>
    </dgm:pt>
    <dgm:pt modelId="{3F856A16-07F8-4EB0-928A-9AC366E7C797}" type="pres">
      <dgm:prSet presAssocID="{C6083954-723D-4222-8A3D-D651B69C9B5A}" presName="sibTrans" presStyleLbl="sibTrans2D1" presStyleIdx="3" presStyleCnt="14" custScaleX="207197" custScaleY="119741"/>
      <dgm:spPr/>
    </dgm:pt>
    <dgm:pt modelId="{35C043F0-71E3-48AA-8D46-257235589CA2}" type="pres">
      <dgm:prSet presAssocID="{C6083954-723D-4222-8A3D-D651B69C9B5A}" presName="connectorText" presStyleLbl="sibTrans2D1" presStyleIdx="3" presStyleCnt="14"/>
      <dgm:spPr/>
    </dgm:pt>
    <dgm:pt modelId="{F12C0BEE-5420-483B-89D4-11C3A7A4E966}" type="pres">
      <dgm:prSet presAssocID="{238B7964-D101-478C-8E91-DCCC8FB40A3E}" presName="node" presStyleLbl="node1" presStyleIdx="4" presStyleCnt="15" custScaleX="176512" custScaleY="185132">
        <dgm:presLayoutVars>
          <dgm:bulletEnabled val="1"/>
        </dgm:presLayoutVars>
      </dgm:prSet>
      <dgm:spPr/>
    </dgm:pt>
    <dgm:pt modelId="{8382835C-315F-445B-8FCC-E59B6B9460FE}" type="pres">
      <dgm:prSet presAssocID="{9FDCB527-8DA2-4408-AE74-4CB050C4AFC8}" presName="sibTrans" presStyleLbl="sibTrans2D1" presStyleIdx="4" presStyleCnt="14" custScaleX="207197" custScaleY="119741"/>
      <dgm:spPr/>
    </dgm:pt>
    <dgm:pt modelId="{0B8AAF43-49E9-4ECE-BDB5-83284432B8E8}" type="pres">
      <dgm:prSet presAssocID="{9FDCB527-8DA2-4408-AE74-4CB050C4AFC8}" presName="connectorText" presStyleLbl="sibTrans2D1" presStyleIdx="4" presStyleCnt="14"/>
      <dgm:spPr/>
    </dgm:pt>
    <dgm:pt modelId="{CC826D57-D5D6-48EB-AE98-8BA19E5E3EF4}" type="pres">
      <dgm:prSet presAssocID="{A3BA8712-72AA-4E83-9639-4C9BB238744C}" presName="node" presStyleLbl="node1" presStyleIdx="5" presStyleCnt="15" custScaleX="176512" custScaleY="185132">
        <dgm:presLayoutVars>
          <dgm:bulletEnabled val="1"/>
        </dgm:presLayoutVars>
      </dgm:prSet>
      <dgm:spPr/>
    </dgm:pt>
    <dgm:pt modelId="{D0B6AB23-9827-4261-8284-F311A9911EA0}" type="pres">
      <dgm:prSet presAssocID="{3B0D0B3B-BD8C-4175-A482-5481F618BACA}" presName="sibTrans" presStyleLbl="sibTrans2D1" presStyleIdx="5" presStyleCnt="14" custScaleX="207197" custScaleY="119741"/>
      <dgm:spPr/>
    </dgm:pt>
    <dgm:pt modelId="{B4F46284-80EA-4804-A177-BF7A2A26B215}" type="pres">
      <dgm:prSet presAssocID="{3B0D0B3B-BD8C-4175-A482-5481F618BACA}" presName="connectorText" presStyleLbl="sibTrans2D1" presStyleIdx="5" presStyleCnt="14"/>
      <dgm:spPr/>
    </dgm:pt>
    <dgm:pt modelId="{012FFA55-7096-4DD3-8F8D-68E2D8AF869D}" type="pres">
      <dgm:prSet presAssocID="{C237620F-9F68-4A99-A537-9A3249895119}" presName="node" presStyleLbl="node1" presStyleIdx="6" presStyleCnt="15" custScaleX="176512" custScaleY="185132">
        <dgm:presLayoutVars>
          <dgm:bulletEnabled val="1"/>
        </dgm:presLayoutVars>
      </dgm:prSet>
      <dgm:spPr/>
    </dgm:pt>
    <dgm:pt modelId="{356A306D-6C64-4AA8-9D33-67D2FDF83556}" type="pres">
      <dgm:prSet presAssocID="{A09A4B33-EE4B-4D16-A666-E7FFA62B0207}" presName="sibTrans" presStyleLbl="sibTrans2D1" presStyleIdx="6" presStyleCnt="14" custScaleX="207197" custScaleY="119741"/>
      <dgm:spPr/>
    </dgm:pt>
    <dgm:pt modelId="{C89BFED5-4860-4A5A-9239-07D2FFDA5482}" type="pres">
      <dgm:prSet presAssocID="{A09A4B33-EE4B-4D16-A666-E7FFA62B0207}" presName="connectorText" presStyleLbl="sibTrans2D1" presStyleIdx="6" presStyleCnt="14"/>
      <dgm:spPr/>
    </dgm:pt>
    <dgm:pt modelId="{9794803F-9C2B-492D-9275-413E4D9AB1E1}" type="pres">
      <dgm:prSet presAssocID="{2389A2ED-05C7-4B69-B428-078A66573585}" presName="node" presStyleLbl="node1" presStyleIdx="7" presStyleCnt="15" custScaleX="176512" custScaleY="185132">
        <dgm:presLayoutVars>
          <dgm:bulletEnabled val="1"/>
        </dgm:presLayoutVars>
      </dgm:prSet>
      <dgm:spPr/>
    </dgm:pt>
    <dgm:pt modelId="{D3C7D3B1-A4B2-4CFB-A458-2D9C9E160405}" type="pres">
      <dgm:prSet presAssocID="{40C9AFA0-A6F2-4898-A51A-671D97A5E874}" presName="sibTrans" presStyleLbl="sibTrans2D1" presStyleIdx="7" presStyleCnt="14" custScaleX="207197" custScaleY="119741"/>
      <dgm:spPr/>
    </dgm:pt>
    <dgm:pt modelId="{404C6C11-D9B6-48E8-A048-7439C4C1EE80}" type="pres">
      <dgm:prSet presAssocID="{40C9AFA0-A6F2-4898-A51A-671D97A5E874}" presName="connectorText" presStyleLbl="sibTrans2D1" presStyleIdx="7" presStyleCnt="14"/>
      <dgm:spPr/>
    </dgm:pt>
    <dgm:pt modelId="{BFEB9FFF-AFB3-41EE-8A7E-260078BCC979}" type="pres">
      <dgm:prSet presAssocID="{EBB3038A-ABFE-4D01-A382-3641CB7FEC5E}" presName="node" presStyleLbl="node1" presStyleIdx="8" presStyleCnt="15" custScaleX="176512" custScaleY="185132">
        <dgm:presLayoutVars>
          <dgm:bulletEnabled val="1"/>
        </dgm:presLayoutVars>
      </dgm:prSet>
      <dgm:spPr/>
    </dgm:pt>
    <dgm:pt modelId="{8B25F3EF-80CE-4936-B59C-290E83280850}" type="pres">
      <dgm:prSet presAssocID="{A3A2BA0A-B009-4EA2-9AD0-0716E6C95613}" presName="sibTrans" presStyleLbl="sibTrans2D1" presStyleIdx="8" presStyleCnt="14" custScaleX="207197" custScaleY="119741"/>
      <dgm:spPr/>
    </dgm:pt>
    <dgm:pt modelId="{5A0F8BE2-AF27-4250-A1D3-C40C0569866C}" type="pres">
      <dgm:prSet presAssocID="{A3A2BA0A-B009-4EA2-9AD0-0716E6C95613}" presName="connectorText" presStyleLbl="sibTrans2D1" presStyleIdx="8" presStyleCnt="14"/>
      <dgm:spPr/>
    </dgm:pt>
    <dgm:pt modelId="{EDBE07CE-A1EF-47DF-9B3C-ECC78F50BBFA}" type="pres">
      <dgm:prSet presAssocID="{ACB30EFD-3124-4CB7-8D4D-57E9FDAEF882}" presName="node" presStyleLbl="node1" presStyleIdx="9" presStyleCnt="15" custScaleX="176512" custScaleY="185132">
        <dgm:presLayoutVars>
          <dgm:bulletEnabled val="1"/>
        </dgm:presLayoutVars>
      </dgm:prSet>
      <dgm:spPr/>
    </dgm:pt>
    <dgm:pt modelId="{B24855CC-B2CD-4F84-9E61-1A7C1E899399}" type="pres">
      <dgm:prSet presAssocID="{5394B20D-839A-4AA0-8984-E96969C518FA}" presName="sibTrans" presStyleLbl="sibTrans2D1" presStyleIdx="9" presStyleCnt="14" custScaleX="207197" custScaleY="119741"/>
      <dgm:spPr/>
    </dgm:pt>
    <dgm:pt modelId="{1DB5550A-E27E-4048-A7AD-7EEB1FB9A602}" type="pres">
      <dgm:prSet presAssocID="{5394B20D-839A-4AA0-8984-E96969C518FA}" presName="connectorText" presStyleLbl="sibTrans2D1" presStyleIdx="9" presStyleCnt="14"/>
      <dgm:spPr/>
    </dgm:pt>
    <dgm:pt modelId="{57F27EB5-8E3B-4AA0-B350-272EC76CF10B}" type="pres">
      <dgm:prSet presAssocID="{14F86629-B48B-44A5-855B-408D9EE034BB}" presName="node" presStyleLbl="node1" presStyleIdx="10" presStyleCnt="15" custScaleX="176512" custScaleY="185132">
        <dgm:presLayoutVars>
          <dgm:bulletEnabled val="1"/>
        </dgm:presLayoutVars>
      </dgm:prSet>
      <dgm:spPr/>
    </dgm:pt>
    <dgm:pt modelId="{96DEBB4C-ED42-447F-AC4D-36249F28FA3D}" type="pres">
      <dgm:prSet presAssocID="{323C2EA5-09A0-4F30-A5C4-2300B2CDBFE8}" presName="sibTrans" presStyleLbl="sibTrans2D1" presStyleIdx="10" presStyleCnt="14" custScaleX="207197" custScaleY="119741"/>
      <dgm:spPr/>
    </dgm:pt>
    <dgm:pt modelId="{7CD59103-E401-43A5-8B1D-F8E27EF7AB94}" type="pres">
      <dgm:prSet presAssocID="{323C2EA5-09A0-4F30-A5C4-2300B2CDBFE8}" presName="connectorText" presStyleLbl="sibTrans2D1" presStyleIdx="10" presStyleCnt="14"/>
      <dgm:spPr/>
    </dgm:pt>
    <dgm:pt modelId="{DE4C9F40-6229-4033-8771-79910044E55A}" type="pres">
      <dgm:prSet presAssocID="{22542943-70F9-4D6C-AB57-2E5525C35F2C}" presName="node" presStyleLbl="node1" presStyleIdx="11" presStyleCnt="15" custScaleX="176512" custScaleY="185132">
        <dgm:presLayoutVars>
          <dgm:bulletEnabled val="1"/>
        </dgm:presLayoutVars>
      </dgm:prSet>
      <dgm:spPr/>
    </dgm:pt>
    <dgm:pt modelId="{A6AB6D24-583C-438E-8DA1-EA8E05F71A43}" type="pres">
      <dgm:prSet presAssocID="{A83EC207-5DCB-4969-BB7F-F6BA9397DBD2}" presName="sibTrans" presStyleLbl="sibTrans2D1" presStyleIdx="11" presStyleCnt="14" custScaleX="207197" custScaleY="119741"/>
      <dgm:spPr/>
    </dgm:pt>
    <dgm:pt modelId="{7F27877A-A5D1-486D-9CF4-3F0EFB95EDA9}" type="pres">
      <dgm:prSet presAssocID="{A83EC207-5DCB-4969-BB7F-F6BA9397DBD2}" presName="connectorText" presStyleLbl="sibTrans2D1" presStyleIdx="11" presStyleCnt="14"/>
      <dgm:spPr/>
    </dgm:pt>
    <dgm:pt modelId="{BD302CF6-F84A-4BEB-A993-C851BAC9B849}" type="pres">
      <dgm:prSet presAssocID="{2CB0A93F-5CC7-470B-A9E6-DD0C5F3BE044}" presName="node" presStyleLbl="node1" presStyleIdx="12" presStyleCnt="15" custScaleX="176512" custScaleY="185132">
        <dgm:presLayoutVars>
          <dgm:bulletEnabled val="1"/>
        </dgm:presLayoutVars>
      </dgm:prSet>
      <dgm:spPr/>
    </dgm:pt>
    <dgm:pt modelId="{47E1BFC4-90BE-4557-99F9-269056CE1CA2}" type="pres">
      <dgm:prSet presAssocID="{CC4142BD-D473-49BB-A6C2-068D8CB5163E}" presName="sibTrans" presStyleLbl="sibTrans2D1" presStyleIdx="12" presStyleCnt="14" custScaleX="207197" custScaleY="119741"/>
      <dgm:spPr/>
    </dgm:pt>
    <dgm:pt modelId="{7D5B0743-F036-4315-BD13-C240126C12BE}" type="pres">
      <dgm:prSet presAssocID="{CC4142BD-D473-49BB-A6C2-068D8CB5163E}" presName="connectorText" presStyleLbl="sibTrans2D1" presStyleIdx="12" presStyleCnt="14"/>
      <dgm:spPr/>
    </dgm:pt>
    <dgm:pt modelId="{E6E5463C-C2C3-4F74-9D6A-9F08E756CD1C}" type="pres">
      <dgm:prSet presAssocID="{1F8FEF5A-4A7D-4AD2-8E80-DD527BC491EE}" presName="node" presStyleLbl="node1" presStyleIdx="13" presStyleCnt="15" custScaleX="176512" custScaleY="185132">
        <dgm:presLayoutVars>
          <dgm:bulletEnabled val="1"/>
        </dgm:presLayoutVars>
      </dgm:prSet>
      <dgm:spPr/>
    </dgm:pt>
    <dgm:pt modelId="{561BC2C3-EC2B-43B1-A781-BA17ED0C9770}" type="pres">
      <dgm:prSet presAssocID="{38E2420F-749A-4BE2-8B55-C0D024E0218C}" presName="sibTrans" presStyleLbl="sibTrans2D1" presStyleIdx="13" presStyleCnt="14" custScaleX="207197" custScaleY="119741"/>
      <dgm:spPr/>
    </dgm:pt>
    <dgm:pt modelId="{126F4543-189B-4F4C-BA80-4010418A727A}" type="pres">
      <dgm:prSet presAssocID="{38E2420F-749A-4BE2-8B55-C0D024E0218C}" presName="connectorText" presStyleLbl="sibTrans2D1" presStyleIdx="13" presStyleCnt="14"/>
      <dgm:spPr/>
    </dgm:pt>
    <dgm:pt modelId="{8C1EDC8F-F65C-488B-924A-C90B52A7B367}" type="pres">
      <dgm:prSet presAssocID="{C8C4357A-61F9-4731-8C1B-D23BBB21E0C8}" presName="node" presStyleLbl="node1" presStyleIdx="14" presStyleCnt="15" custScaleX="176512" custScaleY="185132" custLinFactNeighborX="2617" custLinFactNeighborY="-8723">
        <dgm:presLayoutVars>
          <dgm:bulletEnabled val="1"/>
        </dgm:presLayoutVars>
      </dgm:prSet>
      <dgm:spPr/>
    </dgm:pt>
  </dgm:ptLst>
  <dgm:cxnLst>
    <dgm:cxn modelId="{CEC6348E-9138-4ADF-8BF3-7A95665CB050}" type="presOf" srcId="{2CB0A93F-5CC7-470B-A9E6-DD0C5F3BE044}" destId="{BD302CF6-F84A-4BEB-A993-C851BAC9B849}" srcOrd="0" destOrd="0" presId="urn:microsoft.com/office/officeart/2005/8/layout/process5"/>
    <dgm:cxn modelId="{C124DEA2-6424-4114-8375-F8184613B715}" type="presOf" srcId="{A09A4B33-EE4B-4D16-A666-E7FFA62B0207}" destId="{C89BFED5-4860-4A5A-9239-07D2FFDA5482}" srcOrd="1" destOrd="0" presId="urn:microsoft.com/office/officeart/2005/8/layout/process5"/>
    <dgm:cxn modelId="{1F4E87DC-CDD4-459A-BC8C-34C5ECEB4400}" type="presOf" srcId="{323C2EA5-09A0-4F30-A5C4-2300B2CDBFE8}" destId="{7CD59103-E401-43A5-8B1D-F8E27EF7AB94}" srcOrd="1" destOrd="0" presId="urn:microsoft.com/office/officeart/2005/8/layout/process5"/>
    <dgm:cxn modelId="{8BCE0555-4215-4525-919F-5719D0BF70B8}" type="presOf" srcId="{38E2420F-749A-4BE2-8B55-C0D024E0218C}" destId="{561BC2C3-EC2B-43B1-A781-BA17ED0C9770}" srcOrd="0" destOrd="0" presId="urn:microsoft.com/office/officeart/2005/8/layout/process5"/>
    <dgm:cxn modelId="{AB4E5EA8-BF3A-4B46-B3DA-9E1C9CA3817A}" type="presOf" srcId="{870713AB-BBDD-4631-B720-4BDFEA957660}" destId="{175B7FAA-4E45-44D9-82B2-9CBE74B5E23D}" srcOrd="0" destOrd="0" presId="urn:microsoft.com/office/officeart/2005/8/layout/process5"/>
    <dgm:cxn modelId="{CF7010AB-3102-448F-8D74-E25B9895AA02}" type="presOf" srcId="{22542943-70F9-4D6C-AB57-2E5525C35F2C}" destId="{DE4C9F40-6229-4033-8771-79910044E55A}" srcOrd="0" destOrd="0" presId="urn:microsoft.com/office/officeart/2005/8/layout/process5"/>
    <dgm:cxn modelId="{A767C92D-6A72-4402-AFAB-48CC82C99A31}" type="presOf" srcId="{6AB8773D-1F80-47CD-BF57-A67C712B341C}" destId="{2D929265-D8B6-43C2-BBE6-43CA5927A358}" srcOrd="1" destOrd="0" presId="urn:microsoft.com/office/officeart/2005/8/layout/process5"/>
    <dgm:cxn modelId="{60EB91C8-0C93-4CD2-8B08-F1DE3B98DA8B}" type="presOf" srcId="{A83EC207-5DCB-4969-BB7F-F6BA9397DBD2}" destId="{A6AB6D24-583C-438E-8DA1-EA8E05F71A43}" srcOrd="0" destOrd="0" presId="urn:microsoft.com/office/officeart/2005/8/layout/process5"/>
    <dgm:cxn modelId="{D90CE7F7-A167-46C8-9032-D73C9D72202B}" type="presOf" srcId="{40C9AFA0-A6F2-4898-A51A-671D97A5E874}" destId="{D3C7D3B1-A4B2-4CFB-A458-2D9C9E160405}" srcOrd="0" destOrd="0" presId="urn:microsoft.com/office/officeart/2005/8/layout/process5"/>
    <dgm:cxn modelId="{7E265F76-A857-42D5-A369-4F18D3E6B462}" type="presOf" srcId="{A3A2BA0A-B009-4EA2-9AD0-0716E6C95613}" destId="{8B25F3EF-80CE-4936-B59C-290E83280850}" srcOrd="0" destOrd="0" presId="urn:microsoft.com/office/officeart/2005/8/layout/process5"/>
    <dgm:cxn modelId="{D90081F0-1B92-4AD8-BCAA-672BD3F2FDA2}" type="presOf" srcId="{5394B20D-839A-4AA0-8984-E96969C518FA}" destId="{1DB5550A-E27E-4048-A7AD-7EEB1FB9A602}" srcOrd="1" destOrd="0" presId="urn:microsoft.com/office/officeart/2005/8/layout/process5"/>
    <dgm:cxn modelId="{B3C3FFE9-A9FA-41CF-8BA2-EC03EFF55B4E}" type="presOf" srcId="{1F8FEF5A-4A7D-4AD2-8E80-DD527BC491EE}" destId="{E6E5463C-C2C3-4F74-9D6A-9F08E756CD1C}" srcOrd="0" destOrd="0" presId="urn:microsoft.com/office/officeart/2005/8/layout/process5"/>
    <dgm:cxn modelId="{500265A6-AB9C-45C3-8FD8-CDC3738D3B93}" type="presOf" srcId="{5394B20D-839A-4AA0-8984-E96969C518FA}" destId="{B24855CC-B2CD-4F84-9E61-1A7C1E899399}" srcOrd="0" destOrd="0" presId="urn:microsoft.com/office/officeart/2005/8/layout/process5"/>
    <dgm:cxn modelId="{2B3689E5-5F01-4FAD-8890-C7433797F052}" type="presOf" srcId="{074A5922-F80F-4F9B-A47B-A9B39BAA77D0}" destId="{C81E4CAA-48C5-42F0-A2F6-7892E5EEBEBB}" srcOrd="0" destOrd="0" presId="urn:microsoft.com/office/officeart/2005/8/layout/process5"/>
    <dgm:cxn modelId="{61F9E62F-9401-4F5C-9BE6-5C084758AEED}" type="presOf" srcId="{EBB3038A-ABFE-4D01-A382-3641CB7FEC5E}" destId="{BFEB9FFF-AFB3-41EE-8A7E-260078BCC979}" srcOrd="0" destOrd="0" presId="urn:microsoft.com/office/officeart/2005/8/layout/process5"/>
    <dgm:cxn modelId="{12F7D62E-B242-4070-9AA3-9CD8B038900C}" type="presOf" srcId="{C237620F-9F68-4A99-A537-9A3249895119}" destId="{012FFA55-7096-4DD3-8F8D-68E2D8AF869D}" srcOrd="0" destOrd="0" presId="urn:microsoft.com/office/officeart/2005/8/layout/process5"/>
    <dgm:cxn modelId="{15E55D33-5ED1-42E8-B8BF-E142F470FDEA}" type="presOf" srcId="{2389A2ED-05C7-4B69-B428-078A66573585}" destId="{9794803F-9C2B-492D-9275-413E4D9AB1E1}" srcOrd="0" destOrd="0" presId="urn:microsoft.com/office/officeart/2005/8/layout/process5"/>
    <dgm:cxn modelId="{960CCA46-3585-4882-805F-7C4079D9BC16}" type="presOf" srcId="{A3BA8712-72AA-4E83-9639-4C9BB238744C}" destId="{CC826D57-D5D6-48EB-AE98-8BA19E5E3EF4}" srcOrd="0" destOrd="0" presId="urn:microsoft.com/office/officeart/2005/8/layout/process5"/>
    <dgm:cxn modelId="{4E5D940D-0FBC-4D75-B925-0590AB1D7785}" type="presOf" srcId="{AC270ADC-4060-4C70-A32B-A65F31C4E44A}" destId="{C5F6737F-C651-491F-A987-B62110CC29AF}" srcOrd="0" destOrd="0" presId="urn:microsoft.com/office/officeart/2005/8/layout/process5"/>
    <dgm:cxn modelId="{E52F9DCB-DBFF-4F68-87F8-7D2A3B8C22B2}" type="presOf" srcId="{3B0D0B3B-BD8C-4175-A482-5481F618BACA}" destId="{D0B6AB23-9827-4261-8284-F311A9911EA0}" srcOrd="0" destOrd="0" presId="urn:microsoft.com/office/officeart/2005/8/layout/process5"/>
    <dgm:cxn modelId="{EECBB196-486D-4B59-AD85-F43607FAE0CC}" type="presOf" srcId="{3B0D0B3B-BD8C-4175-A482-5481F618BACA}" destId="{B4F46284-80EA-4804-A177-BF7A2A26B215}" srcOrd="1" destOrd="0" presId="urn:microsoft.com/office/officeart/2005/8/layout/process5"/>
    <dgm:cxn modelId="{B13F29BD-9A6D-4C2E-8FFB-4B319BE0967E}" type="presOf" srcId="{870713AB-BBDD-4631-B720-4BDFEA957660}" destId="{3A66A63D-6155-4544-85AD-EFA3A37625AD}" srcOrd="1" destOrd="0" presId="urn:microsoft.com/office/officeart/2005/8/layout/process5"/>
    <dgm:cxn modelId="{F2D83D58-1825-4347-BF22-E8CB490BF075}" type="presOf" srcId="{CC4142BD-D473-49BB-A6C2-068D8CB5163E}" destId="{7D5B0743-F036-4315-BD13-C240126C12BE}" srcOrd="1" destOrd="0" presId="urn:microsoft.com/office/officeart/2005/8/layout/process5"/>
    <dgm:cxn modelId="{014D0FDE-1B78-4032-B8A6-2C9BAA81C4DC}" type="presOf" srcId="{14F86629-B48B-44A5-855B-408D9EE034BB}" destId="{57F27EB5-8E3B-4AA0-B350-272EC76CF10B}" srcOrd="0" destOrd="0" presId="urn:microsoft.com/office/officeart/2005/8/layout/process5"/>
    <dgm:cxn modelId="{B75C4F56-5057-4FFD-9A7E-64A4940655A3}" type="presOf" srcId="{CC437E71-76F8-4969-87B2-3BF9FAAC2506}" destId="{6B719D1B-7997-4BA9-AD4B-C10FDA29F3F5}" srcOrd="0" destOrd="0" presId="urn:microsoft.com/office/officeart/2005/8/layout/process5"/>
    <dgm:cxn modelId="{8795244A-4087-4416-933F-736E3E08740D}" type="presOf" srcId="{C8C4357A-61F9-4731-8C1B-D23BBB21E0C8}" destId="{8C1EDC8F-F65C-488B-924A-C90B52A7B367}" srcOrd="0" destOrd="0" presId="urn:microsoft.com/office/officeart/2005/8/layout/process5"/>
    <dgm:cxn modelId="{A4414537-C58A-4C86-888A-BAE4A3D419BC}" type="presOf" srcId="{8F71B79A-8EE2-4E4F-9E1D-4A567C5F494E}" destId="{2D2F246C-21AB-427A-B9F4-0BE5468B6246}" srcOrd="0" destOrd="0" presId="urn:microsoft.com/office/officeart/2005/8/layout/process5"/>
    <dgm:cxn modelId="{17AD08A3-99CD-4239-8239-CAB1E589DECB}" srcId="{6322E73A-E75E-481C-9D53-8638D10927A4}" destId="{75542433-3978-4DC4-9099-5BA8BBAB22F5}" srcOrd="1" destOrd="0" parTransId="{59C2923D-6A82-434E-8252-4DA6324D3959}" sibTransId="{6AB8773D-1F80-47CD-BF57-A67C712B341C}"/>
    <dgm:cxn modelId="{226072F6-4A66-4C99-A3C9-D8EE792EA37A}" type="presOf" srcId="{75542433-3978-4DC4-9099-5BA8BBAB22F5}" destId="{70AF6059-56AA-428B-8712-BEFAC332D43F}" srcOrd="0" destOrd="0" presId="urn:microsoft.com/office/officeart/2005/8/layout/process5"/>
    <dgm:cxn modelId="{88E2C66A-B144-4FCC-8EDB-D69B7ACEBC2F}" srcId="{6322E73A-E75E-481C-9D53-8638D10927A4}" destId="{238B7964-D101-478C-8E91-DCCC8FB40A3E}" srcOrd="4" destOrd="0" parTransId="{DB47FCDD-519B-41F7-8266-59399446B2ED}" sibTransId="{9FDCB527-8DA2-4408-AE74-4CB050C4AFC8}"/>
    <dgm:cxn modelId="{02B1D56B-E37E-49DF-84A0-858CCF8A0E03}" srcId="{6322E73A-E75E-481C-9D53-8638D10927A4}" destId="{2CB0A93F-5CC7-470B-A9E6-DD0C5F3BE044}" srcOrd="12" destOrd="0" parTransId="{70CF50FB-B4E1-43CA-AD9F-FC6694355776}" sibTransId="{CC4142BD-D473-49BB-A6C2-068D8CB5163E}"/>
    <dgm:cxn modelId="{09E850CD-C79B-4809-A606-16B82FB94CC3}" srcId="{6322E73A-E75E-481C-9D53-8638D10927A4}" destId="{074A5922-F80F-4F9B-A47B-A9B39BAA77D0}" srcOrd="0" destOrd="0" parTransId="{E1C36B3B-8D59-42FC-AECA-4ED0305CEC85}" sibTransId="{870713AB-BBDD-4631-B720-4BDFEA957660}"/>
    <dgm:cxn modelId="{DC81B1E7-A86F-4BA6-920F-6339D936E5A1}" type="presOf" srcId="{40C9AFA0-A6F2-4898-A51A-671D97A5E874}" destId="{404C6C11-D9B6-48E8-A048-7439C4C1EE80}" srcOrd="1" destOrd="0" presId="urn:microsoft.com/office/officeart/2005/8/layout/process5"/>
    <dgm:cxn modelId="{C30BB5A5-A0F7-4B65-A617-44DF4B4C0DA2}" type="presOf" srcId="{38E2420F-749A-4BE2-8B55-C0D024E0218C}" destId="{126F4543-189B-4F4C-BA80-4010418A727A}" srcOrd="1" destOrd="0" presId="urn:microsoft.com/office/officeart/2005/8/layout/process5"/>
    <dgm:cxn modelId="{A219FD44-D0C6-44F5-83C7-7F4C9E889A5E}" srcId="{6322E73A-E75E-481C-9D53-8638D10927A4}" destId="{14F86629-B48B-44A5-855B-408D9EE034BB}" srcOrd="10" destOrd="0" parTransId="{E95D0E5B-9B50-48A2-AD25-4F2078F23481}" sibTransId="{323C2EA5-09A0-4F30-A5C4-2300B2CDBFE8}"/>
    <dgm:cxn modelId="{8BFE7EAE-5559-478F-B30C-3B2CE3ED8C59}" type="presOf" srcId="{A83EC207-5DCB-4969-BB7F-F6BA9397DBD2}" destId="{7F27877A-A5D1-486D-9CF4-3F0EFB95EDA9}" srcOrd="1" destOrd="0" presId="urn:microsoft.com/office/officeart/2005/8/layout/process5"/>
    <dgm:cxn modelId="{2ACDE94B-5C03-4E19-9E3C-7A3A4703C372}" srcId="{6322E73A-E75E-481C-9D53-8638D10927A4}" destId="{C8C4357A-61F9-4731-8C1B-D23BBB21E0C8}" srcOrd="14" destOrd="0" parTransId="{8FFEF160-EAE6-4795-A650-E3C819FDCD22}" sibTransId="{B896140A-60B6-427D-BC56-F0CA66F0F1C2}"/>
    <dgm:cxn modelId="{DB637A44-5BA9-41E8-8E48-9C13DBE46A92}" srcId="{6322E73A-E75E-481C-9D53-8638D10927A4}" destId="{C237620F-9F68-4A99-A537-9A3249895119}" srcOrd="6" destOrd="0" parTransId="{7A1EC781-8456-4538-85FD-5181CCA4D681}" sibTransId="{A09A4B33-EE4B-4D16-A666-E7FFA62B0207}"/>
    <dgm:cxn modelId="{774CAB4B-2BAA-4C7C-AD3F-FFFADF4A4164}" type="presOf" srcId="{323C2EA5-09A0-4F30-A5C4-2300B2CDBFE8}" destId="{96DEBB4C-ED42-447F-AC4D-36249F28FA3D}" srcOrd="0" destOrd="0" presId="urn:microsoft.com/office/officeart/2005/8/layout/process5"/>
    <dgm:cxn modelId="{D1C47A61-200E-4DC6-B52B-4EBE1929DB5D}" srcId="{6322E73A-E75E-481C-9D53-8638D10927A4}" destId="{A3BA8712-72AA-4E83-9639-4C9BB238744C}" srcOrd="5" destOrd="0" parTransId="{DDBAECF1-227B-425C-87CC-4C5D72E2ADD5}" sibTransId="{3B0D0B3B-BD8C-4175-A482-5481F618BACA}"/>
    <dgm:cxn modelId="{B944E3F0-BC42-46B1-BD18-2466AD94D210}" srcId="{6322E73A-E75E-481C-9D53-8638D10927A4}" destId="{2389A2ED-05C7-4B69-B428-078A66573585}" srcOrd="7" destOrd="0" parTransId="{C4257F10-4D57-4FEC-B907-380BAF437BC2}" sibTransId="{40C9AFA0-A6F2-4898-A51A-671D97A5E874}"/>
    <dgm:cxn modelId="{2FEF8DE7-CE14-470B-AA0F-1FCA3D082537}" type="presOf" srcId="{6AB8773D-1F80-47CD-BF57-A67C712B341C}" destId="{599EB6BD-CA19-4ACF-ACE3-04178632725F}" srcOrd="0" destOrd="0" presId="urn:microsoft.com/office/officeart/2005/8/layout/process5"/>
    <dgm:cxn modelId="{381904DF-EB8F-48E2-B7D3-10E3B61FC024}" srcId="{6322E73A-E75E-481C-9D53-8638D10927A4}" destId="{AC270ADC-4060-4C70-A32B-A65F31C4E44A}" srcOrd="3" destOrd="0" parTransId="{CA6CB496-6B5D-478E-896C-33151A5EB211}" sibTransId="{C6083954-723D-4222-8A3D-D651B69C9B5A}"/>
    <dgm:cxn modelId="{814D94F8-94F7-46DE-8407-DE636070FAC8}" type="presOf" srcId="{C6083954-723D-4222-8A3D-D651B69C9B5A}" destId="{35C043F0-71E3-48AA-8D46-257235589CA2}" srcOrd="1" destOrd="0" presId="urn:microsoft.com/office/officeart/2005/8/layout/process5"/>
    <dgm:cxn modelId="{E2E5A467-CCA1-4EE8-B2D5-C6CAE4AB6EC6}" type="presOf" srcId="{9FDCB527-8DA2-4408-AE74-4CB050C4AFC8}" destId="{0B8AAF43-49E9-4ECE-BDB5-83284432B8E8}" srcOrd="1" destOrd="0" presId="urn:microsoft.com/office/officeart/2005/8/layout/process5"/>
    <dgm:cxn modelId="{0F10914B-5B8C-4B62-BC4A-3790C51020AE}" type="presOf" srcId="{A09A4B33-EE4B-4D16-A666-E7FFA62B0207}" destId="{356A306D-6C64-4AA8-9D33-67D2FDF83556}" srcOrd="0" destOrd="0" presId="urn:microsoft.com/office/officeart/2005/8/layout/process5"/>
    <dgm:cxn modelId="{F8DE9476-BBD5-47C3-AC1B-4D981E10B82E}" type="presOf" srcId="{9FDCB527-8DA2-4408-AE74-4CB050C4AFC8}" destId="{8382835C-315F-445B-8FCC-E59B6B9460FE}" srcOrd="0" destOrd="0" presId="urn:microsoft.com/office/officeart/2005/8/layout/process5"/>
    <dgm:cxn modelId="{053076A0-D31A-4102-AA97-3C8AA0614E58}" type="presOf" srcId="{ACB30EFD-3124-4CB7-8D4D-57E9FDAEF882}" destId="{EDBE07CE-A1EF-47DF-9B3C-ECC78F50BBFA}" srcOrd="0" destOrd="0" presId="urn:microsoft.com/office/officeart/2005/8/layout/process5"/>
    <dgm:cxn modelId="{315965B9-E92A-440C-93D8-E3554114C99B}" type="presOf" srcId="{238B7964-D101-478C-8E91-DCCC8FB40A3E}" destId="{F12C0BEE-5420-483B-89D4-11C3A7A4E966}" srcOrd="0" destOrd="0" presId="urn:microsoft.com/office/officeart/2005/8/layout/process5"/>
    <dgm:cxn modelId="{2031674C-1CB7-44FB-8C3F-03FD9C7A7C5A}" srcId="{6322E73A-E75E-481C-9D53-8638D10927A4}" destId="{1F8FEF5A-4A7D-4AD2-8E80-DD527BC491EE}" srcOrd="13" destOrd="0" parTransId="{23BDF27E-0996-4D7A-AA4E-41CD241F6219}" sibTransId="{38E2420F-749A-4BE2-8B55-C0D024E0218C}"/>
    <dgm:cxn modelId="{F3B531D9-762B-46A8-A176-72C6E06F264D}" type="presOf" srcId="{CC4142BD-D473-49BB-A6C2-068D8CB5163E}" destId="{47E1BFC4-90BE-4557-99F9-269056CE1CA2}" srcOrd="0" destOrd="0" presId="urn:microsoft.com/office/officeart/2005/8/layout/process5"/>
    <dgm:cxn modelId="{0DD59EF2-E05B-43DD-8E8B-A05C27DD3ECA}" type="presOf" srcId="{A3A2BA0A-B009-4EA2-9AD0-0716E6C95613}" destId="{5A0F8BE2-AF27-4250-A1D3-C40C0569866C}" srcOrd="1" destOrd="0" presId="urn:microsoft.com/office/officeart/2005/8/layout/process5"/>
    <dgm:cxn modelId="{BF86EE12-87FC-447F-B41A-6912B99C9570}" srcId="{6322E73A-E75E-481C-9D53-8638D10927A4}" destId="{ACB30EFD-3124-4CB7-8D4D-57E9FDAEF882}" srcOrd="9" destOrd="0" parTransId="{99F7D8A2-DF68-41EA-B115-74EC245AF1C3}" sibTransId="{5394B20D-839A-4AA0-8984-E96969C518FA}"/>
    <dgm:cxn modelId="{00FDCB57-7643-4B56-B93B-B37212A239D6}" srcId="{6322E73A-E75E-481C-9D53-8638D10927A4}" destId="{CC437E71-76F8-4969-87B2-3BF9FAAC2506}" srcOrd="2" destOrd="0" parTransId="{05ED55E6-F8F3-40B5-8B11-7C3E2BCC1A5A}" sibTransId="{8F71B79A-8EE2-4E4F-9E1D-4A567C5F494E}"/>
    <dgm:cxn modelId="{EB135B04-6275-4EB6-9812-D13AC78A0ABB}" srcId="{6322E73A-E75E-481C-9D53-8638D10927A4}" destId="{EBB3038A-ABFE-4D01-A382-3641CB7FEC5E}" srcOrd="8" destOrd="0" parTransId="{D7125D5A-0194-4B09-A8B8-1A11FA2F9A04}" sibTransId="{A3A2BA0A-B009-4EA2-9AD0-0716E6C95613}"/>
    <dgm:cxn modelId="{3FD5D634-6134-41DB-A732-F1BCEC8A0F01}" type="presOf" srcId="{8F71B79A-8EE2-4E4F-9E1D-4A567C5F494E}" destId="{314EDF25-AB7B-43B8-B4F3-F859525B6663}" srcOrd="1" destOrd="0" presId="urn:microsoft.com/office/officeart/2005/8/layout/process5"/>
    <dgm:cxn modelId="{F3786BB2-69CD-4490-8E56-D4CD7A0DA1D5}" type="presOf" srcId="{C6083954-723D-4222-8A3D-D651B69C9B5A}" destId="{3F856A16-07F8-4EB0-928A-9AC366E7C797}" srcOrd="0" destOrd="0" presId="urn:microsoft.com/office/officeart/2005/8/layout/process5"/>
    <dgm:cxn modelId="{986CAB58-3571-4949-82BE-ECFB75BF4E96}" srcId="{6322E73A-E75E-481C-9D53-8638D10927A4}" destId="{22542943-70F9-4D6C-AB57-2E5525C35F2C}" srcOrd="11" destOrd="0" parTransId="{38703E4B-50F8-4D73-8C55-BAC2B931AC1C}" sibTransId="{A83EC207-5DCB-4969-BB7F-F6BA9397DBD2}"/>
    <dgm:cxn modelId="{45710A6B-9EF1-4A4C-A03B-98B89EFB7978}" type="presOf" srcId="{6322E73A-E75E-481C-9D53-8638D10927A4}" destId="{33BB28E2-E879-44AF-BFC6-D4D3B57090EE}" srcOrd="0" destOrd="0" presId="urn:microsoft.com/office/officeart/2005/8/layout/process5"/>
    <dgm:cxn modelId="{14853BCD-8744-4BFF-823F-F466589E8B53}" type="presParOf" srcId="{33BB28E2-E879-44AF-BFC6-D4D3B57090EE}" destId="{C81E4CAA-48C5-42F0-A2F6-7892E5EEBEBB}" srcOrd="0" destOrd="0" presId="urn:microsoft.com/office/officeart/2005/8/layout/process5"/>
    <dgm:cxn modelId="{A8753FE2-63EE-4E19-8E5F-EABC8C22D83A}" type="presParOf" srcId="{33BB28E2-E879-44AF-BFC6-D4D3B57090EE}" destId="{175B7FAA-4E45-44D9-82B2-9CBE74B5E23D}" srcOrd="1" destOrd="0" presId="urn:microsoft.com/office/officeart/2005/8/layout/process5"/>
    <dgm:cxn modelId="{A7324B98-9217-4243-89EE-8602D33EB186}" type="presParOf" srcId="{175B7FAA-4E45-44D9-82B2-9CBE74B5E23D}" destId="{3A66A63D-6155-4544-85AD-EFA3A37625AD}" srcOrd="0" destOrd="0" presId="urn:microsoft.com/office/officeart/2005/8/layout/process5"/>
    <dgm:cxn modelId="{9F26C18B-C195-4BBE-9287-0470476D4FA1}" type="presParOf" srcId="{33BB28E2-E879-44AF-BFC6-D4D3B57090EE}" destId="{70AF6059-56AA-428B-8712-BEFAC332D43F}" srcOrd="2" destOrd="0" presId="urn:microsoft.com/office/officeart/2005/8/layout/process5"/>
    <dgm:cxn modelId="{F9092ED1-A0F5-4FED-918B-D0F9152C812B}" type="presParOf" srcId="{33BB28E2-E879-44AF-BFC6-D4D3B57090EE}" destId="{599EB6BD-CA19-4ACF-ACE3-04178632725F}" srcOrd="3" destOrd="0" presId="urn:microsoft.com/office/officeart/2005/8/layout/process5"/>
    <dgm:cxn modelId="{E2D62428-089E-4678-A57B-12F245155911}" type="presParOf" srcId="{599EB6BD-CA19-4ACF-ACE3-04178632725F}" destId="{2D929265-D8B6-43C2-BBE6-43CA5927A358}" srcOrd="0" destOrd="0" presId="urn:microsoft.com/office/officeart/2005/8/layout/process5"/>
    <dgm:cxn modelId="{AB6859F3-DE85-4FAE-A1AA-BA94ABA89383}" type="presParOf" srcId="{33BB28E2-E879-44AF-BFC6-D4D3B57090EE}" destId="{6B719D1B-7997-4BA9-AD4B-C10FDA29F3F5}" srcOrd="4" destOrd="0" presId="urn:microsoft.com/office/officeart/2005/8/layout/process5"/>
    <dgm:cxn modelId="{FA97632E-E5F6-4114-910C-D2F8C2A8591E}" type="presParOf" srcId="{33BB28E2-E879-44AF-BFC6-D4D3B57090EE}" destId="{2D2F246C-21AB-427A-B9F4-0BE5468B6246}" srcOrd="5" destOrd="0" presId="urn:microsoft.com/office/officeart/2005/8/layout/process5"/>
    <dgm:cxn modelId="{4A1FC7CB-DA80-4A8A-A4CF-F4C98A1C96DF}" type="presParOf" srcId="{2D2F246C-21AB-427A-B9F4-0BE5468B6246}" destId="{314EDF25-AB7B-43B8-B4F3-F859525B6663}" srcOrd="0" destOrd="0" presId="urn:microsoft.com/office/officeart/2005/8/layout/process5"/>
    <dgm:cxn modelId="{82845206-19D2-40A0-9A94-60B37CE76204}" type="presParOf" srcId="{33BB28E2-E879-44AF-BFC6-D4D3B57090EE}" destId="{C5F6737F-C651-491F-A987-B62110CC29AF}" srcOrd="6" destOrd="0" presId="urn:microsoft.com/office/officeart/2005/8/layout/process5"/>
    <dgm:cxn modelId="{8B513674-B98D-476A-9407-136AF314E859}" type="presParOf" srcId="{33BB28E2-E879-44AF-BFC6-D4D3B57090EE}" destId="{3F856A16-07F8-4EB0-928A-9AC366E7C797}" srcOrd="7" destOrd="0" presId="urn:microsoft.com/office/officeart/2005/8/layout/process5"/>
    <dgm:cxn modelId="{C527B803-6674-4945-9176-BFD39134752F}" type="presParOf" srcId="{3F856A16-07F8-4EB0-928A-9AC366E7C797}" destId="{35C043F0-71E3-48AA-8D46-257235589CA2}" srcOrd="0" destOrd="0" presId="urn:microsoft.com/office/officeart/2005/8/layout/process5"/>
    <dgm:cxn modelId="{5C766201-0AB6-4BCE-8EA4-198F8BC5A209}" type="presParOf" srcId="{33BB28E2-E879-44AF-BFC6-D4D3B57090EE}" destId="{F12C0BEE-5420-483B-89D4-11C3A7A4E966}" srcOrd="8" destOrd="0" presId="urn:microsoft.com/office/officeart/2005/8/layout/process5"/>
    <dgm:cxn modelId="{20E1057E-0BF5-4AEE-808B-F8E8F99E6384}" type="presParOf" srcId="{33BB28E2-E879-44AF-BFC6-D4D3B57090EE}" destId="{8382835C-315F-445B-8FCC-E59B6B9460FE}" srcOrd="9" destOrd="0" presId="urn:microsoft.com/office/officeart/2005/8/layout/process5"/>
    <dgm:cxn modelId="{8F6608D6-60BF-4F68-BA04-7DD346A5D273}" type="presParOf" srcId="{8382835C-315F-445B-8FCC-E59B6B9460FE}" destId="{0B8AAF43-49E9-4ECE-BDB5-83284432B8E8}" srcOrd="0" destOrd="0" presId="urn:microsoft.com/office/officeart/2005/8/layout/process5"/>
    <dgm:cxn modelId="{BFEA4CE0-EEDC-4B91-AA92-5114357436E4}" type="presParOf" srcId="{33BB28E2-E879-44AF-BFC6-D4D3B57090EE}" destId="{CC826D57-D5D6-48EB-AE98-8BA19E5E3EF4}" srcOrd="10" destOrd="0" presId="urn:microsoft.com/office/officeart/2005/8/layout/process5"/>
    <dgm:cxn modelId="{A4D44252-2F32-4996-B7D3-5A4E058FFBA3}" type="presParOf" srcId="{33BB28E2-E879-44AF-BFC6-D4D3B57090EE}" destId="{D0B6AB23-9827-4261-8284-F311A9911EA0}" srcOrd="11" destOrd="0" presId="urn:microsoft.com/office/officeart/2005/8/layout/process5"/>
    <dgm:cxn modelId="{0B09500F-A04D-46C2-BC20-E185872B5C97}" type="presParOf" srcId="{D0B6AB23-9827-4261-8284-F311A9911EA0}" destId="{B4F46284-80EA-4804-A177-BF7A2A26B215}" srcOrd="0" destOrd="0" presId="urn:microsoft.com/office/officeart/2005/8/layout/process5"/>
    <dgm:cxn modelId="{78D58594-B3E4-40EA-ABFE-4935686B1E41}" type="presParOf" srcId="{33BB28E2-E879-44AF-BFC6-D4D3B57090EE}" destId="{012FFA55-7096-4DD3-8F8D-68E2D8AF869D}" srcOrd="12" destOrd="0" presId="urn:microsoft.com/office/officeart/2005/8/layout/process5"/>
    <dgm:cxn modelId="{A8B3F388-8D5B-49EB-A3D7-A6346A17AADD}" type="presParOf" srcId="{33BB28E2-E879-44AF-BFC6-D4D3B57090EE}" destId="{356A306D-6C64-4AA8-9D33-67D2FDF83556}" srcOrd="13" destOrd="0" presId="urn:microsoft.com/office/officeart/2005/8/layout/process5"/>
    <dgm:cxn modelId="{7C3C8574-1CD5-4D3F-87DF-83910F58229D}" type="presParOf" srcId="{356A306D-6C64-4AA8-9D33-67D2FDF83556}" destId="{C89BFED5-4860-4A5A-9239-07D2FFDA5482}" srcOrd="0" destOrd="0" presId="urn:microsoft.com/office/officeart/2005/8/layout/process5"/>
    <dgm:cxn modelId="{751C5A90-121B-404B-B6CF-2A48F14CA2CB}" type="presParOf" srcId="{33BB28E2-E879-44AF-BFC6-D4D3B57090EE}" destId="{9794803F-9C2B-492D-9275-413E4D9AB1E1}" srcOrd="14" destOrd="0" presId="urn:microsoft.com/office/officeart/2005/8/layout/process5"/>
    <dgm:cxn modelId="{F446BC01-E852-4B79-9C62-865AA25FB64E}" type="presParOf" srcId="{33BB28E2-E879-44AF-BFC6-D4D3B57090EE}" destId="{D3C7D3B1-A4B2-4CFB-A458-2D9C9E160405}" srcOrd="15" destOrd="0" presId="urn:microsoft.com/office/officeart/2005/8/layout/process5"/>
    <dgm:cxn modelId="{1F0A7259-3614-4EF5-B417-BDE0413C2C65}" type="presParOf" srcId="{D3C7D3B1-A4B2-4CFB-A458-2D9C9E160405}" destId="{404C6C11-D9B6-48E8-A048-7439C4C1EE80}" srcOrd="0" destOrd="0" presId="urn:microsoft.com/office/officeart/2005/8/layout/process5"/>
    <dgm:cxn modelId="{5A54EA82-2C5E-4D2C-8F7D-8C3E79FA4072}" type="presParOf" srcId="{33BB28E2-E879-44AF-BFC6-D4D3B57090EE}" destId="{BFEB9FFF-AFB3-41EE-8A7E-260078BCC979}" srcOrd="16" destOrd="0" presId="urn:microsoft.com/office/officeart/2005/8/layout/process5"/>
    <dgm:cxn modelId="{6FE460FA-8E9D-4420-99C7-0E5A60196121}" type="presParOf" srcId="{33BB28E2-E879-44AF-BFC6-D4D3B57090EE}" destId="{8B25F3EF-80CE-4936-B59C-290E83280850}" srcOrd="17" destOrd="0" presId="urn:microsoft.com/office/officeart/2005/8/layout/process5"/>
    <dgm:cxn modelId="{40795714-A3F5-4B45-85D1-AFA994C005E9}" type="presParOf" srcId="{8B25F3EF-80CE-4936-B59C-290E83280850}" destId="{5A0F8BE2-AF27-4250-A1D3-C40C0569866C}" srcOrd="0" destOrd="0" presId="urn:microsoft.com/office/officeart/2005/8/layout/process5"/>
    <dgm:cxn modelId="{4C7653DA-74BD-40C3-9D8C-69C15FF8E078}" type="presParOf" srcId="{33BB28E2-E879-44AF-BFC6-D4D3B57090EE}" destId="{EDBE07CE-A1EF-47DF-9B3C-ECC78F50BBFA}" srcOrd="18" destOrd="0" presId="urn:microsoft.com/office/officeart/2005/8/layout/process5"/>
    <dgm:cxn modelId="{5A4900D9-1674-470A-8317-E04A61C4AE9E}" type="presParOf" srcId="{33BB28E2-E879-44AF-BFC6-D4D3B57090EE}" destId="{B24855CC-B2CD-4F84-9E61-1A7C1E899399}" srcOrd="19" destOrd="0" presId="urn:microsoft.com/office/officeart/2005/8/layout/process5"/>
    <dgm:cxn modelId="{79F7FF3D-A8DC-4399-83F5-38F819D17D76}" type="presParOf" srcId="{B24855CC-B2CD-4F84-9E61-1A7C1E899399}" destId="{1DB5550A-E27E-4048-A7AD-7EEB1FB9A602}" srcOrd="0" destOrd="0" presId="urn:microsoft.com/office/officeart/2005/8/layout/process5"/>
    <dgm:cxn modelId="{4396C8CD-DC6B-4838-9486-3861A29B7776}" type="presParOf" srcId="{33BB28E2-E879-44AF-BFC6-D4D3B57090EE}" destId="{57F27EB5-8E3B-4AA0-B350-272EC76CF10B}" srcOrd="20" destOrd="0" presId="urn:microsoft.com/office/officeart/2005/8/layout/process5"/>
    <dgm:cxn modelId="{CFCA2D7B-C8BA-414F-B435-08F78526DF28}" type="presParOf" srcId="{33BB28E2-E879-44AF-BFC6-D4D3B57090EE}" destId="{96DEBB4C-ED42-447F-AC4D-36249F28FA3D}" srcOrd="21" destOrd="0" presId="urn:microsoft.com/office/officeart/2005/8/layout/process5"/>
    <dgm:cxn modelId="{D27F1F6E-81E9-4773-A6F0-498C9B93A81B}" type="presParOf" srcId="{96DEBB4C-ED42-447F-AC4D-36249F28FA3D}" destId="{7CD59103-E401-43A5-8B1D-F8E27EF7AB94}" srcOrd="0" destOrd="0" presId="urn:microsoft.com/office/officeart/2005/8/layout/process5"/>
    <dgm:cxn modelId="{5176848D-BD02-4FFC-B302-411EECE605A8}" type="presParOf" srcId="{33BB28E2-E879-44AF-BFC6-D4D3B57090EE}" destId="{DE4C9F40-6229-4033-8771-79910044E55A}" srcOrd="22" destOrd="0" presId="urn:microsoft.com/office/officeart/2005/8/layout/process5"/>
    <dgm:cxn modelId="{92646A4B-C36F-4FF5-8F82-13FFB3AC7E26}" type="presParOf" srcId="{33BB28E2-E879-44AF-BFC6-D4D3B57090EE}" destId="{A6AB6D24-583C-438E-8DA1-EA8E05F71A43}" srcOrd="23" destOrd="0" presId="urn:microsoft.com/office/officeart/2005/8/layout/process5"/>
    <dgm:cxn modelId="{C81400B0-BAC0-41E4-AC3D-B067653BFA1C}" type="presParOf" srcId="{A6AB6D24-583C-438E-8DA1-EA8E05F71A43}" destId="{7F27877A-A5D1-486D-9CF4-3F0EFB95EDA9}" srcOrd="0" destOrd="0" presId="urn:microsoft.com/office/officeart/2005/8/layout/process5"/>
    <dgm:cxn modelId="{329C2215-60AE-4C86-A86F-7E7177D12734}" type="presParOf" srcId="{33BB28E2-E879-44AF-BFC6-D4D3B57090EE}" destId="{BD302CF6-F84A-4BEB-A993-C851BAC9B849}" srcOrd="24" destOrd="0" presId="urn:microsoft.com/office/officeart/2005/8/layout/process5"/>
    <dgm:cxn modelId="{31F3B20E-4880-4FB6-B9E4-6E5B8BE7E7DE}" type="presParOf" srcId="{33BB28E2-E879-44AF-BFC6-D4D3B57090EE}" destId="{47E1BFC4-90BE-4557-99F9-269056CE1CA2}" srcOrd="25" destOrd="0" presId="urn:microsoft.com/office/officeart/2005/8/layout/process5"/>
    <dgm:cxn modelId="{6311DCA3-AAF3-4D02-BBB5-FF8A878DBEE6}" type="presParOf" srcId="{47E1BFC4-90BE-4557-99F9-269056CE1CA2}" destId="{7D5B0743-F036-4315-BD13-C240126C12BE}" srcOrd="0" destOrd="0" presId="urn:microsoft.com/office/officeart/2005/8/layout/process5"/>
    <dgm:cxn modelId="{8462B216-A517-4194-8DDE-F57E65E92A9B}" type="presParOf" srcId="{33BB28E2-E879-44AF-BFC6-D4D3B57090EE}" destId="{E6E5463C-C2C3-4F74-9D6A-9F08E756CD1C}" srcOrd="26" destOrd="0" presId="urn:microsoft.com/office/officeart/2005/8/layout/process5"/>
    <dgm:cxn modelId="{E2D026B7-65CF-48BD-9C4B-14EBDB7AB762}" type="presParOf" srcId="{33BB28E2-E879-44AF-BFC6-D4D3B57090EE}" destId="{561BC2C3-EC2B-43B1-A781-BA17ED0C9770}" srcOrd="27" destOrd="0" presId="urn:microsoft.com/office/officeart/2005/8/layout/process5"/>
    <dgm:cxn modelId="{96038777-6B85-4020-813A-D87C42A1D276}" type="presParOf" srcId="{561BC2C3-EC2B-43B1-A781-BA17ED0C9770}" destId="{126F4543-189B-4F4C-BA80-4010418A727A}" srcOrd="0" destOrd="0" presId="urn:microsoft.com/office/officeart/2005/8/layout/process5"/>
    <dgm:cxn modelId="{CC3B0977-BEF1-42FC-A749-62C2770EFA46}" type="presParOf" srcId="{33BB28E2-E879-44AF-BFC6-D4D3B57090EE}" destId="{8C1EDC8F-F65C-488B-924A-C90B52A7B367}" srcOrd="2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483F2-05D2-45FD-B7DF-6406914C6CE7}">
      <dsp:nvSpPr>
        <dsp:cNvPr id="0" name=""/>
        <dsp:cNvSpPr/>
      </dsp:nvSpPr>
      <dsp:spPr>
        <a:xfrm>
          <a:off x="284791" y="0"/>
          <a:ext cx="10373236" cy="541866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02B6DB-8251-42D8-A10C-D032FD83C147}">
      <dsp:nvSpPr>
        <dsp:cNvPr id="0" name=""/>
        <dsp:cNvSpPr/>
      </dsp:nvSpPr>
      <dsp:spPr>
        <a:xfrm>
          <a:off x="1600712" y="3789478"/>
          <a:ext cx="199406" cy="1994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63BF0-B67F-488F-B7C8-592F649828AE}">
      <dsp:nvSpPr>
        <dsp:cNvPr id="0" name=""/>
        <dsp:cNvSpPr/>
      </dsp:nvSpPr>
      <dsp:spPr>
        <a:xfrm>
          <a:off x="1240772" y="4114038"/>
          <a:ext cx="1982121" cy="1289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662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Substanssin  suunnittelusta</a:t>
          </a:r>
          <a:endParaRPr lang="fi-FI" sz="2400" kern="1200" dirty="0"/>
        </a:p>
      </dsp:txBody>
      <dsp:txXfrm>
        <a:off x="1240772" y="4114038"/>
        <a:ext cx="1982121" cy="1289642"/>
      </dsp:txXfrm>
    </dsp:sp>
    <dsp:sp modelId="{3171C943-7F31-4943-8756-0D9ECB9E3638}">
      <dsp:nvSpPr>
        <dsp:cNvPr id="0" name=""/>
        <dsp:cNvSpPr/>
      </dsp:nvSpPr>
      <dsp:spPr>
        <a:xfrm>
          <a:off x="3069526" y="2798919"/>
          <a:ext cx="346794" cy="3467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91737-345E-4B4A-A2C5-5D5AEC2E6448}">
      <dsp:nvSpPr>
        <dsp:cNvPr id="0" name=""/>
        <dsp:cNvSpPr/>
      </dsp:nvSpPr>
      <dsp:spPr>
        <a:xfrm>
          <a:off x="3192907" y="3143389"/>
          <a:ext cx="2130568" cy="2065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5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Opetus ja arviointi</a:t>
          </a:r>
          <a:br>
            <a:rPr lang="fi-FI" sz="2400" kern="1200" dirty="0"/>
          </a:br>
          <a:r>
            <a:rPr lang="fi-FI" sz="2400" kern="1200" dirty="0"/>
            <a:t> muotojen kehittämiseen</a:t>
          </a:r>
          <a:endParaRPr lang="fi-FI" sz="2400" kern="1200" dirty="0"/>
        </a:p>
      </dsp:txBody>
      <dsp:txXfrm>
        <a:off x="3192907" y="3143389"/>
        <a:ext cx="2130568" cy="2065408"/>
      </dsp:txXfrm>
    </dsp:sp>
    <dsp:sp modelId="{A4480420-25BA-4443-824E-245088FDD049}">
      <dsp:nvSpPr>
        <dsp:cNvPr id="0" name=""/>
        <dsp:cNvSpPr/>
      </dsp:nvSpPr>
      <dsp:spPr>
        <a:xfrm>
          <a:off x="4958466" y="1885150"/>
          <a:ext cx="459502" cy="4595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3D01B-BDD0-4066-9943-103A7326AEED}">
      <dsp:nvSpPr>
        <dsp:cNvPr id="0" name=""/>
        <dsp:cNvSpPr/>
      </dsp:nvSpPr>
      <dsp:spPr>
        <a:xfrm>
          <a:off x="4866901" y="2457128"/>
          <a:ext cx="2343368" cy="2916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481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Lisääntynyt koherenssin tunne oppijalla </a:t>
          </a:r>
          <a:endParaRPr lang="fi-FI" sz="2400" kern="1200" dirty="0"/>
        </a:p>
      </dsp:txBody>
      <dsp:txXfrm>
        <a:off x="4866901" y="2457128"/>
        <a:ext cx="2343368" cy="2916581"/>
      </dsp:txXfrm>
    </dsp:sp>
    <dsp:sp modelId="{BB6AFF23-6F0D-445B-9E8E-FD0D9189C689}">
      <dsp:nvSpPr>
        <dsp:cNvPr id="0" name=""/>
        <dsp:cNvSpPr/>
      </dsp:nvSpPr>
      <dsp:spPr>
        <a:xfrm>
          <a:off x="7157698" y="1225702"/>
          <a:ext cx="615560" cy="615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6ABDE8-3EF9-4AE9-A8E9-848128129122}">
      <dsp:nvSpPr>
        <dsp:cNvPr id="0" name=""/>
        <dsp:cNvSpPr/>
      </dsp:nvSpPr>
      <dsp:spPr>
        <a:xfrm>
          <a:off x="7187908" y="1813682"/>
          <a:ext cx="2375813" cy="3324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6173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Oppijan kompetenssin kasvu</a:t>
          </a:r>
        </a:p>
      </dsp:txBody>
      <dsp:txXfrm>
        <a:off x="7187908" y="1813682"/>
        <a:ext cx="2375813" cy="33247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E4CAA-48C5-42F0-A2F6-7892E5EEBEBB}">
      <dsp:nvSpPr>
        <dsp:cNvPr id="0" name=""/>
        <dsp:cNvSpPr/>
      </dsp:nvSpPr>
      <dsp:spPr>
        <a:xfrm>
          <a:off x="5665" y="778270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Esittely ja sisältyvä arviointi</a:t>
          </a:r>
        </a:p>
      </dsp:txBody>
      <dsp:txXfrm>
        <a:off x="42279" y="814884"/>
        <a:ext cx="1913241" cy="1176859"/>
      </dsp:txXfrm>
    </dsp:sp>
    <dsp:sp modelId="{175B7FAA-4E45-44D9-82B2-9CBE74B5E23D}">
      <dsp:nvSpPr>
        <dsp:cNvPr id="0" name=""/>
        <dsp:cNvSpPr/>
      </dsp:nvSpPr>
      <dsp:spPr>
        <a:xfrm>
          <a:off x="1951203" y="1236215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/>
        </a:p>
      </dsp:txBody>
      <dsp:txXfrm>
        <a:off x="1951203" y="1303054"/>
        <a:ext cx="394082" cy="200518"/>
      </dsp:txXfrm>
    </dsp:sp>
    <dsp:sp modelId="{70AF6059-56AA-428B-8712-BEFAC332D43F}">
      <dsp:nvSpPr>
        <dsp:cNvPr id="0" name=""/>
        <dsp:cNvSpPr/>
      </dsp:nvSpPr>
      <dsp:spPr>
        <a:xfrm>
          <a:off x="2442296" y="778270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Johdanto tietokantoihin</a:t>
          </a:r>
        </a:p>
      </dsp:txBody>
      <dsp:txXfrm>
        <a:off x="2478910" y="814884"/>
        <a:ext cx="1913241" cy="1176859"/>
      </dsp:txXfrm>
    </dsp:sp>
    <dsp:sp modelId="{599EB6BD-CA19-4ACF-ACE3-04178632725F}">
      <dsp:nvSpPr>
        <dsp:cNvPr id="0" name=""/>
        <dsp:cNvSpPr/>
      </dsp:nvSpPr>
      <dsp:spPr>
        <a:xfrm>
          <a:off x="4399923" y="1236215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4399923" y="1303054"/>
        <a:ext cx="394082" cy="200518"/>
      </dsp:txXfrm>
    </dsp:sp>
    <dsp:sp modelId="{6B719D1B-7997-4BA9-AD4B-C10FDA29F3F5}">
      <dsp:nvSpPr>
        <dsp:cNvPr id="0" name=""/>
        <dsp:cNvSpPr/>
      </dsp:nvSpPr>
      <dsp:spPr>
        <a:xfrm>
          <a:off x="4878927" y="778270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Ilmiöpohjainen tutustuminen tietokantoihin</a:t>
          </a:r>
        </a:p>
      </dsp:txBody>
      <dsp:txXfrm>
        <a:off x="4915541" y="814884"/>
        <a:ext cx="1913241" cy="1176859"/>
      </dsp:txXfrm>
    </dsp:sp>
    <dsp:sp modelId="{2D2F246C-21AB-427A-B9F4-0BE5468B6246}">
      <dsp:nvSpPr>
        <dsp:cNvPr id="0" name=""/>
        <dsp:cNvSpPr/>
      </dsp:nvSpPr>
      <dsp:spPr>
        <a:xfrm>
          <a:off x="6836554" y="1236215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6836554" y="1303054"/>
        <a:ext cx="394082" cy="200518"/>
      </dsp:txXfrm>
    </dsp:sp>
    <dsp:sp modelId="{C5F6737F-C651-491F-A987-B62110CC29AF}">
      <dsp:nvSpPr>
        <dsp:cNvPr id="0" name=""/>
        <dsp:cNvSpPr/>
      </dsp:nvSpPr>
      <dsp:spPr>
        <a:xfrm>
          <a:off x="7315558" y="778270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Opintojakson tavoitteet</a:t>
          </a:r>
        </a:p>
      </dsp:txBody>
      <dsp:txXfrm>
        <a:off x="7352172" y="814884"/>
        <a:ext cx="1913241" cy="1176859"/>
      </dsp:txXfrm>
    </dsp:sp>
    <dsp:sp modelId="{3F856A16-07F8-4EB0-928A-9AC366E7C797}">
      <dsp:nvSpPr>
        <dsp:cNvPr id="0" name=""/>
        <dsp:cNvSpPr/>
      </dsp:nvSpPr>
      <dsp:spPr>
        <a:xfrm>
          <a:off x="9273185" y="1236215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9273185" y="1303054"/>
        <a:ext cx="394082" cy="200518"/>
      </dsp:txXfrm>
    </dsp:sp>
    <dsp:sp modelId="{F12C0BEE-5420-483B-89D4-11C3A7A4E966}">
      <dsp:nvSpPr>
        <dsp:cNvPr id="0" name=""/>
        <dsp:cNvSpPr/>
      </dsp:nvSpPr>
      <dsp:spPr>
        <a:xfrm>
          <a:off x="9752189" y="778270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Teoriaopetus tietokannoista  </a:t>
          </a:r>
        </a:p>
      </dsp:txBody>
      <dsp:txXfrm>
        <a:off x="9788803" y="814884"/>
        <a:ext cx="1913241" cy="1176859"/>
      </dsp:txXfrm>
    </dsp:sp>
    <dsp:sp modelId="{8382835C-315F-445B-8FCC-E59B6B9460FE}">
      <dsp:nvSpPr>
        <dsp:cNvPr id="0" name=""/>
        <dsp:cNvSpPr/>
      </dsp:nvSpPr>
      <dsp:spPr>
        <a:xfrm rot="5400000">
          <a:off x="10498253" y="2079587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-5400000">
        <a:off x="10645165" y="1999515"/>
        <a:ext cx="200518" cy="394082"/>
      </dsp:txXfrm>
    </dsp:sp>
    <dsp:sp modelId="{CC826D57-D5D6-48EB-AE98-8BA19E5E3EF4}">
      <dsp:nvSpPr>
        <dsp:cNvPr id="0" name=""/>
        <dsp:cNvSpPr/>
      </dsp:nvSpPr>
      <dsp:spPr>
        <a:xfrm>
          <a:off x="9752189" y="2478519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Ilmiöpohjainen tutustuminen tietokantoihin</a:t>
          </a:r>
        </a:p>
      </dsp:txBody>
      <dsp:txXfrm>
        <a:off x="9788803" y="2515133"/>
        <a:ext cx="1913241" cy="1176859"/>
      </dsp:txXfrm>
    </dsp:sp>
    <dsp:sp modelId="{D0B6AB23-9827-4261-8284-F311A9911EA0}">
      <dsp:nvSpPr>
        <dsp:cNvPr id="0" name=""/>
        <dsp:cNvSpPr/>
      </dsp:nvSpPr>
      <dsp:spPr>
        <a:xfrm rot="10800000">
          <a:off x="9286690" y="2936464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10800000">
        <a:off x="9386949" y="3003303"/>
        <a:ext cx="394082" cy="200518"/>
      </dsp:txXfrm>
    </dsp:sp>
    <dsp:sp modelId="{012FFA55-7096-4DD3-8F8D-68E2D8AF869D}">
      <dsp:nvSpPr>
        <dsp:cNvPr id="0" name=""/>
        <dsp:cNvSpPr/>
      </dsp:nvSpPr>
      <dsp:spPr>
        <a:xfrm>
          <a:off x="7315558" y="2478519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Ohjattu tietokantojen opiskelu</a:t>
          </a:r>
        </a:p>
      </dsp:txBody>
      <dsp:txXfrm>
        <a:off x="7352172" y="2515133"/>
        <a:ext cx="1913241" cy="1176859"/>
      </dsp:txXfrm>
    </dsp:sp>
    <dsp:sp modelId="{356A306D-6C64-4AA8-9D33-67D2FDF83556}">
      <dsp:nvSpPr>
        <dsp:cNvPr id="0" name=""/>
        <dsp:cNvSpPr/>
      </dsp:nvSpPr>
      <dsp:spPr>
        <a:xfrm rot="10800000">
          <a:off x="6850059" y="2936464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10800000">
        <a:off x="6950318" y="3003303"/>
        <a:ext cx="394082" cy="200518"/>
      </dsp:txXfrm>
    </dsp:sp>
    <dsp:sp modelId="{9794803F-9C2B-492D-9275-413E4D9AB1E1}">
      <dsp:nvSpPr>
        <dsp:cNvPr id="0" name=""/>
        <dsp:cNvSpPr/>
      </dsp:nvSpPr>
      <dsp:spPr>
        <a:xfrm>
          <a:off x="4878927" y="2478519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Yhteistoiminnallinen harjoitustyö</a:t>
          </a:r>
        </a:p>
      </dsp:txBody>
      <dsp:txXfrm>
        <a:off x="4915541" y="2515133"/>
        <a:ext cx="1913241" cy="1176859"/>
      </dsp:txXfrm>
    </dsp:sp>
    <dsp:sp modelId="{D3C7D3B1-A4B2-4CFB-A458-2D9C9E160405}">
      <dsp:nvSpPr>
        <dsp:cNvPr id="0" name=""/>
        <dsp:cNvSpPr/>
      </dsp:nvSpPr>
      <dsp:spPr>
        <a:xfrm rot="10800000">
          <a:off x="4413428" y="2936464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10800000">
        <a:off x="4513687" y="3003303"/>
        <a:ext cx="394082" cy="200518"/>
      </dsp:txXfrm>
    </dsp:sp>
    <dsp:sp modelId="{BFEB9FFF-AFB3-41EE-8A7E-260078BCC979}">
      <dsp:nvSpPr>
        <dsp:cNvPr id="0" name=""/>
        <dsp:cNvSpPr/>
      </dsp:nvSpPr>
      <dsp:spPr>
        <a:xfrm>
          <a:off x="2442296" y="2478519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Osallistuva arviointi</a:t>
          </a:r>
          <a:endParaRPr lang="fi-FI" sz="2000" kern="1200" dirty="0"/>
        </a:p>
      </dsp:txBody>
      <dsp:txXfrm>
        <a:off x="2478910" y="2515133"/>
        <a:ext cx="1913241" cy="1176859"/>
      </dsp:txXfrm>
    </dsp:sp>
    <dsp:sp modelId="{8B25F3EF-80CE-4936-B59C-290E83280850}">
      <dsp:nvSpPr>
        <dsp:cNvPr id="0" name=""/>
        <dsp:cNvSpPr/>
      </dsp:nvSpPr>
      <dsp:spPr>
        <a:xfrm rot="10800000">
          <a:off x="1976797" y="2936464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10800000">
        <a:off x="2077056" y="3003303"/>
        <a:ext cx="394082" cy="200518"/>
      </dsp:txXfrm>
    </dsp:sp>
    <dsp:sp modelId="{EDBE07CE-A1EF-47DF-9B3C-ECC78F50BBFA}">
      <dsp:nvSpPr>
        <dsp:cNvPr id="0" name=""/>
        <dsp:cNvSpPr/>
      </dsp:nvSpPr>
      <dsp:spPr>
        <a:xfrm>
          <a:off x="5665" y="2478519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Yhteistoiminnallinen harjoitustyö jatkuu</a:t>
          </a:r>
        </a:p>
      </dsp:txBody>
      <dsp:txXfrm>
        <a:off x="42279" y="2515133"/>
        <a:ext cx="1913241" cy="1176859"/>
      </dsp:txXfrm>
    </dsp:sp>
    <dsp:sp modelId="{B24855CC-B2CD-4F84-9E61-1A7C1E899399}">
      <dsp:nvSpPr>
        <dsp:cNvPr id="0" name=""/>
        <dsp:cNvSpPr/>
      </dsp:nvSpPr>
      <dsp:spPr>
        <a:xfrm rot="5400000">
          <a:off x="751729" y="3779836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 rot="-5400000">
        <a:off x="898641" y="3699764"/>
        <a:ext cx="200518" cy="394082"/>
      </dsp:txXfrm>
    </dsp:sp>
    <dsp:sp modelId="{57F27EB5-8E3B-4AA0-B350-272EC76CF10B}">
      <dsp:nvSpPr>
        <dsp:cNvPr id="0" name=""/>
        <dsp:cNvSpPr/>
      </dsp:nvSpPr>
      <dsp:spPr>
        <a:xfrm>
          <a:off x="5665" y="4178767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Osallistuva arviointi</a:t>
          </a:r>
        </a:p>
      </dsp:txBody>
      <dsp:txXfrm>
        <a:off x="42279" y="4215381"/>
        <a:ext cx="1913241" cy="1176859"/>
      </dsp:txXfrm>
    </dsp:sp>
    <dsp:sp modelId="{96DEBB4C-ED42-447F-AC4D-36249F28FA3D}">
      <dsp:nvSpPr>
        <dsp:cNvPr id="0" name=""/>
        <dsp:cNvSpPr/>
      </dsp:nvSpPr>
      <dsp:spPr>
        <a:xfrm>
          <a:off x="1963292" y="4636713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1963292" y="4703552"/>
        <a:ext cx="394082" cy="200518"/>
      </dsp:txXfrm>
    </dsp:sp>
    <dsp:sp modelId="{DE4C9F40-6229-4033-8771-79910044E55A}">
      <dsp:nvSpPr>
        <dsp:cNvPr id="0" name=""/>
        <dsp:cNvSpPr/>
      </dsp:nvSpPr>
      <dsp:spPr>
        <a:xfrm>
          <a:off x="2442296" y="4178767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Yhteistoiminnallinen  harjoitustyön esittäminen</a:t>
          </a:r>
        </a:p>
      </dsp:txBody>
      <dsp:txXfrm>
        <a:off x="2478910" y="4215381"/>
        <a:ext cx="1913241" cy="1176859"/>
      </dsp:txXfrm>
    </dsp:sp>
    <dsp:sp modelId="{A6AB6D24-583C-438E-8DA1-EA8E05F71A43}">
      <dsp:nvSpPr>
        <dsp:cNvPr id="0" name=""/>
        <dsp:cNvSpPr/>
      </dsp:nvSpPr>
      <dsp:spPr>
        <a:xfrm>
          <a:off x="4399923" y="4636713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4399923" y="4703552"/>
        <a:ext cx="394082" cy="200518"/>
      </dsp:txXfrm>
    </dsp:sp>
    <dsp:sp modelId="{BD302CF6-F84A-4BEB-A993-C851BAC9B849}">
      <dsp:nvSpPr>
        <dsp:cNvPr id="0" name=""/>
        <dsp:cNvSpPr/>
      </dsp:nvSpPr>
      <dsp:spPr>
        <a:xfrm>
          <a:off x="4878927" y="4178767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Koonti</a:t>
          </a:r>
        </a:p>
      </dsp:txBody>
      <dsp:txXfrm>
        <a:off x="4915541" y="4215381"/>
        <a:ext cx="1913241" cy="1176859"/>
      </dsp:txXfrm>
    </dsp:sp>
    <dsp:sp modelId="{47E1BFC4-90BE-4557-99F9-269056CE1CA2}">
      <dsp:nvSpPr>
        <dsp:cNvPr id="0" name=""/>
        <dsp:cNvSpPr/>
      </dsp:nvSpPr>
      <dsp:spPr>
        <a:xfrm>
          <a:off x="6836554" y="4636713"/>
          <a:ext cx="494341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6836554" y="4703552"/>
        <a:ext cx="394082" cy="200518"/>
      </dsp:txXfrm>
    </dsp:sp>
    <dsp:sp modelId="{E6E5463C-C2C3-4F74-9D6A-9F08E756CD1C}">
      <dsp:nvSpPr>
        <dsp:cNvPr id="0" name=""/>
        <dsp:cNvSpPr/>
      </dsp:nvSpPr>
      <dsp:spPr>
        <a:xfrm>
          <a:off x="7315558" y="4178767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Sisältyvä- ja osallistuva arviointi </a:t>
          </a:r>
        </a:p>
      </dsp:txBody>
      <dsp:txXfrm>
        <a:off x="7352172" y="4215381"/>
        <a:ext cx="1913241" cy="1176859"/>
      </dsp:txXfrm>
    </dsp:sp>
    <dsp:sp modelId="{561BC2C3-EC2B-43B1-A781-BA17ED0C9770}">
      <dsp:nvSpPr>
        <dsp:cNvPr id="0" name=""/>
        <dsp:cNvSpPr/>
      </dsp:nvSpPr>
      <dsp:spPr>
        <a:xfrm rot="21517107">
          <a:off x="9272749" y="4607427"/>
          <a:ext cx="500708" cy="3341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/>
        </a:p>
      </dsp:txBody>
      <dsp:txXfrm>
        <a:off x="9272764" y="4675475"/>
        <a:ext cx="400449" cy="200518"/>
      </dsp:txXfrm>
    </dsp:sp>
    <dsp:sp modelId="{8C1EDC8F-F65C-488B-924A-C90B52A7B367}">
      <dsp:nvSpPr>
        <dsp:cNvPr id="0" name=""/>
        <dsp:cNvSpPr/>
      </dsp:nvSpPr>
      <dsp:spPr>
        <a:xfrm>
          <a:off x="9757855" y="4119866"/>
          <a:ext cx="1986469" cy="1250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Arviointikeskus-</a:t>
          </a:r>
          <a:r>
            <a:rPr lang="fi-FI" sz="2000" kern="1200" dirty="0" err="1"/>
            <a:t>telu</a:t>
          </a:r>
          <a:r>
            <a:rPr lang="fi-FI" sz="2000" kern="1200" dirty="0"/>
            <a:t> – tarkkaileva arviointi</a:t>
          </a:r>
        </a:p>
      </dsp:txBody>
      <dsp:txXfrm>
        <a:off x="9794469" y="4156480"/>
        <a:ext cx="1913241" cy="1176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22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551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94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01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87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542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44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18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63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74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90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84EB6-8B16-4986-BF5E-8CEFE898AC4C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49609-C582-4AC6-9D5E-4B66E8A420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036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fi-FI" dirty="0"/>
              <a:t>Tietotekniikan opetuksen perusteet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Loppuseminaari 14.12.2016</a:t>
            </a:r>
          </a:p>
          <a:p>
            <a:r>
              <a:rPr lang="fi-FI" sz="3600" dirty="0"/>
              <a:t>Antti Forsman</a:t>
            </a:r>
          </a:p>
        </p:txBody>
      </p:sp>
    </p:spTree>
    <p:extLst>
      <p:ext uri="{BB962C8B-B14F-4D97-AF65-F5344CB8AC3E}">
        <p14:creationId xmlns:p14="http://schemas.microsoft.com/office/powerpoint/2010/main" val="342840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Oma opettajuus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43987"/>
            <a:ext cx="10515600" cy="470691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Itsearviointi ja käsitys opettajuudesta</a:t>
            </a:r>
          </a:p>
          <a:p>
            <a:pPr lvl="1"/>
            <a:r>
              <a:rPr lang="fi-FI" dirty="0"/>
              <a:t>Perustiedot opetus- ja oppimiskäsityksistä</a:t>
            </a:r>
          </a:p>
          <a:p>
            <a:pPr lvl="1"/>
            <a:r>
              <a:rPr lang="fi-FI" dirty="0"/>
              <a:t>Tutkinnon perusteet kohtaisesti/hyvin hallussa</a:t>
            </a:r>
          </a:p>
          <a:p>
            <a:pPr lvl="1"/>
            <a:r>
              <a:rPr lang="fi-FI" dirty="0"/>
              <a:t>Tunnen hyvät arviointikäytänteet </a:t>
            </a:r>
          </a:p>
          <a:p>
            <a:pPr lvl="1"/>
            <a:r>
              <a:rPr lang="fi-FI" dirty="0"/>
              <a:t>Tyydyttävät tietotekniikan taidot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Oma opettaminen ja arviointi</a:t>
            </a:r>
          </a:p>
          <a:p>
            <a:pPr lvl="1"/>
            <a:r>
              <a:rPr lang="fi-FI" dirty="0"/>
              <a:t>Vahvasti substanssivetoinen lähestyminen opetuksen suunnitteluun</a:t>
            </a:r>
          </a:p>
          <a:p>
            <a:pPr lvl="1"/>
            <a:r>
              <a:rPr lang="fi-FI" dirty="0"/>
              <a:t>Opetus opettajajohtoisesti ja ammatilliset oppimistavoitteet edellä </a:t>
            </a:r>
          </a:p>
          <a:p>
            <a:pPr lvl="1"/>
            <a:r>
              <a:rPr lang="fi-FI" dirty="0"/>
              <a:t>Arviointi perustuu pitkälti ammatillisen osaamisen tarkkailevaan arviointiin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Kohtaavatko käsitys opettajuudesta ja käytännön toteutus?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408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  <a:alpha val="21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599" y="778401"/>
            <a:ext cx="7968343" cy="5668244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sp>
        <p:nvSpPr>
          <p:cNvPr id="5" name="Tekstiruutu 4"/>
          <p:cNvSpPr txBox="1"/>
          <p:nvPr/>
        </p:nvSpPr>
        <p:spPr>
          <a:xfrm>
            <a:off x="2503358" y="4521688"/>
            <a:ext cx="3387777" cy="15696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chemeClr val="bg2">
                    <a:lumMod val="90000"/>
                  </a:schemeClr>
                </a:solidFill>
              </a:rPr>
              <a:t>Ammatillisen substanssiosaamisen</a:t>
            </a:r>
            <a:br>
              <a:rPr lang="fi-FI" sz="2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fi-FI" sz="2400" dirty="0">
                <a:solidFill>
                  <a:schemeClr val="bg2">
                    <a:lumMod val="90000"/>
                  </a:schemeClr>
                </a:solidFill>
              </a:rPr>
              <a:t>lisäksi koulutuksen tarkoituksena on </a:t>
            </a:r>
            <a:r>
              <a:rPr lang="fi-FI" dirty="0">
                <a:solidFill>
                  <a:schemeClr val="bg2">
                    <a:lumMod val="90000"/>
                  </a:schemeClr>
                </a:solidFill>
              </a:rPr>
              <a:t>…</a:t>
            </a:r>
          </a:p>
        </p:txBody>
      </p:sp>
      <p:sp>
        <p:nvSpPr>
          <p:cNvPr id="6" name="Suorakulmio: Pyöristetyt kulmat 5"/>
          <p:cNvSpPr/>
          <p:nvPr/>
        </p:nvSpPr>
        <p:spPr>
          <a:xfrm>
            <a:off x="2368447" y="4197246"/>
            <a:ext cx="7719933" cy="2218544"/>
          </a:xfrm>
          <a:prstGeom prst="roundRect">
            <a:avLst/>
          </a:prstGeom>
          <a:noFill/>
          <a:ln w="635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: Pyöristetyt kulmat 6"/>
          <p:cNvSpPr/>
          <p:nvPr/>
        </p:nvSpPr>
        <p:spPr>
          <a:xfrm>
            <a:off x="6125982" y="884420"/>
            <a:ext cx="3842477" cy="5416368"/>
          </a:xfrm>
          <a:prstGeom prst="roundRect">
            <a:avLst/>
          </a:prstGeom>
          <a:noFill/>
          <a:ln w="63500" cmpd="sng">
            <a:gradFill>
              <a:gsLst>
                <a:gs pos="9000">
                  <a:schemeClr val="accent6">
                    <a:lumMod val="60000"/>
                    <a:lumOff val="40000"/>
                    <a:alpha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6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439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213338" y="1503485"/>
            <a:ext cx="16040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Epävarmuuden</a:t>
            </a:r>
          </a:p>
          <a:p>
            <a:r>
              <a:rPr lang="fi-FI" dirty="0"/>
              <a:t>kasvu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1213337" y="2823653"/>
            <a:ext cx="212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Valintojen ongelmat 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213337" y="3866823"/>
            <a:ext cx="20613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Individualismi, </a:t>
            </a:r>
          </a:p>
          <a:p>
            <a:r>
              <a:rPr lang="fi-FI" dirty="0"/>
              <a:t>normittomuus, </a:t>
            </a:r>
          </a:p>
          <a:p>
            <a:r>
              <a:rPr lang="fi-FI" dirty="0"/>
              <a:t>kulutusyhteiskunta, </a:t>
            </a:r>
          </a:p>
          <a:p>
            <a:r>
              <a:rPr lang="fi-FI" dirty="0"/>
              <a:t>materialismi, </a:t>
            </a:r>
          </a:p>
          <a:p>
            <a:r>
              <a:rPr lang="fi-FI" dirty="0"/>
              <a:t>instrumentalismi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4886859" y="1506559"/>
            <a:ext cx="169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Ymmärrettävyys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886860" y="2962153"/>
            <a:ext cx="129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Hallittavuus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929791" y="4420821"/>
            <a:ext cx="176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Merkityksellisyys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7398048" y="2962153"/>
            <a:ext cx="1381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Koherenssin </a:t>
            </a:r>
          </a:p>
          <a:p>
            <a:r>
              <a:rPr lang="fi-FI" dirty="0"/>
              <a:t>tunne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9868293" y="2962153"/>
            <a:ext cx="15428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Terveys, </a:t>
            </a:r>
          </a:p>
          <a:p>
            <a:r>
              <a:rPr lang="fi-FI" dirty="0"/>
              <a:t>subjektiivinen </a:t>
            </a:r>
          </a:p>
          <a:p>
            <a:r>
              <a:rPr lang="fi-FI" dirty="0"/>
              <a:t>hyvinvointi</a:t>
            </a:r>
          </a:p>
        </p:txBody>
      </p:sp>
      <p:sp>
        <p:nvSpPr>
          <p:cNvPr id="12" name="Nuoli: Oikea 11"/>
          <p:cNvSpPr/>
          <p:nvPr/>
        </p:nvSpPr>
        <p:spPr>
          <a:xfrm>
            <a:off x="3362941" y="14489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Nuoli: Oikea 12"/>
          <p:cNvSpPr/>
          <p:nvPr/>
        </p:nvSpPr>
        <p:spPr>
          <a:xfrm>
            <a:off x="3377392" y="28604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0863" y="4420821"/>
            <a:ext cx="993734" cy="518205"/>
          </a:xfrm>
          <a:prstGeom prst="rect">
            <a:avLst/>
          </a:prstGeom>
        </p:spPr>
      </p:pic>
      <p:sp>
        <p:nvSpPr>
          <p:cNvPr id="15" name="Nuoli: Alas 14"/>
          <p:cNvSpPr/>
          <p:nvPr/>
        </p:nvSpPr>
        <p:spPr>
          <a:xfrm>
            <a:off x="6694185" y="1503485"/>
            <a:ext cx="233088" cy="5331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: Alas 15"/>
          <p:cNvSpPr/>
          <p:nvPr/>
        </p:nvSpPr>
        <p:spPr>
          <a:xfrm>
            <a:off x="6694185" y="4338920"/>
            <a:ext cx="233088" cy="5331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Nuoli: Alas 16"/>
          <p:cNvSpPr/>
          <p:nvPr/>
        </p:nvSpPr>
        <p:spPr>
          <a:xfrm>
            <a:off x="6671119" y="2836177"/>
            <a:ext cx="233088" cy="5331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Oikea aaltosulje 17"/>
          <p:cNvSpPr/>
          <p:nvPr/>
        </p:nvSpPr>
        <p:spPr>
          <a:xfrm>
            <a:off x="6904207" y="1241946"/>
            <a:ext cx="415679" cy="4102205"/>
          </a:xfrm>
          <a:prstGeom prst="rightBrace">
            <a:avLst>
              <a:gd name="adj1" fmla="val 8333"/>
              <a:gd name="adj2" fmla="val 473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Nuoli: Alas 18"/>
          <p:cNvSpPr/>
          <p:nvPr/>
        </p:nvSpPr>
        <p:spPr>
          <a:xfrm>
            <a:off x="8706888" y="2960524"/>
            <a:ext cx="233088" cy="5331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Nuoli: Alas 19"/>
          <p:cNvSpPr/>
          <p:nvPr/>
        </p:nvSpPr>
        <p:spPr>
          <a:xfrm>
            <a:off x="11424055" y="2962153"/>
            <a:ext cx="233088" cy="5331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Nuoli: Oikea 20"/>
          <p:cNvSpPr/>
          <p:nvPr/>
        </p:nvSpPr>
        <p:spPr>
          <a:xfrm>
            <a:off x="9149123" y="2950669"/>
            <a:ext cx="56938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Tekstiruutu 21"/>
          <p:cNvSpPr txBox="1"/>
          <p:nvPr/>
        </p:nvSpPr>
        <p:spPr>
          <a:xfrm>
            <a:off x="859809" y="6305266"/>
            <a:ext cx="8760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/>
              <a:t>Yhteiskunnallinen murros ja henkisen koherenssin tunteen heikentyminen (Timo Hämäläinen, 2009, Sitran selvityksiä)</a:t>
            </a:r>
          </a:p>
        </p:txBody>
      </p:sp>
    </p:spTree>
    <p:extLst>
      <p:ext uri="{BB962C8B-B14F-4D97-AF65-F5344CB8AC3E}">
        <p14:creationId xmlns:p14="http://schemas.microsoft.com/office/powerpoint/2010/main" val="305969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327197567"/>
              </p:ext>
            </p:extLst>
          </p:nvPr>
        </p:nvGraphicFramePr>
        <p:xfrm>
          <a:off x="659567" y="719666"/>
          <a:ext cx="1094281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737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748088" cy="62071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Harjoitustyö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250723"/>
              </p:ext>
            </p:extLst>
          </p:nvPr>
        </p:nvGraphicFramePr>
        <p:xfrm>
          <a:off x="266699" y="650874"/>
          <a:ext cx="11744325" cy="620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871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151</Words>
  <Application>Microsoft Office PowerPoint</Application>
  <PresentationFormat>Laajakuva</PresentationFormat>
  <Paragraphs>54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Tietotekniikan opetuksen perusteet </vt:lpstr>
      <vt:lpstr>Oma opettajuus</vt:lpstr>
      <vt:lpstr>PowerPoint-esitys</vt:lpstr>
      <vt:lpstr>PowerPoint-esitys</vt:lpstr>
      <vt:lpstr>PowerPoint-esitys</vt:lpstr>
      <vt:lpstr>Harjoitustyö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Antti Forsman</dc:creator>
  <cp:lastModifiedBy>Antti Forsman</cp:lastModifiedBy>
  <cp:revision>19</cp:revision>
  <dcterms:created xsi:type="dcterms:W3CDTF">2016-11-04T14:45:33Z</dcterms:created>
  <dcterms:modified xsi:type="dcterms:W3CDTF">2016-12-12T16:21:08Z</dcterms:modified>
</cp:coreProperties>
</file>