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Dr6riFeFE1UfhKx1HP/g5wbU0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64EF7-5CE4-4FFC-8EC5-3D87B8367943}" v="89" dt="2022-08-15T06:46:32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customschemas.google.com/relationships/presentationmetadata" Target="meta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CCC64EF7-5CE4-4FFC-8EC5-3D87B8367943}"/>
    <pc:docChg chg="undo custSel modSld">
      <pc:chgData name="Mäkinen Alisa" userId="ff94d537-2d8f-4c75-aced-7aecb2743312" providerId="ADAL" clId="{CCC64EF7-5CE4-4FFC-8EC5-3D87B8367943}" dt="2022-08-15T06:47:01.721" v="153" actId="1035"/>
      <pc:docMkLst>
        <pc:docMk/>
      </pc:docMkLst>
      <pc:sldChg chg="modTransition">
        <pc:chgData name="Mäkinen Alisa" userId="ff94d537-2d8f-4c75-aced-7aecb2743312" providerId="ADAL" clId="{CCC64EF7-5CE4-4FFC-8EC5-3D87B8367943}" dt="2022-08-15T06:32:06.181" v="59"/>
        <pc:sldMkLst>
          <pc:docMk/>
          <pc:sldMk cId="0" sldId="256"/>
        </pc:sldMkLst>
      </pc:sldChg>
      <pc:sldChg chg="addSp modSp mod modTransition modAnim modNotes">
        <pc:chgData name="Mäkinen Alisa" userId="ff94d537-2d8f-4c75-aced-7aecb2743312" providerId="ADAL" clId="{CCC64EF7-5CE4-4FFC-8EC5-3D87B8367943}" dt="2022-08-15T06:38:59.594" v="84" actId="1076"/>
        <pc:sldMkLst>
          <pc:docMk/>
          <pc:sldMk cId="0" sldId="257"/>
        </pc:sldMkLst>
        <pc:spChg chg="add mod">
          <ac:chgData name="Mäkinen Alisa" userId="ff94d537-2d8f-4c75-aced-7aecb2743312" providerId="ADAL" clId="{CCC64EF7-5CE4-4FFC-8EC5-3D87B8367943}" dt="2022-08-15T06:38:59.594" v="84" actId="1076"/>
          <ac:spMkLst>
            <pc:docMk/>
            <pc:sldMk cId="0" sldId="257"/>
            <ac:spMk id="5" creationId="{5B85A73E-D990-4622-A143-DBDFA058DDB2}"/>
          </ac:spMkLst>
        </pc:spChg>
        <pc:spChg chg="mod">
          <ac:chgData name="Mäkinen Alisa" userId="ff94d537-2d8f-4c75-aced-7aecb2743312" providerId="ADAL" clId="{CCC64EF7-5CE4-4FFC-8EC5-3D87B8367943}" dt="2022-08-15T06:36:25.655" v="62" actId="207"/>
          <ac:spMkLst>
            <pc:docMk/>
            <pc:sldMk cId="0" sldId="257"/>
            <ac:spMk id="94" creationId="{00000000-0000-0000-0000-000000000000}"/>
          </ac:spMkLst>
        </pc:spChg>
      </pc:sldChg>
      <pc:sldChg chg="addSp delSp modSp mod modTransition modAnim modNotes">
        <pc:chgData name="Mäkinen Alisa" userId="ff94d537-2d8f-4c75-aced-7aecb2743312" providerId="ADAL" clId="{CCC64EF7-5CE4-4FFC-8EC5-3D87B8367943}" dt="2022-08-15T06:45:40.695" v="133" actId="1035"/>
        <pc:sldMkLst>
          <pc:docMk/>
          <pc:sldMk cId="0" sldId="258"/>
        </pc:sldMkLst>
        <pc:spChg chg="add mod">
          <ac:chgData name="Mäkinen Alisa" userId="ff94d537-2d8f-4c75-aced-7aecb2743312" providerId="ADAL" clId="{CCC64EF7-5CE4-4FFC-8EC5-3D87B8367943}" dt="2022-08-15T06:45:40.695" v="133" actId="1035"/>
          <ac:spMkLst>
            <pc:docMk/>
            <pc:sldMk cId="0" sldId="258"/>
            <ac:spMk id="4" creationId="{3283AE6E-8A88-408E-A32D-6972D5AA6502}"/>
          </ac:spMkLst>
        </pc:spChg>
        <pc:spChg chg="add mod">
          <ac:chgData name="Mäkinen Alisa" userId="ff94d537-2d8f-4c75-aced-7aecb2743312" providerId="ADAL" clId="{CCC64EF7-5CE4-4FFC-8EC5-3D87B8367943}" dt="2022-08-15T06:39:16.588" v="86" actId="1076"/>
          <ac:spMkLst>
            <pc:docMk/>
            <pc:sldMk cId="0" sldId="258"/>
            <ac:spMk id="6" creationId="{E065BFE1-678E-4879-956F-0365990DA5A6}"/>
          </ac:spMkLst>
        </pc:spChg>
        <pc:spChg chg="mod">
          <ac:chgData name="Mäkinen Alisa" userId="ff94d537-2d8f-4c75-aced-7aecb2743312" providerId="ADAL" clId="{CCC64EF7-5CE4-4FFC-8EC5-3D87B8367943}" dt="2022-08-15T06:36:33.148" v="63" actId="207"/>
          <ac:spMkLst>
            <pc:docMk/>
            <pc:sldMk cId="0" sldId="258"/>
            <ac:spMk id="102" creationId="{00000000-0000-0000-0000-000000000000}"/>
          </ac:spMkLst>
        </pc:spChg>
        <pc:spChg chg="del mod">
          <ac:chgData name="Mäkinen Alisa" userId="ff94d537-2d8f-4c75-aced-7aecb2743312" providerId="ADAL" clId="{CCC64EF7-5CE4-4FFC-8EC5-3D87B8367943}" dt="2022-08-15T06:44:08.703" v="112" actId="478"/>
          <ac:spMkLst>
            <pc:docMk/>
            <pc:sldMk cId="0" sldId="258"/>
            <ac:spMk id="104" creationId="{00000000-0000-0000-0000-000000000000}"/>
          </ac:spMkLst>
        </pc:spChg>
        <pc:picChg chg="add mod">
          <ac:chgData name="Mäkinen Alisa" userId="ff94d537-2d8f-4c75-aced-7aecb2743312" providerId="ADAL" clId="{CCC64EF7-5CE4-4FFC-8EC5-3D87B8367943}" dt="2022-08-15T06:44:27.552" v="118" actId="1076"/>
          <ac:picMkLst>
            <pc:docMk/>
            <pc:sldMk cId="0" sldId="258"/>
            <ac:picMk id="3" creationId="{95FCA1C4-A8D8-4574-BD3C-C155DA9F2E01}"/>
          </ac:picMkLst>
        </pc:picChg>
      </pc:sldChg>
      <pc:sldChg chg="addSp modSp mod modTransition modAnim">
        <pc:chgData name="Mäkinen Alisa" userId="ff94d537-2d8f-4c75-aced-7aecb2743312" providerId="ADAL" clId="{CCC64EF7-5CE4-4FFC-8EC5-3D87B8367943}" dt="2022-08-15T06:39:20.540" v="87"/>
        <pc:sldMkLst>
          <pc:docMk/>
          <pc:sldMk cId="0" sldId="259"/>
        </pc:sldMkLst>
        <pc:spChg chg="add mod">
          <ac:chgData name="Mäkinen Alisa" userId="ff94d537-2d8f-4c75-aced-7aecb2743312" providerId="ADAL" clId="{CCC64EF7-5CE4-4FFC-8EC5-3D87B8367943}" dt="2022-08-15T06:39:20.540" v="87"/>
          <ac:spMkLst>
            <pc:docMk/>
            <pc:sldMk cId="0" sldId="259"/>
            <ac:spMk id="5" creationId="{D807DC3B-69AE-46C2-8D63-66DD630C0DAC}"/>
          </ac:spMkLst>
        </pc:spChg>
        <pc:spChg chg="mod">
          <ac:chgData name="Mäkinen Alisa" userId="ff94d537-2d8f-4c75-aced-7aecb2743312" providerId="ADAL" clId="{CCC64EF7-5CE4-4FFC-8EC5-3D87B8367943}" dt="2022-08-15T06:36:39.830" v="65" actId="27636"/>
          <ac:spMkLst>
            <pc:docMk/>
            <pc:sldMk cId="0" sldId="259"/>
            <ac:spMk id="111" creationId="{00000000-0000-0000-0000-000000000000}"/>
          </ac:spMkLst>
        </pc:spChg>
      </pc:sldChg>
      <pc:sldChg chg="addSp modSp modTransition modAnim modNotes">
        <pc:chgData name="Mäkinen Alisa" userId="ff94d537-2d8f-4c75-aced-7aecb2743312" providerId="ADAL" clId="{CCC64EF7-5CE4-4FFC-8EC5-3D87B8367943}" dt="2022-08-15T06:39:26.959" v="88"/>
        <pc:sldMkLst>
          <pc:docMk/>
          <pc:sldMk cId="0" sldId="260"/>
        </pc:sldMkLst>
        <pc:spChg chg="add mod">
          <ac:chgData name="Mäkinen Alisa" userId="ff94d537-2d8f-4c75-aced-7aecb2743312" providerId="ADAL" clId="{CCC64EF7-5CE4-4FFC-8EC5-3D87B8367943}" dt="2022-08-15T06:39:26.959" v="88"/>
          <ac:spMkLst>
            <pc:docMk/>
            <pc:sldMk cId="0" sldId="260"/>
            <ac:spMk id="5" creationId="{E78F9BAF-E6A5-4575-9F23-0EA7BE40B86F}"/>
          </ac:spMkLst>
        </pc:spChg>
        <pc:spChg chg="mod">
          <ac:chgData name="Mäkinen Alisa" userId="ff94d537-2d8f-4c75-aced-7aecb2743312" providerId="ADAL" clId="{CCC64EF7-5CE4-4FFC-8EC5-3D87B8367943}" dt="2022-08-15T06:36:51.645" v="66" actId="207"/>
          <ac:spMkLst>
            <pc:docMk/>
            <pc:sldMk cId="0" sldId="260"/>
            <ac:spMk id="119" creationId="{00000000-0000-0000-0000-000000000000}"/>
          </ac:spMkLst>
        </pc:spChg>
      </pc:sldChg>
      <pc:sldChg chg="addSp modSp modTransition modAnim modNotes">
        <pc:chgData name="Mäkinen Alisa" userId="ff94d537-2d8f-4c75-aced-7aecb2743312" providerId="ADAL" clId="{CCC64EF7-5CE4-4FFC-8EC5-3D87B8367943}" dt="2022-08-15T06:39:32.985" v="89"/>
        <pc:sldMkLst>
          <pc:docMk/>
          <pc:sldMk cId="0" sldId="261"/>
        </pc:sldMkLst>
        <pc:spChg chg="add mod">
          <ac:chgData name="Mäkinen Alisa" userId="ff94d537-2d8f-4c75-aced-7aecb2743312" providerId="ADAL" clId="{CCC64EF7-5CE4-4FFC-8EC5-3D87B8367943}" dt="2022-08-15T06:39:32.985" v="89"/>
          <ac:spMkLst>
            <pc:docMk/>
            <pc:sldMk cId="0" sldId="261"/>
            <ac:spMk id="5" creationId="{D6847B28-83E4-4561-8A41-782E6CD2968F}"/>
          </ac:spMkLst>
        </pc:spChg>
        <pc:spChg chg="mod">
          <ac:chgData name="Mäkinen Alisa" userId="ff94d537-2d8f-4c75-aced-7aecb2743312" providerId="ADAL" clId="{CCC64EF7-5CE4-4FFC-8EC5-3D87B8367943}" dt="2022-08-15T06:36:56.951" v="67" actId="207"/>
          <ac:spMkLst>
            <pc:docMk/>
            <pc:sldMk cId="0" sldId="261"/>
            <ac:spMk id="127" creationId="{00000000-0000-0000-0000-000000000000}"/>
          </ac:spMkLst>
        </pc:spChg>
      </pc:sldChg>
      <pc:sldChg chg="addSp delSp modSp mod modTransition modAnim">
        <pc:chgData name="Mäkinen Alisa" userId="ff94d537-2d8f-4c75-aced-7aecb2743312" providerId="ADAL" clId="{CCC64EF7-5CE4-4FFC-8EC5-3D87B8367943}" dt="2022-08-15T06:47:01.721" v="153" actId="1035"/>
        <pc:sldMkLst>
          <pc:docMk/>
          <pc:sldMk cId="0" sldId="262"/>
        </pc:sldMkLst>
        <pc:spChg chg="add del mod">
          <ac:chgData name="Mäkinen Alisa" userId="ff94d537-2d8f-4c75-aced-7aecb2743312" providerId="ADAL" clId="{CCC64EF7-5CE4-4FFC-8EC5-3D87B8367943}" dt="2022-08-15T06:46:18.781" v="136" actId="478"/>
          <ac:spMkLst>
            <pc:docMk/>
            <pc:sldMk cId="0" sldId="262"/>
            <ac:spMk id="5" creationId="{18835621-6EAB-4B9F-A691-0BA68491D002}"/>
          </ac:spMkLst>
        </pc:spChg>
        <pc:spChg chg="add mod">
          <ac:chgData name="Mäkinen Alisa" userId="ff94d537-2d8f-4c75-aced-7aecb2743312" providerId="ADAL" clId="{CCC64EF7-5CE4-4FFC-8EC5-3D87B8367943}" dt="2022-08-15T06:39:35.262" v="90"/>
          <ac:spMkLst>
            <pc:docMk/>
            <pc:sldMk cId="0" sldId="262"/>
            <ac:spMk id="6" creationId="{13835D5C-3E5C-4909-B9F2-10AF2525C645}"/>
          </ac:spMkLst>
        </pc:spChg>
        <pc:spChg chg="add mod">
          <ac:chgData name="Mäkinen Alisa" userId="ff94d537-2d8f-4c75-aced-7aecb2743312" providerId="ADAL" clId="{CCC64EF7-5CE4-4FFC-8EC5-3D87B8367943}" dt="2022-08-15T06:47:01.721" v="153" actId="1035"/>
          <ac:spMkLst>
            <pc:docMk/>
            <pc:sldMk cId="0" sldId="262"/>
            <ac:spMk id="11" creationId="{7A4BC555-36FA-4709-960C-C58DA9DBA3F7}"/>
          </ac:spMkLst>
        </pc:spChg>
        <pc:spChg chg="mod">
          <ac:chgData name="Mäkinen Alisa" userId="ff94d537-2d8f-4c75-aced-7aecb2743312" providerId="ADAL" clId="{CCC64EF7-5CE4-4FFC-8EC5-3D87B8367943}" dt="2022-08-15T06:37:02.287" v="68" actId="207"/>
          <ac:spMkLst>
            <pc:docMk/>
            <pc:sldMk cId="0" sldId="262"/>
            <ac:spMk id="135" creationId="{00000000-0000-0000-0000-000000000000}"/>
          </ac:spMkLst>
        </pc:spChg>
        <pc:spChg chg="del">
          <ac:chgData name="Mäkinen Alisa" userId="ff94d537-2d8f-4c75-aced-7aecb2743312" providerId="ADAL" clId="{CCC64EF7-5CE4-4FFC-8EC5-3D87B8367943}" dt="2022-08-15T06:46:16.149" v="135" actId="478"/>
          <ac:spMkLst>
            <pc:docMk/>
            <pc:sldMk cId="0" sldId="262"/>
            <ac:spMk id="137" creationId="{00000000-0000-0000-0000-000000000000}"/>
          </ac:spMkLst>
        </pc:spChg>
        <pc:picChg chg="add mod">
          <ac:chgData name="Mäkinen Alisa" userId="ff94d537-2d8f-4c75-aced-7aecb2743312" providerId="ADAL" clId="{CCC64EF7-5CE4-4FFC-8EC5-3D87B8367943}" dt="2022-08-15T06:46:23.598" v="137" actId="1076"/>
          <ac:picMkLst>
            <pc:docMk/>
            <pc:sldMk cId="0" sldId="262"/>
            <ac:picMk id="3" creationId="{E2B5379E-4282-4869-8F10-B33A9C3BFE18}"/>
          </ac:picMkLst>
        </pc:picChg>
      </pc:sldChg>
      <pc:sldChg chg="addSp modSp mod modTransition modAnim">
        <pc:chgData name="Mäkinen Alisa" userId="ff94d537-2d8f-4c75-aced-7aecb2743312" providerId="ADAL" clId="{CCC64EF7-5CE4-4FFC-8EC5-3D87B8367943}" dt="2022-08-15T06:41:16.521" v="98" actId="20577"/>
        <pc:sldMkLst>
          <pc:docMk/>
          <pc:sldMk cId="0" sldId="263"/>
        </pc:sldMkLst>
        <pc:spChg chg="add mod">
          <ac:chgData name="Mäkinen Alisa" userId="ff94d537-2d8f-4c75-aced-7aecb2743312" providerId="ADAL" clId="{CCC64EF7-5CE4-4FFC-8EC5-3D87B8367943}" dt="2022-08-15T06:39:37.784" v="91"/>
          <ac:spMkLst>
            <pc:docMk/>
            <pc:sldMk cId="0" sldId="263"/>
            <ac:spMk id="5" creationId="{D5501E0B-40B5-4BC0-B2A7-470504526B5E}"/>
          </ac:spMkLst>
        </pc:spChg>
        <pc:spChg chg="mod">
          <ac:chgData name="Mäkinen Alisa" userId="ff94d537-2d8f-4c75-aced-7aecb2743312" providerId="ADAL" clId="{CCC64EF7-5CE4-4FFC-8EC5-3D87B8367943}" dt="2022-08-15T06:41:16.521" v="98" actId="20577"/>
          <ac:spMkLst>
            <pc:docMk/>
            <pc:sldMk cId="0" sldId="263"/>
            <ac:spMk id="144" creationId="{00000000-0000-0000-0000-000000000000}"/>
          </ac:spMkLst>
        </pc:spChg>
      </pc:sldChg>
      <pc:sldChg chg="addSp modSp modTransition modAnim modNotes">
        <pc:chgData name="Mäkinen Alisa" userId="ff94d537-2d8f-4c75-aced-7aecb2743312" providerId="ADAL" clId="{CCC64EF7-5CE4-4FFC-8EC5-3D87B8367943}" dt="2022-08-15T06:41:21.172" v="102" actId="20577"/>
        <pc:sldMkLst>
          <pc:docMk/>
          <pc:sldMk cId="0" sldId="264"/>
        </pc:sldMkLst>
        <pc:spChg chg="add mod">
          <ac:chgData name="Mäkinen Alisa" userId="ff94d537-2d8f-4c75-aced-7aecb2743312" providerId="ADAL" clId="{CCC64EF7-5CE4-4FFC-8EC5-3D87B8367943}" dt="2022-08-15T06:39:40.731" v="92"/>
          <ac:spMkLst>
            <pc:docMk/>
            <pc:sldMk cId="0" sldId="264"/>
            <ac:spMk id="5" creationId="{02B075C5-B3D0-4A4D-BA50-CFF0BDE513C8}"/>
          </ac:spMkLst>
        </pc:spChg>
        <pc:spChg chg="mod">
          <ac:chgData name="Mäkinen Alisa" userId="ff94d537-2d8f-4c75-aced-7aecb2743312" providerId="ADAL" clId="{CCC64EF7-5CE4-4FFC-8EC5-3D87B8367943}" dt="2022-08-15T06:41:21.172" v="102" actId="20577"/>
          <ac:spMkLst>
            <pc:docMk/>
            <pc:sldMk cId="0" sldId="264"/>
            <ac:spMk id="152" creationId="{00000000-0000-0000-0000-000000000000}"/>
          </ac:spMkLst>
        </pc:spChg>
      </pc:sldChg>
      <pc:sldChg chg="addSp modSp mod modTransition modAnim">
        <pc:chgData name="Mäkinen Alisa" userId="ff94d537-2d8f-4c75-aced-7aecb2743312" providerId="ADAL" clId="{CCC64EF7-5CE4-4FFC-8EC5-3D87B8367943}" dt="2022-08-15T06:41:26.294" v="106" actId="20577"/>
        <pc:sldMkLst>
          <pc:docMk/>
          <pc:sldMk cId="0" sldId="265"/>
        </pc:sldMkLst>
        <pc:spChg chg="add mod">
          <ac:chgData name="Mäkinen Alisa" userId="ff94d537-2d8f-4c75-aced-7aecb2743312" providerId="ADAL" clId="{CCC64EF7-5CE4-4FFC-8EC5-3D87B8367943}" dt="2022-08-15T06:39:42.544" v="93"/>
          <ac:spMkLst>
            <pc:docMk/>
            <pc:sldMk cId="0" sldId="265"/>
            <ac:spMk id="5" creationId="{6FDD2F2E-7839-4E32-B05C-EC1442509C96}"/>
          </ac:spMkLst>
        </pc:spChg>
        <pc:spChg chg="mod">
          <ac:chgData name="Mäkinen Alisa" userId="ff94d537-2d8f-4c75-aced-7aecb2743312" providerId="ADAL" clId="{CCC64EF7-5CE4-4FFC-8EC5-3D87B8367943}" dt="2022-08-15T06:41:26.294" v="106" actId="20577"/>
          <ac:spMkLst>
            <pc:docMk/>
            <pc:sldMk cId="0" sldId="265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2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deb9ac5f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deb9ac5f3_1_4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3deb9ac5f3_1_42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0ff99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2a0ff99a7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b2a0ff99a7_0_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896213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d89621307e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d89621307e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deb9ac5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deb9ac5f3_1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deb9ac5f3_1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deb9ac5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deb9ac5f3_1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3deb9ac5f3_1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deb9ac5f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deb9ac5f3_1_2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3deb9ac5f3_1_28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deb9ac5f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deb9ac5f3_1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3deb9ac5f3_1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deb9ac5f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deb9ac5f3_1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3deb9ac5f3_1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deb9ac5f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deb9ac5f3_1_3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3deb9ac5f3_1_35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Adjektiivit</a:t>
            </a:r>
            <a:endParaRPr/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6 Grammar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deb9ac5f3_1_4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60" name="Google Shape;160;g13deb9ac5f3_1_4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9.	Onko sinulla tarpeeksi rahaa ostaa mitä tarvitset?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enough</a:t>
            </a:r>
            <a:r>
              <a:rPr lang="fi-FI" dirty="0">
                <a:solidFill>
                  <a:schemeClr val="bg2"/>
                </a:solidFill>
              </a:rPr>
              <a:t> money to </a:t>
            </a:r>
            <a:r>
              <a:rPr lang="fi-FI" dirty="0" err="1">
                <a:solidFill>
                  <a:schemeClr val="bg2"/>
                </a:solidFill>
              </a:rPr>
              <a:t>buy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what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need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10. Onko kukaan koskaan tarpeeksi rikas?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Is </a:t>
            </a:r>
            <a:r>
              <a:rPr lang="fi-FI" dirty="0" err="1">
                <a:solidFill>
                  <a:schemeClr val="bg2"/>
                </a:solidFill>
              </a:rPr>
              <a:t>anyone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anybody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rich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enough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11. Nuorten elämä voi olla haastavaa.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life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challenging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12. Nuoren haaveet eivät aina toteudu.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A </a:t>
            </a:r>
            <a:r>
              <a:rPr lang="fi-FI" dirty="0" err="1">
                <a:solidFill>
                  <a:schemeClr val="bg2"/>
                </a:solidFill>
              </a:rPr>
              <a:t>young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person's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dreams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won't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true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61" name="Google Shape;161;g13deb9ac5f3_1_4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6FDD2F2E-7839-4E32-B05C-EC1442509C9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a0ff99a7_0_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 dirty="0"/>
              <a:t>Adjektiivit</a:t>
            </a:r>
            <a:endParaRPr dirty="0"/>
          </a:p>
        </p:txBody>
      </p:sp>
      <p:sp>
        <p:nvSpPr>
          <p:cNvPr id="94" name="Google Shape;94;gb2a0ff99a7_0_6"/>
          <p:cNvSpPr txBox="1">
            <a:spLocks noGrp="1"/>
          </p:cNvSpPr>
          <p:nvPr>
            <p:ph type="body" idx="1"/>
          </p:nvPr>
        </p:nvSpPr>
        <p:spPr>
          <a:xfrm>
            <a:off x="1676400" y="3087961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/>
              <a:t>T</a:t>
            </a:r>
            <a:r>
              <a:rPr lang="fi-FI" sz="5400" dirty="0" err="1"/>
              <a:t>he</a:t>
            </a:r>
            <a:r>
              <a:rPr lang="fi-FI" sz="5400" dirty="0"/>
              <a:t> </a:t>
            </a:r>
            <a:r>
              <a:rPr lang="fi-FI" sz="5400" dirty="0" err="1"/>
              <a:t>bus</a:t>
            </a:r>
            <a:r>
              <a:rPr lang="fi-FI" sz="5400" dirty="0"/>
              <a:t> </a:t>
            </a:r>
            <a:r>
              <a:rPr lang="fi-FI" sz="5400" dirty="0" err="1"/>
              <a:t>drivers</a:t>
            </a:r>
            <a:r>
              <a:rPr lang="fi-FI" sz="5400" dirty="0"/>
              <a:t> in </a:t>
            </a:r>
            <a:r>
              <a:rPr lang="fi-FI" sz="5400" dirty="0" err="1"/>
              <a:t>this</a:t>
            </a:r>
            <a:r>
              <a:rPr lang="fi-FI" sz="5400" dirty="0"/>
              <a:t> </a:t>
            </a:r>
            <a:r>
              <a:rPr lang="fi-FI" sz="5400" dirty="0" err="1"/>
              <a:t>town</a:t>
            </a:r>
            <a:r>
              <a:rPr lang="fi-FI" sz="5400" dirty="0"/>
              <a:t> </a:t>
            </a:r>
            <a:r>
              <a:rPr lang="fi-FI" sz="5400" dirty="0" err="1"/>
              <a:t>are</a:t>
            </a:r>
            <a:r>
              <a:rPr lang="fi-FI" sz="5400" b="1" dirty="0"/>
              <a:t> </a:t>
            </a:r>
            <a:r>
              <a:rPr lang="fi-FI" sz="5400" b="1" dirty="0" err="1"/>
              <a:t>polite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400" dirty="0" err="1"/>
              <a:t>They</a:t>
            </a:r>
            <a:r>
              <a:rPr lang="fi-FI" sz="5400" dirty="0"/>
              <a:t> </a:t>
            </a:r>
            <a:r>
              <a:rPr lang="fi-FI" sz="5400" dirty="0" err="1"/>
              <a:t>are</a:t>
            </a:r>
            <a:r>
              <a:rPr lang="fi-FI" sz="5400" dirty="0"/>
              <a:t> </a:t>
            </a:r>
            <a:r>
              <a:rPr lang="fi-FI" sz="5400" dirty="0" err="1"/>
              <a:t>all</a:t>
            </a:r>
            <a:r>
              <a:rPr lang="fi-FI" sz="5400" dirty="0"/>
              <a:t> </a:t>
            </a:r>
            <a:r>
              <a:rPr lang="fi-FI" sz="5400" b="1" dirty="0" err="1"/>
              <a:t>polite</a:t>
            </a:r>
            <a:r>
              <a:rPr lang="fi-FI" sz="5400" dirty="0"/>
              <a:t> </a:t>
            </a:r>
            <a:r>
              <a:rPr lang="fi-FI" sz="5400" dirty="0" err="1"/>
              <a:t>people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400" dirty="0"/>
              <a:t>It </a:t>
            </a:r>
            <a:r>
              <a:rPr lang="fi-FI" sz="5400" dirty="0" err="1"/>
              <a:t>only</a:t>
            </a:r>
            <a:r>
              <a:rPr lang="fi-FI" sz="5400" dirty="0"/>
              <a:t> </a:t>
            </a:r>
            <a:r>
              <a:rPr lang="fi-FI" sz="5400" dirty="0" err="1"/>
              <a:t>takes</a:t>
            </a:r>
            <a:r>
              <a:rPr lang="fi-FI" sz="5400" dirty="0"/>
              <a:t> </a:t>
            </a:r>
            <a:r>
              <a:rPr lang="fi-FI" sz="5400" dirty="0" err="1"/>
              <a:t>one</a:t>
            </a:r>
            <a:r>
              <a:rPr lang="fi-FI" sz="5400" dirty="0"/>
              <a:t> </a:t>
            </a:r>
            <a:r>
              <a:rPr lang="fi-FI" sz="5400" b="1" dirty="0" err="1"/>
              <a:t>polite</a:t>
            </a:r>
            <a:r>
              <a:rPr lang="fi-FI" sz="5400" dirty="0"/>
              <a:t> person to </a:t>
            </a:r>
            <a:r>
              <a:rPr lang="fi-FI" sz="5400" dirty="0" err="1"/>
              <a:t>make</a:t>
            </a:r>
            <a:r>
              <a:rPr lang="fi-FI" sz="5400" dirty="0"/>
              <a:t> </a:t>
            </a:r>
            <a:r>
              <a:rPr lang="fi-FI" sz="5400" dirty="0" err="1"/>
              <a:t>your</a:t>
            </a:r>
            <a:r>
              <a:rPr lang="fi-FI" sz="5400" dirty="0"/>
              <a:t> </a:t>
            </a:r>
            <a:r>
              <a:rPr lang="fi-FI" sz="5400" dirty="0" err="1"/>
              <a:t>day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400" dirty="0"/>
              <a:t>My </a:t>
            </a:r>
            <a:r>
              <a:rPr lang="fi-FI" sz="5400" dirty="0" err="1"/>
              <a:t>brother</a:t>
            </a:r>
            <a:r>
              <a:rPr lang="fi-FI" sz="5400" dirty="0"/>
              <a:t> </a:t>
            </a:r>
            <a:r>
              <a:rPr lang="fi-FI" sz="5400" dirty="0" err="1"/>
              <a:t>isn't</a:t>
            </a:r>
            <a:r>
              <a:rPr lang="fi-FI" sz="5400" dirty="0"/>
              <a:t> </a:t>
            </a:r>
            <a:r>
              <a:rPr lang="fi-FI" sz="5400" dirty="0" err="1"/>
              <a:t>always</a:t>
            </a:r>
            <a:r>
              <a:rPr lang="fi-FI" sz="5400" dirty="0"/>
              <a:t> </a:t>
            </a:r>
            <a:r>
              <a:rPr lang="fi-FI" sz="5400" b="1" dirty="0" err="1"/>
              <a:t>polite</a:t>
            </a:r>
            <a:r>
              <a:rPr lang="fi-FI" sz="5400" dirty="0"/>
              <a:t> in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morning</a:t>
            </a:r>
            <a:r>
              <a:rPr lang="fi-FI" sz="54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sz="5400" dirty="0"/>
          </a:p>
          <a:p>
            <a:pPr marL="457200" lvl="0" indent="-571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Char char="●"/>
            </a:pPr>
            <a:r>
              <a:rPr lang="fi-FI" sz="5400" dirty="0">
                <a:solidFill>
                  <a:schemeClr val="bg2"/>
                </a:solidFill>
              </a:rPr>
              <a:t>Adjektiivit ovat kuvailevia sanoja, jotka vastaavat kysymykseen </a:t>
            </a:r>
            <a:r>
              <a:rPr lang="fi-FI" sz="5400" i="1" dirty="0">
                <a:solidFill>
                  <a:schemeClr val="bg2"/>
                </a:solidFill>
              </a:rPr>
              <a:t>millainen?</a:t>
            </a:r>
            <a:endParaRPr sz="5400" dirty="0">
              <a:solidFill>
                <a:schemeClr val="bg2"/>
              </a:solidFill>
            </a:endParaRPr>
          </a:p>
          <a:p>
            <a:pPr marL="4572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Char char="●"/>
            </a:pPr>
            <a:r>
              <a:rPr lang="fi-FI" sz="5400" dirty="0">
                <a:solidFill>
                  <a:schemeClr val="bg2"/>
                </a:solidFill>
              </a:rPr>
              <a:t>Adjektiivit ovat samassa muodossa yksiköllisten ja monikollisten sanojen kanssa.</a:t>
            </a:r>
            <a:endParaRPr sz="5400" dirty="0">
              <a:solidFill>
                <a:schemeClr val="bg2"/>
              </a:solidFill>
            </a:endParaRPr>
          </a:p>
          <a:p>
            <a:pPr marL="4572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Char char="●"/>
            </a:pPr>
            <a:r>
              <a:rPr lang="fi-FI" sz="5450" dirty="0">
                <a:solidFill>
                  <a:schemeClr val="bg2"/>
                </a:solidFill>
                <a:highlight>
                  <a:srgbClr val="FFFFFF"/>
                </a:highlight>
              </a:rPr>
              <a:t>Adjektiivi voi liittyä suoraan substantiiviin (</a:t>
            </a:r>
            <a:r>
              <a:rPr lang="fi-FI" sz="5450" b="1" dirty="0">
                <a:solidFill>
                  <a:schemeClr val="bg2"/>
                </a:solidFill>
                <a:highlight>
                  <a:srgbClr val="FFFFFF"/>
                </a:highlight>
              </a:rPr>
              <a:t>a </a:t>
            </a:r>
            <a:r>
              <a:rPr lang="fi-FI" sz="5450" b="1" dirty="0" err="1">
                <a:solidFill>
                  <a:schemeClr val="bg2"/>
                </a:solidFill>
                <a:highlight>
                  <a:srgbClr val="FFFFFF"/>
                </a:highlight>
              </a:rPr>
              <a:t>polite</a:t>
            </a:r>
            <a:r>
              <a:rPr lang="fi-FI" sz="5450" b="1" dirty="0">
                <a:solidFill>
                  <a:schemeClr val="bg2"/>
                </a:solidFill>
                <a:highlight>
                  <a:srgbClr val="FFFFFF"/>
                </a:highlight>
              </a:rPr>
              <a:t> person</a:t>
            </a:r>
            <a:r>
              <a:rPr lang="fi-FI" sz="5450" dirty="0">
                <a:solidFill>
                  <a:schemeClr val="bg2"/>
                </a:solidFill>
                <a:highlight>
                  <a:srgbClr val="FFFFFF"/>
                </a:highlight>
              </a:rPr>
              <a:t>) tai se voi tulla yksistään ilman substantiivia verbin jälkeen (</a:t>
            </a:r>
            <a:r>
              <a:rPr lang="fi-FI" sz="5450" b="1" dirty="0" err="1">
                <a:solidFill>
                  <a:schemeClr val="bg2"/>
                </a:solidFill>
                <a:highlight>
                  <a:srgbClr val="FFFFFF"/>
                </a:highlight>
              </a:rPr>
              <a:t>isn't</a:t>
            </a:r>
            <a:r>
              <a:rPr lang="fi-FI" sz="5450" b="1" dirty="0">
                <a:solidFill>
                  <a:schemeClr val="bg2"/>
                </a:solidFill>
                <a:highlight>
                  <a:srgbClr val="FFFFFF"/>
                </a:highlight>
              </a:rPr>
              <a:t> </a:t>
            </a:r>
            <a:r>
              <a:rPr lang="fi-FI" sz="5450" b="1" dirty="0" err="1">
                <a:solidFill>
                  <a:schemeClr val="bg2"/>
                </a:solidFill>
                <a:highlight>
                  <a:srgbClr val="FFFFFF"/>
                </a:highlight>
              </a:rPr>
              <a:t>always</a:t>
            </a:r>
            <a:r>
              <a:rPr lang="fi-FI" sz="5450" b="1" dirty="0">
                <a:solidFill>
                  <a:schemeClr val="bg2"/>
                </a:solidFill>
                <a:highlight>
                  <a:srgbClr val="FFFFFF"/>
                </a:highlight>
              </a:rPr>
              <a:t> </a:t>
            </a:r>
            <a:r>
              <a:rPr lang="fi-FI" sz="5450" b="1" dirty="0" err="1">
                <a:solidFill>
                  <a:schemeClr val="bg2"/>
                </a:solidFill>
                <a:highlight>
                  <a:srgbClr val="FFFFFF"/>
                </a:highlight>
              </a:rPr>
              <a:t>polite</a:t>
            </a:r>
            <a:r>
              <a:rPr lang="fi-FI" sz="5450" dirty="0">
                <a:solidFill>
                  <a:schemeClr val="bg2"/>
                </a:solidFill>
                <a:highlight>
                  <a:srgbClr val="FFFFFF"/>
                </a:highlight>
              </a:rPr>
              <a:t>).</a:t>
            </a:r>
            <a:endParaRPr sz="10400" dirty="0">
              <a:solidFill>
                <a:schemeClr val="bg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b2a0ff99a7_0_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5B85A73E-D990-4622-A143-DBDFA058DD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89621307e_0_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Vain ilman substantiivia käytettävät adjektiivit</a:t>
            </a:r>
            <a:endParaRPr/>
          </a:p>
        </p:txBody>
      </p:sp>
      <p:sp>
        <p:nvSpPr>
          <p:cNvPr id="102" name="Google Shape;102;gd89621307e_0_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afraid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dark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I </a:t>
            </a:r>
            <a:r>
              <a:rPr lang="fi-FI" dirty="0" err="1"/>
              <a:t>hate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b="1" dirty="0" err="1"/>
              <a:t>alone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dirty="0"/>
              <a:t>It </a:t>
            </a:r>
            <a:r>
              <a:rPr lang="fi-FI" dirty="0" err="1"/>
              <a:t>makes</a:t>
            </a:r>
            <a:r>
              <a:rPr lang="fi-FI" dirty="0"/>
              <a:t> me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b="1" dirty="0"/>
              <a:t>ill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i="1" dirty="0"/>
              <a:t>Vertaa:</a:t>
            </a:r>
            <a:r>
              <a:rPr lang="fi-FI" dirty="0"/>
              <a:t> </a:t>
            </a:r>
            <a:r>
              <a:rPr lang="fi-FI" dirty="0" err="1"/>
              <a:t>Who's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b="1" dirty="0" err="1"/>
              <a:t>frightened</a:t>
            </a:r>
            <a:r>
              <a:rPr lang="fi-FI" dirty="0"/>
              <a:t>, </a:t>
            </a:r>
            <a:r>
              <a:rPr lang="fi-FI" b="1" dirty="0" err="1"/>
              <a:t>lonely</a:t>
            </a:r>
            <a:r>
              <a:rPr lang="fi-FI" dirty="0"/>
              <a:t> and </a:t>
            </a:r>
            <a:r>
              <a:rPr lang="fi-FI" b="1" dirty="0" err="1"/>
              <a:t>sick</a:t>
            </a:r>
            <a:r>
              <a:rPr lang="fi-FI" b="1" dirty="0"/>
              <a:t> </a:t>
            </a:r>
            <a:r>
              <a:rPr lang="fi-FI" dirty="0" err="1"/>
              <a:t>child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dirty="0"/>
          </a:p>
          <a:p>
            <a:pPr marL="457200" lvl="0" indent="-609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Joitakin adjektiiveja käytetään vain verbin jälkeen, ei ennen substantiivia määrittämään sitä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d89621307e_0_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E065BFE1-678E-4879-956F-0365990DA5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FCA1C4-A8D8-4574-BD3C-C155DA9F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071" y="3413011"/>
            <a:ext cx="8847523" cy="688997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83AE6E-8A88-408E-A32D-6972D5AA6502}"/>
              </a:ext>
            </a:extLst>
          </p:cNvPr>
          <p:cNvSpPr txBox="1"/>
          <p:nvPr/>
        </p:nvSpPr>
        <p:spPr>
          <a:xfrm>
            <a:off x="14033071" y="10382495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Veleri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deb9ac5f3_1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The + adjektiivi</a:t>
            </a:r>
            <a:endParaRPr/>
          </a:p>
        </p:txBody>
      </p:sp>
      <p:sp>
        <p:nvSpPr>
          <p:cNvPr id="111" name="Google Shape;111;g13deb9ac5f3_1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rich</a:t>
            </a:r>
            <a:r>
              <a:rPr lang="fi-FI" dirty="0"/>
              <a:t> and </a:t>
            </a:r>
            <a:r>
              <a:rPr lang="fi-FI" b="1" dirty="0" err="1"/>
              <a:t>famous</a:t>
            </a:r>
            <a:r>
              <a:rPr lang="fi-FI" b="1" dirty="0"/>
              <a:t> </a:t>
            </a:r>
            <a:r>
              <a:rPr lang="fi-FI" dirty="0" err="1"/>
              <a:t>give</a:t>
            </a:r>
            <a:r>
              <a:rPr lang="fi-FI" dirty="0"/>
              <a:t> money to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poor</a:t>
            </a:r>
            <a:r>
              <a:rPr lang="fi-FI" b="1" dirty="0"/>
              <a:t>.</a:t>
            </a:r>
            <a:endParaRPr b="1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They</a:t>
            </a:r>
            <a:r>
              <a:rPr lang="fi-FI" dirty="0"/>
              <a:t> go to a </a:t>
            </a:r>
            <a:r>
              <a:rPr lang="fi-FI" dirty="0" err="1"/>
              <a:t>school</a:t>
            </a:r>
            <a:r>
              <a:rPr lang="fi-FI" dirty="0"/>
              <a:t> for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deaf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saw</a:t>
            </a:r>
            <a:r>
              <a:rPr lang="fi-FI" dirty="0"/>
              <a:t> </a:t>
            </a:r>
            <a:r>
              <a:rPr lang="fi-FI" b="1" dirty="0"/>
              <a:t>a </a:t>
            </a:r>
            <a:r>
              <a:rPr lang="fi-FI" b="1" dirty="0" err="1"/>
              <a:t>famous</a:t>
            </a:r>
            <a:r>
              <a:rPr lang="fi-FI" b="1" dirty="0"/>
              <a:t> person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night</a:t>
            </a:r>
            <a:r>
              <a:rPr lang="fi-FI" dirty="0"/>
              <a:t>. 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guess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A </a:t>
            </a:r>
            <a:r>
              <a:rPr lang="fi-FI" b="1" dirty="0" err="1"/>
              <a:t>poor</a:t>
            </a:r>
            <a:r>
              <a:rPr lang="fi-FI" b="1" dirty="0"/>
              <a:t> </a:t>
            </a:r>
            <a:r>
              <a:rPr lang="fi-FI" b="1" dirty="0" err="1"/>
              <a:t>student</a:t>
            </a:r>
            <a:r>
              <a:rPr lang="fi-FI" dirty="0"/>
              <a:t> </a:t>
            </a:r>
            <a:r>
              <a:rPr lang="fi-FI" dirty="0" err="1"/>
              <a:t>can't</a:t>
            </a:r>
            <a:r>
              <a:rPr lang="fi-FI" dirty="0"/>
              <a:t> </a:t>
            </a:r>
            <a:r>
              <a:rPr lang="fi-FI" dirty="0" err="1"/>
              <a:t>afford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picky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Adjektiivista voidaan tehdä substantiivi lisäämällä sana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the</a:t>
            </a:r>
            <a:r>
              <a:rPr lang="fi-FI" b="1" i="1" dirty="0">
                <a:solidFill>
                  <a:schemeClr val="bg2"/>
                </a:solidFill>
              </a:rPr>
              <a:t>.</a:t>
            </a:r>
            <a:endParaRPr b="1"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Tällöin puhutaan kokonaisesta ihmisryhmästä, ja verbi on monikkomuodossa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Jos puhutaan vain yhdestä henkilöstä, adjektiivin kanssa on käytettävä substantiivia, esimerkiksi </a:t>
            </a:r>
            <a:r>
              <a:rPr lang="fi-FI" b="1" dirty="0">
                <a:solidFill>
                  <a:schemeClr val="bg2"/>
                </a:solidFill>
              </a:rPr>
              <a:t>a </a:t>
            </a:r>
            <a:r>
              <a:rPr lang="fi-FI" b="1" dirty="0" err="1">
                <a:solidFill>
                  <a:schemeClr val="bg2"/>
                </a:solidFill>
              </a:rPr>
              <a:t>famous</a:t>
            </a:r>
            <a:r>
              <a:rPr lang="fi-FI" b="1" dirty="0">
                <a:solidFill>
                  <a:schemeClr val="bg2"/>
                </a:solidFill>
              </a:rPr>
              <a:t> person</a:t>
            </a:r>
            <a:r>
              <a:rPr lang="fi-FI" b="1" i="1" dirty="0">
                <a:solidFill>
                  <a:schemeClr val="bg2"/>
                </a:solidFill>
              </a:rPr>
              <a:t>.</a:t>
            </a:r>
            <a:endParaRPr b="1" i="1" dirty="0">
              <a:solidFill>
                <a:schemeClr val="bg2"/>
              </a:solidFill>
            </a:endParaRPr>
          </a:p>
        </p:txBody>
      </p:sp>
      <p:sp>
        <p:nvSpPr>
          <p:cNvPr id="112" name="Google Shape;112;g13deb9ac5f3_1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D807DC3B-69AE-46C2-8D63-66DD630C0DA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eb9ac5f3_1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The + adjektiivi</a:t>
            </a:r>
            <a:endParaRPr/>
          </a:p>
        </p:txBody>
      </p:sp>
      <p:sp>
        <p:nvSpPr>
          <p:cNvPr id="119" name="Google Shape;119;g13deb9ac5f3_1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supernatural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impossible</a:t>
            </a:r>
            <a:r>
              <a:rPr lang="fi-FI" dirty="0"/>
              <a:t> is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hasn't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tried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Just </a:t>
            </a:r>
            <a:r>
              <a:rPr lang="fi-FI" dirty="0" err="1"/>
              <a:t>when</a:t>
            </a:r>
            <a:r>
              <a:rPr lang="fi-FI" dirty="0"/>
              <a:t> I </a:t>
            </a:r>
            <a:r>
              <a:rPr lang="fi-FI" dirty="0" err="1"/>
              <a:t>relaxed</a:t>
            </a:r>
            <a:r>
              <a:rPr lang="fi-FI" dirty="0"/>
              <a:t>,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unexpected</a:t>
            </a:r>
            <a:r>
              <a:rPr lang="fi-FI" dirty="0"/>
              <a:t> </a:t>
            </a:r>
            <a:r>
              <a:rPr lang="fi-FI" dirty="0" err="1"/>
              <a:t>happened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Rakenteella 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adjektiivi voidaan muodostaa myös substantiivi, joka kuvaa abstraktia käsitettä. (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the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supernatural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=</a:t>
            </a:r>
            <a:r>
              <a:rPr lang="fi-FI" b="1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</a:t>
            </a:r>
            <a:r>
              <a:rPr lang="fi-FI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yliluonnollinen</a:t>
            </a:r>
            <a:r>
              <a:rPr lang="fi-FI" b="1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,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the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impossible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= </a:t>
            </a:r>
            <a:r>
              <a:rPr lang="fi-FI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mahdoton</a:t>
            </a:r>
            <a:r>
              <a:rPr lang="fi-FI" b="1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,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the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unexpected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= </a:t>
            </a:r>
            <a:r>
              <a:rPr lang="fi-FI" i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odottamaton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Sen jälkeen tuleva verbi on yksikössä.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0" name="Google Shape;120;g13deb9ac5f3_1_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E78F9BAF-E6A5-4575-9F23-0EA7BE40B8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deb9ac5f3_1_2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Adjektiivin osana numero</a:t>
            </a:r>
            <a:endParaRPr/>
          </a:p>
        </p:txBody>
      </p:sp>
      <p:sp>
        <p:nvSpPr>
          <p:cNvPr id="127" name="Google Shape;127;g13deb9ac5f3_1_2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b="1" dirty="0"/>
              <a:t>a </a:t>
            </a:r>
            <a:r>
              <a:rPr lang="fi-FI" b="1" dirty="0" err="1"/>
              <a:t>twelve-year-old</a:t>
            </a:r>
            <a:r>
              <a:rPr lang="fi-FI" b="1" dirty="0"/>
              <a:t> </a:t>
            </a:r>
            <a:r>
              <a:rPr lang="fi-FI" b="1" dirty="0" err="1"/>
              <a:t>little</a:t>
            </a:r>
            <a:r>
              <a:rPr lang="fi-FI" b="1" dirty="0"/>
              <a:t> </a:t>
            </a:r>
            <a:r>
              <a:rPr lang="fi-FI" b="1" dirty="0" err="1"/>
              <a:t>brother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little</a:t>
            </a:r>
            <a:r>
              <a:rPr lang="fi-FI" dirty="0"/>
              <a:t> </a:t>
            </a:r>
            <a:r>
              <a:rPr lang="fi-FI" dirty="0" err="1"/>
              <a:t>sister</a:t>
            </a:r>
            <a:r>
              <a:rPr lang="fi-FI" dirty="0"/>
              <a:t> is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b="1" dirty="0"/>
              <a:t>7 </a:t>
            </a:r>
            <a:r>
              <a:rPr lang="fi-FI" b="1" dirty="0" err="1"/>
              <a:t>years</a:t>
            </a:r>
            <a:r>
              <a:rPr lang="fi-FI" b="1" dirty="0"/>
              <a:t> </a:t>
            </a:r>
            <a:r>
              <a:rPr lang="fi-FI" b="1" dirty="0" err="1"/>
              <a:t>old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finish</a:t>
            </a:r>
            <a:r>
              <a:rPr lang="fi-FI" dirty="0"/>
              <a:t> </a:t>
            </a:r>
            <a:r>
              <a:rPr lang="fi-FI" b="1" dirty="0"/>
              <a:t>a 500-page </a:t>
            </a:r>
            <a:r>
              <a:rPr lang="fi-FI" b="1" dirty="0" err="1"/>
              <a:t>book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My </a:t>
            </a:r>
            <a:r>
              <a:rPr lang="fi-FI" dirty="0" err="1"/>
              <a:t>favourite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</a:t>
            </a:r>
            <a:r>
              <a:rPr lang="fi-FI" dirty="0" err="1"/>
              <a:t>tend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b="1" dirty="0"/>
              <a:t>500 </a:t>
            </a:r>
            <a:r>
              <a:rPr lang="fi-FI" b="1" dirty="0" err="1"/>
              <a:t>pages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longer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Adjektiivin kanssa voi olla myös numeromääre. Huomaa väliviivojen käyttö ja yksikkö ennen substantiivia.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8" name="Google Shape;128;g13deb9ac5f3_1_2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D6847B28-83E4-4561-8A41-782E6CD2968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deb9ac5f3_1_1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Adjektiivin paikka</a:t>
            </a:r>
            <a:endParaRPr/>
          </a:p>
        </p:txBody>
      </p:sp>
      <p:sp>
        <p:nvSpPr>
          <p:cNvPr id="135" name="Google Shape;135;g13deb9ac5f3_1_1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b="1" dirty="0" err="1"/>
              <a:t>enough</a:t>
            </a:r>
            <a:r>
              <a:rPr lang="fi-FI" b="1" dirty="0"/>
              <a:t> </a:t>
            </a:r>
            <a:r>
              <a:rPr lang="fi-FI" b="1" dirty="0" err="1"/>
              <a:t>time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 </a:t>
            </a:r>
            <a:r>
              <a:rPr lang="fi-FI" dirty="0" err="1"/>
              <a:t>done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keeping</a:t>
            </a:r>
            <a:r>
              <a:rPr lang="fi-FI" dirty="0"/>
              <a:t> </a:t>
            </a:r>
            <a:r>
              <a:rPr lang="fi-FI" b="1" dirty="0" err="1"/>
              <a:t>busy</a:t>
            </a:r>
            <a:r>
              <a:rPr lang="fi-FI" b="1" dirty="0"/>
              <a:t> </a:t>
            </a:r>
            <a:r>
              <a:rPr lang="fi-FI" b="1" dirty="0" err="1"/>
              <a:t>enough</a:t>
            </a:r>
            <a:r>
              <a:rPr lang="fi-FI" b="1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days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Adjektiivien järjestyksestä on joitakin sääntöjä.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Esimerkiksi sana </a:t>
            </a:r>
            <a:r>
              <a:rPr lang="fi-FI" b="1" i="1" dirty="0" err="1">
                <a:solidFill>
                  <a:schemeClr val="bg2"/>
                </a:solidFill>
              </a:rPr>
              <a:t>enough</a:t>
            </a:r>
            <a:r>
              <a:rPr lang="fi-FI" dirty="0">
                <a:solidFill>
                  <a:schemeClr val="bg2"/>
                </a:solidFill>
              </a:rPr>
              <a:t> on substantiivin edellä, mutta adjektiivin jäljessä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6" name="Google Shape;136;g13deb9ac5f3_1_1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13835D5C-3E5C-4909-B9F2-10AF2525C6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B5379E-4282-4869-8F10-B33A9C3B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324" y="3309716"/>
            <a:ext cx="9144000" cy="7491984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A4BC555-36FA-4709-960C-C58DA9DBA3F7}"/>
              </a:ext>
            </a:extLst>
          </p:cNvPr>
          <p:cNvSpPr txBox="1"/>
          <p:nvPr/>
        </p:nvSpPr>
        <p:spPr>
          <a:xfrm>
            <a:off x="13242324" y="10819115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andrewgenn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deb9ac5f3_1_2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44" name="Google Shape;144;g13deb9ac5f3_1_21"/>
          <p:cNvSpPr txBox="1">
            <a:spLocks noGrp="1"/>
          </p:cNvSpPr>
          <p:nvPr>
            <p:ph type="body" idx="1"/>
          </p:nvPr>
        </p:nvSpPr>
        <p:spPr>
          <a:xfrm>
            <a:off x="1676399" y="3730513"/>
            <a:ext cx="21912649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1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.	</a:t>
            </a:r>
            <a:r>
              <a:rPr lang="fi-FI" dirty="0"/>
              <a:t>Meillä on muutamia monimutkaisia ongelmia, joita on vaikea ratkaista.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few</a:t>
            </a:r>
            <a:r>
              <a:rPr lang="fi-FI" dirty="0">
                <a:solidFill>
                  <a:schemeClr val="bg2"/>
                </a:solidFill>
              </a:rPr>
              <a:t> / some </a:t>
            </a:r>
            <a:r>
              <a:rPr lang="fi-FI" dirty="0" err="1">
                <a:solidFill>
                  <a:schemeClr val="bg2"/>
                </a:solidFill>
              </a:rPr>
              <a:t>complicated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complex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problems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which</a:t>
            </a:r>
            <a:r>
              <a:rPr lang="fi-FI" dirty="0">
                <a:solidFill>
                  <a:schemeClr val="bg2"/>
                </a:solidFill>
              </a:rPr>
              <a:t> 		</a:t>
            </a:r>
            <a:r>
              <a:rPr lang="fi-FI" dirty="0" err="1">
                <a:solidFill>
                  <a:schemeClr val="bg2"/>
                </a:solidFill>
              </a:rPr>
              <a:t>are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difficult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challenging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solve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2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.</a:t>
            </a:r>
            <a:r>
              <a:rPr lang="fi-FI" dirty="0"/>
              <a:t>	Pelästynyt koira pelkäsi kaikkia ääniä.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frightened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afraid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scared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frightened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all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sounds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3.	Olen elossa! Olen elävä legenda!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I'm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alive</a:t>
            </a:r>
            <a:r>
              <a:rPr lang="fi-FI" dirty="0">
                <a:solidFill>
                  <a:schemeClr val="bg2"/>
                </a:solidFill>
              </a:rPr>
              <a:t>! </a:t>
            </a:r>
            <a:r>
              <a:rPr lang="fi-FI" dirty="0" err="1">
                <a:solidFill>
                  <a:schemeClr val="bg2"/>
                </a:solidFill>
              </a:rPr>
              <a:t>I'm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living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legend</a:t>
            </a:r>
            <a:r>
              <a:rPr lang="fi-FI" dirty="0">
                <a:solidFill>
                  <a:schemeClr val="bg2"/>
                </a:solidFill>
              </a:rPr>
              <a:t>!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4.	Viideltä olin sikeässä unessa, mutta nyt jo täysin hereillä.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fast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asleep</a:t>
            </a:r>
            <a:r>
              <a:rPr lang="fi-FI" dirty="0">
                <a:solidFill>
                  <a:schemeClr val="bg2"/>
                </a:solidFill>
              </a:rPr>
              <a:t> at </a:t>
            </a:r>
            <a:r>
              <a:rPr lang="fi-FI" dirty="0" err="1">
                <a:solidFill>
                  <a:schemeClr val="bg2"/>
                </a:solidFill>
              </a:rPr>
              <a:t>five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but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now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I'm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wide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awake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5" name="Google Shape;145;g13deb9ac5f3_1_2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D5501E0B-40B5-4BC0-B2A7-470504526B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deb9ac5f3_1_3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52" name="Google Shape;152;g13deb9ac5f3_1_3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	Tuntematon pelottaa minua.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unknown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frightens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scares</a:t>
            </a:r>
            <a:r>
              <a:rPr lang="fi-FI" dirty="0">
                <a:solidFill>
                  <a:schemeClr val="bg2"/>
                </a:solidFill>
              </a:rPr>
              <a:t> 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	Rohkeat eivät epäröi.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bold</a:t>
            </a:r>
            <a:r>
              <a:rPr lang="fi-FI" dirty="0">
                <a:solidFill>
                  <a:schemeClr val="bg2"/>
                </a:solidFill>
              </a:rPr>
              <a:t> / brave </a:t>
            </a:r>
            <a:r>
              <a:rPr lang="fi-FI" dirty="0" err="1">
                <a:solidFill>
                  <a:schemeClr val="bg2"/>
                </a:solidFill>
              </a:rPr>
              <a:t>don't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hesitate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7.	Mummoni on 58-vuotias.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My </a:t>
            </a:r>
            <a:r>
              <a:rPr lang="fi-FI" dirty="0" err="1">
                <a:solidFill>
                  <a:schemeClr val="bg2"/>
                </a:solidFill>
              </a:rPr>
              <a:t>grandma</a:t>
            </a:r>
            <a:r>
              <a:rPr lang="fi-FI" dirty="0">
                <a:solidFill>
                  <a:schemeClr val="bg2"/>
                </a:solidFill>
              </a:rPr>
              <a:t> is 58 </a:t>
            </a:r>
            <a:r>
              <a:rPr lang="fi-FI" dirty="0" err="1">
                <a:solidFill>
                  <a:schemeClr val="bg2"/>
                </a:solidFill>
              </a:rPr>
              <a:t>years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old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8.	58-vuotias ihminen on kokenut paljon elämässään.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A 58-year-old person </a:t>
            </a:r>
            <a:r>
              <a:rPr lang="fi-FI" dirty="0" err="1">
                <a:solidFill>
                  <a:schemeClr val="bg2"/>
                </a:solidFill>
              </a:rPr>
              <a:t>has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gone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through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lot</a:t>
            </a:r>
            <a:r>
              <a:rPr lang="fi-FI" dirty="0">
                <a:solidFill>
                  <a:schemeClr val="bg2"/>
                </a:solidFill>
              </a:rPr>
              <a:t> in </a:t>
            </a:r>
            <a:r>
              <a:rPr lang="fi-FI" dirty="0" err="1">
                <a:solidFill>
                  <a:schemeClr val="bg2"/>
                </a:solidFill>
              </a:rPr>
              <a:t>their</a:t>
            </a:r>
            <a:r>
              <a:rPr lang="fi-FI" dirty="0">
                <a:solidFill>
                  <a:schemeClr val="bg2"/>
                </a:solidFill>
              </a:rPr>
              <a:t> life.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3" name="Google Shape;153;g13deb9ac5f3_1_3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02B075C5-B3D0-4A4D-BA50-CFF0BDE513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861371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DC34E8-CAF9-4CC8-ADD0-033197E213F8}"/>
</file>

<file path=customXml/itemProps2.xml><?xml version="1.0" encoding="utf-8"?>
<ds:datastoreItem xmlns:ds="http://schemas.openxmlformats.org/officeDocument/2006/customXml" ds:itemID="{E2AFE70E-3F32-44D7-9335-D10E8154413D}"/>
</file>

<file path=customXml/itemProps3.xml><?xml version="1.0" encoding="utf-8"?>
<ds:datastoreItem xmlns:ds="http://schemas.openxmlformats.org/officeDocument/2006/customXml" ds:itemID="{6064A22C-E2D6-4867-B1AA-D8EFBD7A91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Mukautettu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Adjektiivit</vt:lpstr>
      <vt:lpstr>Adjektiivit</vt:lpstr>
      <vt:lpstr>Vain ilman substantiivia käytettävät adjektiivit</vt:lpstr>
      <vt:lpstr>The + adjektiivi</vt:lpstr>
      <vt:lpstr>The + adjektiivi</vt:lpstr>
      <vt:lpstr>Adjektiivin osana numero</vt:lpstr>
      <vt:lpstr>Adjektiivin paikka</vt:lpstr>
      <vt:lpstr>Practise.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Adjektiivit</dc:title>
  <dc:creator>Väänänen Anna</dc:creator>
  <cp:lastModifiedBy>Mäkinen Alisa</cp:lastModifiedBy>
  <cp:revision>1</cp:revision>
  <dcterms:created xsi:type="dcterms:W3CDTF">2020-05-05T09:10:38Z</dcterms:created>
  <dcterms:modified xsi:type="dcterms:W3CDTF">2022-08-15T06:47:06Z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