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notesSlides/notesSlide2.xml" ContentType="application/vnd.openxmlformats-officedocument.presentationml.notesSlide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6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36.166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74 0 0,'-35'0'265,"35"105"-249,0-36-16,0-34 16,0 0-16,0 0 15,0 0-15,0-1 16,-34 1-16,34 0 31,0 0 47,0 0-62,0-1-16,0 1 16,0 0-1,0 0 1,0 0 249,34-35-155,36 0-95,69 0 1,-34 0 0,-1 0-16,-34 0 15,34 0-15,-34 0 16,-36 0-16,36 0 16,-35 0-16,34 0 15,1 0 1,-1 0-16,-34 0 15,35 0 1,-1 0 0,-34 0-16,0 0 15,0 0-15,0 0 16,-1 0 0,1 0-16,35 0 15,-1 0 1,-34 0-16,70 0 15,-36 0-15,1 0 16,34 0-16,-69 0 16,0 0-16,-1 0 15,71 0-15,-36 0 16,36 0-16,-36 0 31,-34 0-31,0 0 31,0 0-31,0 0 16,34 0 0,-34 0-16,69 0 15,-69 0-15,35 0 16,-1 0-16,-34 0 16,35 0-16,-1 0 15,-34 0 1,35 0-16,-35 0 15,-1 0 1,1 0-16,0 0 16,0 0-1,-1 0-15,36 0 16,0 0 0,-1 0-1,-34 0-15,0 0 16,0 0-16,-1 0 15,1 0 1,0 0-16,0 0 16,0 0-1,-1 34 1,1-34 0,0 0 15,35 0-31,-70 35 15,69-35-15,-34 0 16,69 0-16,-69 0 16,35 0-1,-35 0 1,-1 0 0,-34 35-1,35-35-15,0 0 16,34 0-1,-34 0 1,-35-35 468,-35 35-468,1-69 0,-1-36-1,0 105 1,35-35 0,-35 1-1,35-1 48,-34 0-63,-1 0 15,35 0 17,0 1 30,0-1 1,-35 0-63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2:50.979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3930 4685 0,'0'-35'172,"-69"35"-172,-36 0 16,1 0-16,-35 0 15,34 0-15,1-35 16,34 35 0,35 0-16,1 0 15,-1 0 1,0 0-16,0 0 31,1 0-15,-1 0-1,0 0 1,-35 0 109,36-34-125,-36 34 16,35 0-16,-69 0 15,-1-35-15,36 35 16,-1 0-16,1-35 15,34 35-15,0 0 16,0 0 78,0-35-94,-34 35 15,-1 0-15,1 0 16,-36 0-16,36 0 16,-1-69-16,1 69 15,34 0-15,0 0 16,-104 0 93,69 0-109,-34-35 16,34 35-16,-69-35 16,35 35-1,-1-70-15,70 70 16,-34 0-1,34 0 110,0 0-125,-34-69 16,34 69-16,-69-35 16,104 0-16,-105 35 15,70 0-15,1-35 16,-1 35 0,35-34-16,-35-1 15,0 35 16,0-35 1,1 35 15,-1-69-47,0 34 15,35-35 1,0 35-1,-35-34-15,35-1 16,0 35 0,0 1-1,0-36-15,0 35 16,0 0-16,0 1 16,0-1-16,0-35 15,0 35-15,0-34 16,0-1-16,0 1 15,0 34-15,0-35 16,0 35-16,0-34 16,0-1-1,0 36-15,0-1 16,0-35 0,0 35-1,0 1-15,0-36 16,0 35-1,0 0-15,0-34 16,0 34 0,35 0-1,0-69-15,-35 69 16,0-35 0,35 36-16,-35-36 15,0 0 1,34 36-16,1-1 15,-35 0-15,0-35 16,0 36-16,35-36 16,-35 35-16,70 0 15,-70-34-15,0 34 16,0 0-16,34-34 16,-34-36-16,70 1 15,-35 0 1,0 34-1,-35 35 1,34-34-16,1 34 16,-35 0-1,0 0 1,35-34-16,0-1 16,-1 35 15,-34 0-16,35 1-15,-35-1 16,0 0 0,0 0-1,35 0 1,-35 1-16,35 34 16,0-35-1,-35 0 1,34 35-1,36 0 64,-35-35-64,0 35 1,-1-34-16,1 34 15,0 0 1,0 0-16,0 0 16,34 0-16,1 0 15,34 0-15,-69 0 16,69 0 0,36 0-16,-36 0 15,35 0-15,-35 0 16,1 0-16,34 0 15,-35 0-15,1 0 16,-70 0-16,34 0 16,-34 0-16,35 0 15,-36 0-15,1 0 16,35 0-16,34 0 16,-34 0-16,34 0 15,70 0-15,-35 0 16,105 0-16,-105 0 15,0 0-15,0 0 16,-69 0-16,69 0 16,-69 0-16,34 0 15,-69 0-15,0 0 16,69-35-16,0 35 16,-69 0-16,70 0 15,-1 0-15,-69 0 16,104 0-16,-35 0 15,36 0-15,-36 0 16,35 0-16,35 0 16,0 0-1,-35 0-15,-34 0 16,34 0-16,-70 0 16,36 0-16,-1 0 15,1 0-15,34 0 16,-70 0-16,70 0 15,1 0-15,-36 0 0,35 0 0,0 0 16,-69 0-16,0 0 16,34 0-16,0 0 15,-69 0 1,70 0-16,34 0 16,0 0-16,70 0 15,-1 0-15,1 0 16,-104 0-16,34 0 15,-104 0-15,34 0 16,1 0-16,-1 0 16,36 0-1,-36 0-15,175 0 0,-105 0 16,35 0 0,70 0-16,-1 0 15,-69 0-15,-35 0 16,-34 0-16,-71 0 15,71 0-15,-36 0 16,-34 0-16,0 0 16,0 0-16,34 0 15,1 0 1,0 0-16,34 0 16,0 0-16,1 0 15,34 0-15,-35 0 16,105 0-16,-139 0 15,69 0-15,-35 0 16,-34 0-16,-35 0 16,-1 0-1,36 0-15,-35 0 16,0 0 0,34 0-16,105 0 15,-139 0-15,104 0 16,-69 35-16,34-35 15,-69 0-15,34 34 16,1 1 31,0 0-31,-36-35-16,1 0 15,70 0-15,-36 69 16,1-69-1,-35 35 48,34 0-32,1 0-31,-35 0 16,-1-35-16,1 34 15,35 1-15,-36 0 16,-34 0 0,35-35-16,0 35 15,0-1 1,-35 1 15,35 0-31,-35 35 16,34-36-16,1 36 15,0 0 1,0-36-16,-35 1 16,35 0-1,-1 0 1,-34 34 0,0-34-1,70 35 1,-70-1 15,0-34-31,0 0 16,0 34-1,0-34-15,0 0 16,0 35-16,0-36 16,35 36-1,-35-35 1,35 34-1,-35-34 1,0 35-16,0-35 16,0 34-1,0-34 1,0 0-16,0 0 16,0-1-1,0 1-15,34 0 16,-34 35-1,0-1-15,0 1 16,0-1 0,0 1-1,0-35-15,0 34 16,0-34 0,0 35-1,35-36 1,-35 36-1,0-35 1,0 34 0,0-34-1,0 35-15,0-35 16,0 34 0,0-34-1,0 35-15,0-36 16,0 71-16,0-70 15,-35 34-15,35-34 16,0 0-16,0 0 16,0-1-1,0 1-15,0 0 47,-34-35-16,-1 0 1,35 35-17,-35 0 1,-69 34 0,69-34-16,-35 0 15,-34-1-15,-1-34 16,1 35-16,69-35 15,1 0 1,-1 0 0,0 0-1,-35 0 1,-34 0-16,34 0 16,-69 0-16,0 0 15,0 0-15,0 0 16,-1 0-16,1 0 15,70 0-15,-1 0 16,35 0 0,1 0-1,-1 0 1,0 0-16,-35 0 16,1 0-16,-36 0 15,1 0-15,0 0 16,-1 0-16,1 0 15,34 0-15,35 0 0,-34 0 0,-1 0 16,35 0 0,1 0-16,-1 0 15,0 0-15,0 0 16,-34 0 0,34 0-16,-35 0 15,-34 0-15,0 0 16,-1 0-16,70 0 15,-69 0-15,34 0 16,1 0 0,-1 0-16,35 0 15,-69 0-15,0 0 16,-1 0-16,36 0 16,-1 0-1,1 0-15,-36 0 16,36 0-16,-1 35 15,0-35 17,36 0-32,-36 0 0,-34 0 0,69 0 15,-35 35-15,1-35 16,-36 35 0,70-35-16,1 0 15,-1 0-15,0 34 16,-35-34-16,36 0 15,-36 0-15,-34 0 16,34 0-16,35 0 16,-69 70-16,-35-70 31,0 35-31,-1-35 16,71 35-16,-70-35 15,34 0-15,1 0 16,69 69-16,0-69 15,1 0-15,-36 0 16,35 0-16,-34 0 16,-36 0-16,1 0 15,-1 0 1,-34 35-16,70 0 16,-1-35-16,0 0 15,-34 69-15,34-69 16,1 0-1,34 0 1,0 0 15,-34 0-31,-1 0 16,-34 0 0,69 0-16,-69 0 15,34 0-15,-34 0 16,34 0-16,35 0 15,0 0-15,-34 0 16,-1 0 0,35 0-16,-69 0 15,69 0-15,-69 0 16,69 0-16,-69 0 16,34 0-16,35 0 15,-34 0-15,34 0 16,0 0-16,-34 0 15,34 0 1,-35 0-16,35 0 16,1 0 15,-1 0-15,0 0-1,-35 0 1,36 0-1,-36 0 1,35 0-16,-34 0 16,34 0-16,0-34 15,0 34 1,0 0-16,1 0 47,-1 0-16,0 0-15,0 0 15,0 0-31,1 0 16,-1 0-1,0 0 1,0 0-1,0 0 1,1 0 0,-1 0-1,0 0 1,-34 0 0,34 0-1,0 0 1,0 0 46,0 0-46,-34 0 718,-36 0-734,36 0 16,-36 34-16,105 1 16,-34-35-16,-36 0 15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02.9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2331 766 0,'-35'0'281,"0"0"-250,0 35 78,1-1 376,-1-34-407,0 0 16,35 35-94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59.1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2192 835 0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00.2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2226 835 0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21.49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7550 4558 0,'-69'0'391,"34"0"-376,-35 0 1,36 0 15,-1 0-15,0 0-1,0 0 1,0 0 0,1 0-1,-1 0 32,0 0-31,0 0-1,1 0-15,-1 0 16,0 0 0,0 0-1,0 0 1,1 0-16,-1 0 15,0 0 1,0 0-16,-69-35 16,69 35-16,-69-35 15,69 35-15,-35 0 16,1-35-16,-1 1 16,35 34-1,0 0 32,1 0-31,-1 0 15,0 0 0,0-35-31,0 35 31,-34 0-31,34 0 16,0 0 0,0 0-16,1 0 15,-1 0 1,0 0-16,0 0 16,-34 0-1,34 0-15,0 0 16,-34 0-16,-1 0 15,35 0 1,0 0 15,1 0 32,-1 0-32,0 35-15,35-1-1,-35-34 1,35 70-16,0-35 16,0 0-1,0-1-15,0 1 16,0 0-1,-35 0 1,35 0 0,0-1-1,0 36 17,0-35-17,0 0 32,0-1-31,0 1-1,0 0 1,0 35 15,35-36-15,-35 36-1,35-35 1,0 0 0,0-1 15,-35 1-15,34 0-1,1-35 1,0 35-1,-35 0 1,35-1-16,0-34 16,34 35-1,-34 0 17,-35 0-32,35-35 15,0 0-15,34 34 16,-34 1-16,0-35 15,-1 0-15,36 35 16,-35-35 0,0 0-1,-1 0-15,1 0 16,0 0-16,0 0 16,0 0-16,-1 0 15,1 0-15,35 0 16,-35 0-1,-1 0 1,1 0 0,35 0-16,-35 0 15,-1 0 1,1 0 0,0 0-1,35 0-15,-36 0 16,71 0-16,-105-35 15,35 35-15,34-35 16,-34 35 15,0 0-15,0 0-16,-35-34 16,34-1-16,1 35 31,35 0-16,-1-35 17,-69 0-17,35 35 1,35 0-16,-36-34 16,36-1 15,-35 0 0,0 0-15,34 0 15,-69 1 16,35-1-47,-35 0 47,0-35-16,35 70-15,-35-34 15,0-1 0,0 0 0,-35 0-15,35 0 46,0 1-46,-35-1 15,35 0 32,-35 0-48,35 0 48,0 1-47,-34 34 30,34-35-30,0-35 78,0 35 234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1:09.33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1282 318 0,'35'-35'188,"-35"0"-173,0 1 32,-35-1 0,0 0 0,-34 0 31,34 35-47,-35-35 0,36 35 1,-36 0-17,0-34-15,36 34 16,-1 0 0,0 0-1,-35 0-15,36 0 16,-1-35-1,-35 35 1,35 0 0,1 0 31,-1 0 31,0 0-16,0 0-62,1 35 31,-36-35-31,35 34 16,0 1 0,1 0-16,-36 0 31,70 0 0,-35-1-31,35 1 47,0 0-16,0 0-15,-35-35 0,35 34-16,0 1 46,-34-35-30,34 70 0,0-35 15,0 34 0,0-34 0,0 0-15,0 0 0,0-1 15,0 1 0,0 0-15,0 0 15,0 0-31,0-1 16,0 1 15,0 0-31,0 0 16,0 0 15,0-1-16,0 1 1,0 0 0,0 0-1,0 0 17,0-1-1,0 1-16,0 0 32,0 35 0,0-36-16,0 36 1,0-35-1,34 0 0,-34-1-15,35 1 15,-35 0 32,0 0-48,35-1-15,0 1 47,0-35-16,-35 35-15,34 0 15,1 0-15,0-35 46,0 0-46,-35 34 15,35-34-15,-1 0-1,1 0 1,0 0 0,0 0 15,-1 0-15,1 0-1,0 0 1,0 0-1,0 0-15,-1 35 32,1-35-17,0 0-15,0 0 32,0 0-1,-1 0 0,1 0-15,0 0-1,0 0 17,34 0-1,-34 0-31,0-35 15,-35 1 1,35 34 0,0-35-1,-35 0 17,34 35-32,-34-70 15,0 36 1,0-36-1,35 1 1,0-1 0,-35 35-1,0 0 1,35 1-16,-35-1 16,0 0-1,0 0-15,0 0 16,0 1-16,0-1 15,35 0 1,-35 0-16,0 0 16,0 1-16,0-1 15,0 0 1,34 35-16,-34-35 31,0 0-15,0 1-1,0-1 1,0 0 0,0 0-1,0-34 1,0 34 31,0-35-16,0 35-15,0-34 15,0 34 31,0 0-30,0 0-1,0 1 31,0-1 32</inkml:trace>
  <inkml:trace contextRef="#ctx0" brushRef="#br0" timeOffset="9535.837">6849 3728 0,'0'-35'172,"-34"35"-156,-1 0 15,0 0 0,0 0-15,0 0-16,-34 0 16,34 0-1,0 0-15,0-35 16,1 35-1,-1 0 1,-35 0-16,35 0 16,1 0-1,-1 0-15,0 0 16,0 0 0,0 0-16,1 0 15,-36 0-15,35 0 16,-34 0-16,34 0 15,-35 0 1,35 0 0,-34 0 15,34 0-15,-35 0-1,70 35 1,-34-35-16,-1 35 15,-35-35 17,36 69-17,-36-69 1,70 35 0,-35 0-16,35 0 15,-69-35 1,69 35-1,-35-1 1,35 1 0,0 0-1,0 0 17,0 0-17,-70-1 1,70 71-1,0-71 17,0 1-17,0 0 1,0 0-16,0 0 16,0-1-16,0 1 15,0 0-15,0 0 31,0 0-31,0-1 16,0 1 0,0 0-1,0 0-15,0 0 32,0-1-17,0 1-15,0 0 31,35 35-31,-35-36 32,35 1-17,-35 0 1,35 0-16,-1 34 31,-34-34-15,0 0-1,0 0-15,35-35 16,-35 35-16,35-1 16,0 1-16,0 35 31,-1-70-15,1 34-1,-35 36 1,35-35-16,0 0 15,-1-1 1,36 36 15,-35-35 16,0-35-47,-1 35 16,1-35 15,0 0-31,0 34 16,0-34 15,-1 0-15,1 0-1,0 0-15,0 35 16,34-35-1,-34 35-15,0-35 16,0 0 0,34 0-1,-34 35-15,35-35 16,-35 0 0,34 0-16,-34 0 15,69 0 1,-69 0-1,0 0-15,0 0 16,0 0-16,-1 0 16,1 0-16,0 0 15,0 0-15,-1 0 16,1 0-16,0 0 16,0 0-16,0 0 31,-1 0-16,1 0-15,0 0 16,0 0 0,0 0-1,34 0 1,-34 0 0,0 0-1,0 0 1,-1 0 15,1 0 0,-35-35 32,70 0-63,-70 0 15,0-34-15,0 34 16,0 0-16,0 0 16,0-34-16,0-1 15,0 35 1,0-34 0,0 34-16,0-34 15,0 34 1,0-35-16,0 35 15,0 1 1,0-1-16,0 0 16,0 0-16,0 0 15,0 1-15,0-1 16,0 0-16,0 0 16,0 0-1,0 1-15,0-1 16,0 0-1,-35 0-15,35 0 16,0-34 0,0 34-16,0 0 15,0-34 1,-35-1 0,0 35-1,35 0 1,0 1-16,-34-1 15,34 0-15,0 0 16,0 1-16,-35-1 16,0 0-16,0-35 15,35 36 1,0-1 0,-35 0-16,1-35 15,34 36-15,-35-1 16,35 0-1,-35 35-15,35-35 32,0 0-32,-70 35 31,70-69 16,-34 69 0,-1 0 0,0-35-32,0 35 32,0 0-31,1 0-1,-1 0 1,-35 0 0,36 35 15,34 0 31,-35-35-46,35 34 0,-35-34-16,0 35 15,35 35 1,-35-35-1,35-1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1:14.1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767 48 0,'0'-35'172,"-35"35"-125,-35 0-16,36 0-15,34 35-1,-35 0 17,0-35 30,0 0-31,35 34-31,-35-34 32,35 35-17,-34-35 1,34 35-1,-70 0 1,35 0 0,0-35 15,1 34 0,-1 1-15,0 0-1,0 0 32,35 0-31,-35-1 15,1-34-15,34 70 15,0-35-15,-35-35-1,35 69 1,0-34 15,-35 35-15,0-70-1,35 35 1,0 34 0,0-34-1,0 0 1,0-1-16,0 1 16,0 35 15,0-35 0,0 34 0,0-34-15,0 0 0,0 0-1,35-35-15,-35 34 16,0 1 15,35 35-15,0-35 15,-1-1-15,1 1-1,0 0 1,0 0-1,0 0 1,-1-35 0,36 0-1,-35 0 1,0 0 0,34 34-1,-34-34 16,0 0-31,0 0 16,-1 0 0,1 0-1,0 0-15,0 0 16,34-34 0,-34 34-16,-35-35 15,35 35-15,34-35 16,-34 0-16,0 35 15,0-35-15,0 1 16,-1-1 15,-34 0-31,35 35 16,-35-70 0,35 70-16,-35-34 15,0-36 1,0 35-1,0-34 1,35 34-16,-35-35 31,0 35-15,0 1-16,0-1 16,0 0-1,0-34 1,0 34-16,0-35 15,0 35 1,0-34 0,0 34-1,0-35 17,0 36-1,0-36-16,0 35 17,0 0 15,-35 1-47,0-1 15,0 0 32,35 0-31,-69 0-1,69 1 17,-35 34-1,35-35-31,-35 35 31,0 0-15,-34 0 31,34 0-1,-35 0-14,36 0-17,-36 0 32,35 0 63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1:22.9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1122 297 0,'0'-35'125,"0"0"-93,-70 1-1,70-1 0,-35 35-31,35-35 31,-35 35-15,1-35 140,-36 0-125,35 35-15,35-34 15,-35 34-15,1 0 0,-1 0-1,0 0 16,0 0 1,0 0-1,1 0 0,-1 0-31,0 0 47,0 0-31,0 0 15,1 0 0,-1 0-31,0 0 16,0 0-1,0 34 1,1-34 0,34 35-1,-35-35 17,35 35-17,-35-35 16,0 35-15,35 0 15,-34-1-15,-1 1 0,35 0-1,-35 34 1,0 1 15,35-35-15,0 34 15,0-34-15,0 35-1,0-35 16,0-1 1,0 1-17,0 0 17,35 0-1,-35 0 0,0-1 0,35 1-31,0-35 16,-1 70 0,1-35 15,35-35-16,-36 34 1,1-34 0,0 0 15,-35 35-31,35-35 16,0 0-16,-35 35 15,34-35 1,1 0-16,0 0 15,35 0 1,-36 0-16,1 35 16,0-35 15,0 0-31,0 0 16,-1 0-16,1 0 15,0 0 1,0 0-1,34 0 1,-34 0 0,0 0-1,0 0 1,0 0-16,-1 0 16,1 0-1,0 0 1,35 0-1,-36-35 17,36 35-1,-70-35-15,35 35-16,-35-69 15,35 69 1,-1-35-1,-34 0 17,0 0-17,0 0 1,35 1 0,-35-1 15,0 0-16,0 0 17,0 0-32,0 1 15,0-1 17,0 0 108,0 0-93,0 0-16,-35 35-15,35-34 31,0-1-32,-34 0 17,-1 35 15,35-35-16,-35 0-31,0 1 62,-34-1-30,34 35-17,35-35 1,-35 35-1,0-35 64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7:37.715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180 236 0,'0'36'78,"73"-36"-63,72 0-15,-36 0 16,0 0-16,36-73 16,0 73-16,-36 0 15,0 0-15,-73 0 16,36 0-16,-35-36 16,-1 36-1,0 0 1,1-36-16,-1 36 15,36 0 1,37 0-16,-72 0 16,35-37-16,-36 37 15,1 0 1,-1 0 31,0 0-32,1 0-15,35 0 16,-36 0-16,37 0 16,0 0-16,-1 0 15,-36 0-15,37 0 16,0 0-16,-37 0 16,0 0-1,0 0-15,1 0 31,-1 37-31,37-1 16,-1 0-16,37 1 16,-36-1-16,-37 36 15,0-72-15,-36 37 344,-72-37-328,-37 72-16,-73-72 15,37 0-15,36 37 16,0-37-16,73 36 16,-36-36-16,35 0 15,-35 0 1,35 0-16,-35 0 15,36 0 1,-37 0-16,37 0 16,-37 0-1,1 0 1,35 0 0,1 0-16,0 0 15,-1 0-15,1 0 16,0 0-16,0 0 15,-1 0-15,-35 0 16,35 0-16,-35 0 16,36 0-1,-1 0 17,1 0-17,0 0 1,-37 0-16,1 0 15,72 36 1,-37-36-16,1 0 16,0 0-16,-1 0 15,1 0 1,0 0 46,0 36-62,-37-36 16,37 37-16,-109-1 16,-1 0-16,74-36 15,36 37-15,-73-1 16,109 0 93,181 0-93,73 1-16,0-1 16,73-36-1,-37 0-15,73 0 16,-73 0-16,-72 0 15,-37 0-15,-72 0 16,-73 0 0,1 0-1,-1 0 79,0 0 250,1 0-344,-1 0 15,36 36-15,-72 1 16,37-37-16,-37 36 16,0 0-1,0 0 79,0 1-94,-109 35 0,-73-72 16,-35 0-1,72 0-15,-37 37 16,-36-37-16,73 0 16,36 0-16,-36 0 15,73 36-15,35-36 16,1 0-16,-36 0 15,-1 72-15,0-72 16,37 0-16,-36 0 16,-37 0-16,72 37 15,-35-37-15,36 0 16,-1 36 0,1 0 46,0 1-46,36-1-1,-37-36 1,37 36-16,0 0 109,0 1-77,0 35-1,37-72 0,35 0-15,1 0-1,-37 0-15,37 0 16,36 0-16,36 0 16,72 0-16,1 0 15,0 0-15,-37 0 16,-72 0-16,0 0 15,-73 0-15,1 0 63,-1 0-47,36 37-16,-35-1 15,-1-36-15,0 0 16,73 0-1,-73 0 1,1 36 0,-1-36-16,37 36 15,-37-36 1,0 0-16,-36 37 16,36-37-16,1 0 15,-1 36 1,-36 0 15,36-36-15,-36 37 187,-145-37-203,-73 0 15,-36 0-15,37 0 16,35-37-16,-72 1 16,109 36-16,-73-73 15,110 73-15,35-36 16,-36 36-16,37 0 16,35 0-1,1 0 16,0 0-15,-1 0-16,1 0 31,0 36 110,36 1-79,0-1-46,0 0 31,109-36-31,0 0-16,72 0 15,37 37-15,-37-37 16,109 0-16,-181 0 15,36 0 1,-108 0-16,-1 0 16,0 0-1,1 0 17,35 0-32,1 0 15,-1 0 1,-35 0-16,35 0 15,1-37 1,-1 37 109,-72-36-109,37 36-16,35 0 93,-36 0-77,37-36-16,-37 36 16,-36-37 62,37 1-63,-37 0 1,0 0 0,0-1-16,0 1 15,0-37 1,0 1 0,0 36-16,0-37 15,0 37-15,0-37 16,0 37-16,0 0 15,0-37-15,0 37 16,0-37 0,0 37-16,-37-37 15,37 37 1,-36-37-16,36 1 16,0 36-1,0-1 1,0 1-16,-36 0 15,36-1-15,-37 1 16,37 0 0,-36-37-1,36 1 1,-36 35 15,0 1-31,36 0 16,-37 36-1,37-36 1,-36-1 0,0 37-16,-37-36 15,37 36 1,-37-36-16,37 36 16,0-37-16,-73 37 15,73-36-15,-1 36 16,1 0-16,0 0 47,-37 0-32,37 0-15,-109-36 0,36 36 16,36 0 0,-36 0-16,37 0 15,36 0-15,-37 0 16,37 0-1,-1 0 1,1 0 0,0 0-16,-37 0 15,1 0-15,-1 0 16,1 0 0,35 0-16,1 0 15,0 0 16,-1 0-31,1 36 16,-73 0 0,37 1-1,-1-1 1,1 37 0,35-37 15,1 0 0,0 0-31,-1 1 16,37 35-16,-36-72 15,36 37-15,0-1 16,0 0-16,-36 0 16,36 1 15,-36 35-16,36-35 1,0 35 0,0-36-1,0 1 1,0-1 0,0 37-1,0-37-15,0 0 31,0 37-15,0-1 0,0-35-1,0-1 1,0 0-16,0 0 31,0 1-31,0-1 16,0 0-1,36 1 1,0-37 0,-36 36-1,36 36 17,-36-35-1,0-1-16,37 0-15,-1 1 16,0-1 0,-36 0-16,0 0 15,37 1-15,-1-1 16,0-36 0,-36 73-16,36-73 15,1 36 1,-1-36-1,0 36 1,-36 0 0,37-36-1,-1 37-15,36-37 16,1 36-16,0 0 16,-37-36-16,73 37 15,36-37-15,-36 0 16,-37 0-16,37 0 15,-36 0-15,-37 0 16,37 0-16,-37 0 16,36 0-1,-35 0-15,-1 0 16,0 0-16,37 0 16,-1 0-16,1 0 15,-37 0-15,1 0 16,-1 0-16,36 0 15,-35 0-15,35-37 16,-35 37 0,-1-72-1,0 35 1,0 1-16,1-36 16,-1 35-16,0-35 15,1-1 1,-1 37-16,-36-37 31,0 37-31,72 0 16,-72-1-16,0-35 15,37 72 1,-37-36-16,0-37 16,0 37-16,72-37 15,-72 37 1,0 0-16,0-1 15,0 1-15,37-37 32,-37 1-17,36-1-15,-36 37 32,0 0-32,0-1 15,0 1 1,0-36-16,0-1 31,0 37-15,0-1-1,0 1 1,0 0 0,0 0-16,0-1 31,0-35 0,-36 72-15,-1-37-16,1 37 15,36-36-15,-36 36 16,36-36-16,-37 0 16,1 36-1,-36-37-15,72 1 16,-37 36-1,-35 0-15,-1-36 16,1-1 0,35 37-16,1-36 15,-73 36-15,37-36 16,35 36 0,-35 0-16,-37 0 15,36 0-15,37 0 16,-73 0-16,73 0 15,-73 0-15,36 0 16,-35 0-16,35 0 16,37 0-1,-37 0-15,37 0 16,0 0 0,-1 0-16,1 0 15,0 0 16,-37 0-31,1 0 16,35 0-16,-35 0 16,-1 0-16,-36 72 15,73-72 1,0 0-16,-1 0 16,1 37-1,-36-1 1,72 0-16,-37-36 15,1 37-15,36-1 16,-73 36-16,73 1 16,-36-73-1,36 36-15,0 37 16,-36-37-16,36 37 16,0-37-16,0 37 15,0-37-15,0 0 16,0 0-16,0 1 15,0 35 1,0-35-16,0 35 16,0-36-1,0 1-15,0-1 16,0 37-16,0-1 16,0-36-1,36 73 1,-36-72-1,73-1-15,-73 0 16,0 0-16,72 37 16,-35-37-1,-1 1 1,0-37 0,0 0-1,1 0 1,35 36-16,-35 0 15,-1-36-15,73 36 16,0-36-16,36 0 16,0 37-16,-73-37 15,-35 0-15,-1 0 16,0 36-16,1-36 31,-1 0-31,0 0 16,37 36-16,36-36 15,-1 0 1,-71 0-16,35 0 16,1 37-16,-1-37 15,-35 0 1,-1 0-16,0 0 16,1 0 15,35 36-31,-36-36 15,37 0 1,-37 0 0,1 0-16,35 0 15,-36 0 1,1 0-16,-1 0 16,0 0-16,1 0 15,-1 0 1,0-36-1,-36-1 1,36 1 0,1 36-16,-37-36 15,36 36 1,-36-37 15,36 1-15,-36 0-16,37 0 15,-37-37-15,0 37 16,36-1 0,-36 1-1,36-36-15,-36 35 32,0 1-32,0 0 15,0-1-15,0 1 16,0 0-16,0 0 31,0-1-31,0 1 31,0 0-15,0-1-16,0-35 16,0 36-1,0-1 1,0 1-16,0-37 15,0 37 17,0 0-17,0 0 1,0-1 0,0 1-16,0 0 31,0-1 0,0 1-15,0 0-1,0 0 17,0-1-1,-36 37-31,0-36 15,36 0 1,0-1-16,0 1 47,0 0-31,-37 0 15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7:55.275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1980 115 0,'-37'0'109,"-35"0"-93,36 0-1,-1 0 1,1 0-16,0 0 15,-1 0 1,-35 0-16,36 0 16,-1 0-16,1 0 15,-37 0 1,1 0 0,36 0-16,-37 0 15,0 0-15,1 0 16,36 0-16,-37 0 15,37 0-15,-37 0 16,37 0 0,-37 0 46,1 0-46,35 0-16,1 0 15,0 0-15,-37 0 16,1 0 0,35 0-16,37 36 15,-36-36 1,0 0 0,0 37-16,-1-37 46,37 36-30,-36 0 0,0 0-1,-1 37 17,1-37-1,36 1-16,0-1 1,0 0 0,-36 0-1,36 1-15,0-1 32,-36 37-32,36-37 15,0 0 1,0 0-1,0 1-15,-37-1 16,37 0 15,0 1-15,0-1 0,0 0-1,0 0 1,0 1-1,0-1 1,0 0 0,0 1-1,0-1 1,0 0 0,0 0-1,0 1-15,0-1 16,0 0-1,0 1-15,0-1 16,0 0 0,0 0-16,0 1 15,0-1 1,0 0 15,0 1-15,0-1-16,0 0 31,0 0-31,0 1 16,37 35 15,-37-35-15,0-1 15,0 0-31,0 0 15,36-36-15,-36 37 16,0-1-16,0 0 16,0 1-1,36-1-15,-36 36 16,36-35 0,-36-1 15,37 0-31,-37 1 15,0-1 1,0 0-16,36 0 16,-36 1-1,0-1-15,36 0 16,-36 1 0,37-1 30,-37 0 1,0 37-47,72-73 32,-72 36-32,36-36 15,-36 36 1,0 1-16,37-1 15,-37 0 1,36 0 15,-36 1-31,36-37 16,37 36 0,-37-36-1,-36 36-15,73 1 16,-37-37-1,0 0-15,1 0 16,-1 0 0,0 0-1,37 0 1,-37 0 0,37 0-1,-37 0-15,36 0 16,1 0-16,-37 0 15,1 0 1,35 0 31,-36 0-31,1 0-1,35 0 1,-35-37-1,-1 37-15,0 0 16,0 0 0,37 0-1,-37 0 1,37 0 0,36 0-1,-73 0-15,37 0 16,-1-36-16,-36 36 15,1 0-15,-1 0 32,0 0-17,1 0 17,-1 0-32,0 0 15,-36-36-15,36-1 16,1 37-1,-1 0-15,37 0 16,-37 0-16,36 0 16,1 0-16,36 0 15,-37-36-15,-35 36 16,-1-36 0,0 36-1,37 0 16,-37-36-15,0 36 31,1 0-31,-1 0-1,-36-37 1,36 1 62,1-37-78,35 37 16,-72 0-16,73-37 15,-73 37 1,36 0-16,0-1 15,-36 1-15,37-36 16,-37 35 0,36 1-16,-36 0 15,0-37 1,0 37 0,0-37-1,0 37-15,0 0 16,36-37-1,-36 37 1,0 0-16,0-1 16,0 1-16,0 0 15,0-1-15,0-35 16,0 36 0,0-1-1,0 1 1,0-37-16,0 37 15,0 0 1,0-37 0,0 37-16,0 0 15,0-1 1,0 1-16,0 0 16,0 0 15,0-1-16,0-35 1,0 35 0,0 1-1,0 0-15,0 0 16,0-1 0,0 1-1,0 0 1,0-1-1,0 1 17,0 0-32,0 0 15,0-1 1,0 1 15,0 0-15,-36-1 15,36 1 47,0 0-62,0 0-1,-36 36-15,-1-37 16,37 1 0,-36 0-1,0-1 17,-1 1-17,1 36 1,-36-36-1,35 0-15,1 36 32,36-37-17,-36 37 1,-1 0 0,1 0-1,0 0 1,-37 0-16,1 0 15,-1-72-15,-72 72 16,72 0-16,37 0 16,-36 0-16,35 0 62,-35 0-62,-1-37 16,37 37-1,0 0 1,-1 0-16,-35-36 31,35 36 63,1 0-78,0 0-1,0 0 1,-1 0-16,1 0 62,-37 0-30,37 0-1,-36 0 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2:10.092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2089 526 0,'0'-35'266,"0"1"-250,0-1-1,-34 0 32,-1 35-31,35-70 31,-35 36-16,0 34 16,0-35-47,1 0 31,-1 35-15,0 0-1,35-35-15,-35 35 47,1 0-31,-1-35-16,0 1 15,0-1 1,0 35 0,35-35-16,-69 35 31,34 0-15,0-35 30,0 35-46,1 0 32,-36 0-17,35 0-15,0 0 16,1 0 0,-1 0 15,0 0-31,0 0 15,0 35-15,-34-35 16,-1 0 0,70 35-16,-35-35 15,1 0-15,-1 0 16,0 0 0,0 0-16,0 35 31,1-35-16,-1 0 1,0 0 0,0 0-1,1 0 1,-1 34 15,0 1 0,0-35-31,0 0 32,1 0-1,-1 35-15,0 0 15,0 0 0,0-35 0,35 34-15,-34-34 15,34 35-15,0 0-1,0 0 17,-35-35-32,35 35 15,0-1 1,0 1 0,0 0-1,0 0 1,-35-1-1,0 36 17,35-35 15,0 34-16,-35-34 0,1 0 0,34 0-15,0 0 15,0-1-15,-35 1-1,35 0 17,0 35-17,0-36 17,0 1-32,0 0 15,0 0 1,0 0-1,0-1-15,0 1 16,0 0 0,0 0-16,0 0 15,0-1 1,0 1 0,0 0-16,0 0 15,0 0 1,0 34-1,0-34 1,0 35 0,69-36-1,-69 1 1,0 0-16,0 0 16,0-1-1,0 1-15,35 0 16,0 0-16,-35 0 31,35-35-31,-35 34 16,69 36 15,-34-35-15,-35 0 15,35-35-16,0 34 1,0-34-16,-35 35 16,69 0-1,-34-35 1,0 0 15,34 70-31,-34-70 31,35 34-15,-1-34 0,-34 0-1,0 70-15,0-70 16,-1 0 0,-34 35-16,35-35 15,0 0-15,0 0 16,-35 35-16,35-1 15,34-34 17,-34 35-1,0-35-15,0 0-16,-1 0 31,1 0-31,-35 35 15,70-35-15,-35 0 16,-1 0 0,71 0-1,-70 0-15,-1 0 32,36-35 139,-35 0-124,0 35-31,-1-34 0,1 34 15,0 0-31,0-35 15,-1 35 17,1-35-17,0 35 17,0 0-1,0 0-16,-1 0-15,1 0 63,0 0-47,0-104-1,-35 69-15,69-35 31,-34 70-15,35 0 31,-35 0-16,-1 0-15,1 0 31,0 0-16,0 0-15,34 0-16,-34 0 78,0-69-63,0 34 1,0-35 0,-35 35-1,0 1 32,34-1-31,-34 0-16,0 0 15,0 0 1,0 1-16,0-1 31,0 0-31,0 0 16,0 1-16,0-36 15,0 35 1,0-34 0,0 34-1,0-35-15,0 35 16,0 1 0,0-1-16,0 0 46,0 0-46,0 0 16,0 1 0,0-36-1,-34 0 1,34 36 0,0-1-16,-35 35 15,35-70-15,0 35 16,-35-34-1,0-1 1,0 35 15,1-34-15,34-1 0,-35 70-1,35-35-15,-35 35 16,35-34 15,-35 34-15,0-35-1,35 0 1,-34 35 78,-36-35-32,0 35-15,70-34-31,-34-1 15</inkml:trace>
  <inkml:trace contextRef="#ctx0" brushRef="#br0" timeOffset="11228.5378">8457-1596 0,'0'-35'94,"-35"0"-78,0 0 15,0 0-15,1 1-1,-1 34 1,0-35 31,35 0 15,-35 35 1,1 0-48,-1-35 1,-35 35 15,35 0-15,1 0-16,-1 0 16,0 0-1,-35 0-15,36 0 31,-36 0-15,35 0 0,0 35-1,-34 0 17,69 0-17,-70-35 1,70 34-1,-35-34-15,1 35 16,-1 0 0,0-35-16,0 0 15,0 0-15,35 35 16,-34 0 0,-1-1 15,0 1-16,0 0 1,0 0 0,1-35-1,-1 35 1,35-1 0,0 1-1,-35 35 1,0-70-1,35 35 1,-35-1 0,35 1-16,0 0 15,0 0 17,0 0-17,0-1-15,0 1 31,0 0-31,0 0 16,0 0-16,0-1 16,0 1-16,0 35 15,0-35-15,0 69 16,0-69 0,0-1-1,35 1-15,0 35 16,0-1-1,0-34 1,-35 0-16,0 0 16,34-35-16,1 35 15,0-1 1,0 1-16,0 70 16,-1-105-1,1 34 1,0-34-1,0 70-15,0-70 16,-1 0-16,1 35 16,0-35-16,0 0 15,0 0-15,69 69 16,-104-34 0,35-35-16,34 0 15,-34 0 1,0 0-16,0 0 15,0 0 1,34 0-16,1 0 16,-1 0-1,-34 0-15,0 0 16,0 0-16,69 0 16,-34 0-16,-36 0 15,1 0-15,0 0 16,35 0-16,-36 0 15,1 0-15,35 0 16,-70-35-16,69 35 16,-69-34-16,70-1 15,-70 0-15,35 0 16,-35 0-16,35 35 16,-35-34-16,0-36 15,34 35-15,-34 0 16,0-34-16,0 34 15,0-35-15,0 36 16,0-71 0,0 70-1,0-34-15,35 34 16,0 0-16,-35 1 16,0-36-1,0 35-15,0 0 16,0 1-16,0-1 15,0 0-15,0 0 16,0 0-16,0 1 16,0-1-16,-35 0 15,35 0-15,0-34 16,-69-1 0,69 35-16,0 0 15,-35 1-15,35-1 16,0 0-16,-35 0 15,0 0 1,35 1-16,-35 34 47,35-35 0,-69 0-32,69 0 17,-35 35-1,0 0 0,0 0 0,1 0 1</inkml:trace>
  <inkml:trace contextRef="#ctx0" brushRef="#br0" timeOffset="24874.9064">15659-1492 0,'0'-35'15,"0"0"1,0-34 15,-34 69 110,-1-35-94,0 0 47,0 35-1,0 0-93,35-35 16,-34 1 0,-1 34-1,0-35 16,0 35-15,0 0 0,1-35 15,-1 35 0,0 0 16,0 0-16,0 0-15,1-35-16,-1 35 47,-35-35-32,35 35 32,1 0-31,-1 0 0,0 0-1,0 0 1,0 0-1,1 0-15,-36 0 16,0 0 0,36 0-1,-1 0 17,0 0-17,-34 35 1,34 0-1,0-35 1,0 0 15,0 35-31,1-35 16,-1 35 0,-35-1-1,70 1 1,-35 0-1,1 35 1,-1-36-16,35 1 16,-35 0-16,35 0 15,-35 0 1,0 34 0,1-34-1,34 69 1,0-69-1,-35 35-15,35-35 16,-35 34 0,35-34-1,-35 35 1,35-36 0,-35 1-16,35 0 15,0 0 1,0 0-16,0-1 15,0 36 1,0-35-16,0-1 16,0 1-16,0 35 15,0-35 1,0-1-16,0 36 16,0 0-1,0-36 1,0 1-1,0 0-15,0 0 16,0 34-16,0-34 16,0 0-1,0 0 1,0 0 0,0 34-1,0-34 16,35-35-15,-35 35 0,35 0-16,-35-1 15,35 36 17,-35-35-17,35-35-15,-1 69 16,1-34 15,0 0-15,-35 0-16,35-35 15,-35 34-15,35 1 16,-1 0 0,-34 0-1,35 0 1,0-1-1,0 1 17,-35 0-17,35-35 1,-1 35 0,1 0 15,70-1-16,-71 1 1,1 0 0,0-35-1,0 35 1,-1-35-16,36 35 16,-70-1-1,35-34-15,34 35 16,-34-35-1,0 0 1,0 35 0,34 0-1,-34-35 1,0 35 0,0-35-1,0 0 1,34 0-1,-34 0-15,35 0 16,-36 0-16,1 0 16,0 0-16,0 0 15,0 0 1,-1 0 0,1 0-1,35 0 16,-35 0-15,-1 0 0,1-35-16,35-35 15,-35 70 1,-1-35 0,1 1-1,-35-36 1,0 35-16,35 0 15,34-34-15,-69 34 16,0 0-16,35 0 16,-35 1-16,35-36 15,0 35 1,-35 0 0,0 1-1,0-1 1,0 0-1,0 0 1,0 1 0,0-1-16,0 0 15,35 0-15,-35-34 16,0 34 0,0 0-16,34-35 15,-34 1 1,0 34-1,0-35 1,35 36 15,-35-36 16,0 35-16,0 0-15,0 1 15,0-1-31,0 0 16,0 0 15,0 0 0,0 1-15,-35-1 15,35 0 1,-34 0-32,34 0 15,-35 35 16,35-34-15,-35-1 0,35 0-1,0 0 1,0 1 0,-35-1-1,0 35 1,35-35 46,0 0-46,-34 0 15,34 1 0,0-1-31,-70 0 16,70 0 15,0 0-15,-35 1 0,35-1 15,0 0 63,0 0-94,0 0 31,-34 35-16,-1-34 1,35-1 0,0 0 31,0 0-32,-35-34 63,35 34-15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2:56.088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0 3027 0,'70'0'125,"-36"0"-109,36 0-16,-35-34 15,104 34-15,0-35 16,-34 35-16,-1 0 15,35 0-15,-69 0 16,34-35-16,35 35 16,-34-35-16,-1 35 15,-34-35-15,69 35 16,-35 0-16,1 0 16,34 0-16,0 0 15,-35 0-15,35 0 16,1 0-16,-36 0 15,-34 0-15,-36-34 16,1 34-16,0 0 16,0 0 15,34 0-15,-34-35-16,0 35 15,35 0 1,-36 0-1,1 0-15,0 0 16,0 0 0,0 0-16,-1 0 15,1 0-15,0 0 16,0 0-16,-1 0 16,1 0-1,-35-35 16,0 0 32,0 0-47,0 1-1,0-1-15,0 0 16,0-35-1,0 1-15,0-1 16,35 70-16,-35-69 16,0-1-1,0 35 1,0-34-16,0 34 16,0 0-1,0 0-15,0 1 16,0-1-1,0 0-15,0 0 16,0 0 0,0 1-1,0-1-15,0 0 16,0 0 0,0 0-16,0 1 15,0-1 1,0-35-16,0 35 15,0-34 1,0 34-16,0 0 16,0 0-16,0 1 15,-35-1-15,35 0 16,0 0-16,0 0 16,-35-34-1,35 34 1,0-35-1,0 36-15,0-1 16,0 0-16,0 0 16,0-34-1,-69-1-15,69 35 16,0 1 0,0-1-1,0-35-15,0 35 16,0 1-1,0-1 1,0 0-16,-35 0 16,35 0 15,0 1-31,0-1 16,0 0-1,0-35 32,0 36-16,0-36 16,-35 35 94,1 35 281,34 70-422,-35-35 15,35-1-15,-70 36 16,70-35 0,-35 0-16,35-1 15,-34 1-15,-1 35 31,0-35-15,35-1 0,0 1-16,0 0 31,-35-35-15,0 70 15,1-70 0,34 34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2:25.429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-9873-1521 0,'0'-70'78,"0"36"-47,0-1 1,-35 0-1,0 35-15,35-35 15,-34 35 0,-1-35 16,-35 35-16,35-34 0,-34 34 1,34 0-17,-35-35 17,1 35-17,34 0-15,0 0 16,-34 0-16,-36 0 15,36 0-15,-36 0 16,36 0 0,34 0-1,-35 0 1,36 0 0,-1 0-1,0 0 1,0 0-1,0 35-15,1-1 16,-1-34 0,0 35-1,0-35 1,0 35 0,35 0-16,-34-35 15,-1 35 1,0 34-1,35-34 1,0 0 0,0 0-1,0-1-15,0 1 32,0 0-17,0 0 1,0 0-1,0-1 1,0 1 0,0 0-1,0 0-15,0 0 16,0-1 0,0 1-1,0 0 1,0 0-1,0-1 17,35-34-32,-35 35 15,35-35 1,-35 35-16,34 0 16,-34 0-16,35-35 15,-35 69 1,35-34-1,0-35-15,-35 35 16,35-35 0,-1 69-1,1-69 1,-35 35-16,35-35 16,0 70-16,0-70 15,69 69 1,-35-34-1,1 0 1,0-35 0,-36 0-1,1 0 1,0 0 0,0 0-16,69 70 15,1-70 1,-71 0-16,36 0 31,-35 0-15,34 0-16,-34 0 15,35 0 1,-35 0-16,-1 0 16,1 0-1,0 0-15,0 0 16,0 0-16,-1-35 31,1 0-15,35 0-16,-35-34 31,-1-1-31,-34 35 16,0 0-1,0 1 1,35-36-16,-35 35 15,0 0 1,0 1 0,0-36-16,0 35 15,0 0-15,0-34 16,0 34-16,0 0 16,0 1-1,0-1 1,0 0-16,0-35 15,0 36 17,0-1-32,0 0 15,0 0-15,-35-34 32,35-1-1,-34 35-16,-1 0 48,0 1 78,0 34-126,0 0 1</inkml:trace>
  <inkml:trace contextRef="#ctx0" brushRef="#br0" timeOffset="4461.1814">-3366-895 0,'0'-35'0,"-35"1"140,0 34-124,0 0 0,0-35-16,-34 35 15,34 0 1,-35 0-16,1 0 16,-1-35-1,1 35 1,34 0-16,35-35 15,-35 35 32,0 0-31,0 0-16,1 0 16,-1 0-1,0 0-15,0 0 16,0 0 15,1 0 16,-1 35-31,0 0-1,-35 34 1,36-69-1,-1 35-15,35 0 16,-35 0 0,0 34-1,35-34 1,-34 35 0,34-35-1,0-1-15,0 1 16,0 0-16,0 35 15,0-36 1,0 36 0,0-35-1,0 0 1,0-1 0,0 1-16,0 0 31,0 0-31,0 0 15,0-1 1,0 1 0,0 0-1,0 0 1,0 0 0,0-1-1,0 1 1,34 0-1,1 0 1,-35 0 0,35-1-1,-35 1-15,35-35 16,-35 35 0,34 0-16,-34-1 15,35-34-15,-35 35 16,35 0-16,-35 0 15,70 34 1,-36-34 0,1-35-1,0 70-15,35-35 47,-36-35 16,1 34-48,0-34 1,0 0 0,0 0-1,34 0 1,-34 0-1,0 0-15,0 0 16,-1 0 0,36 0-16,-35 0 31,0 0-31,-1 0 16,36 0-1,0-34 1,-70-1-16,34 0 15,1 35-15,0-70 16,0 70 0,-1-34-16,1 34 15,-35-35 17,35 0-32,0 0 15,0 35 1,-35-35-1,0 1-15,34-1 16,-34 0-16,35 0 16,0 1-1,-35-1 1,0 0 0,0 0-1,0 0 1,0-34 15,0 34-31,0 0 16,0 0-1,0 1 1,0-1 15,0 0-15,0 0-1,0 0 1,0 1-16,-35-1 16,35 0-1,0 0 1,0 0 0,0 1 15,-35-1-16,35 0-15,0-35 16,-34 70 0,34-34-1,0-1 17,0 0-17,-35 0 1,0 0-1,35-34 17,-35 34-17,0 0 48,35 0-32,0 1-15</inkml:trace>
  <inkml:trace contextRef="#ctx0" brushRef="#br0" timeOffset="-9606.9697">1574 184 0,'-34'-35'15,"-1"0"95,0 35-63,0 0-32,0 0 1,1-34 0,34-1 15,-70 35 0,35 0 16,35-35-16,-69 35-15,34 0-1,-35 0-15,35 0 16,1 0 0,-1 0-16,0 0 15,0 0 1,0 0 15,1 0-15,-1 0-1,0 0 1,0 0 0,-34 0-1,34 0 1,0 35 0,0-35 15,1 35-31,-1-35 31,35 34-31,-35-34 16,0 35-1,0 0 1,1-35 15,-1 35-31,0 0 16,35-1 15,0 1-15,-70 0-16,70 0 31,-34-35-15,34 34-16,0 1 15,0 0 1,0 0-16,-70 0 15,70-1 1,0 1 0,0 0-1,0 0 1,-35 0-16,35-1 16,-35 1-16,35 0 31,0 0-16,0 0 1,-34-1-16,34 1 31,0 0 16,0 35-31,0-36 15,0 1-15,0 0-16,0 0 31,0 0-31,0-1 16,0 1 15,0 0-16,0 0 1,0 0 0,0-1-16,0 1 15,0 0 17,0 0-32,0-1 31,0 36 0,0-35 0,0 34-15,0-34 0,0 0-1,0 0 1,0 0-1,0-1 1,0 1 15,0 0-15,34 35 0,-34-36 15,0 36-16,0-35 17,70 34-17,-70-34 17,35 0-1,-35 0 0,0 0 0,69-1-15,-34 1 15,0 0-15,0-35-1,0 0 1,-1 0 0,1 0-16,0 35 15,0-35 17,0 0-32,-1 0 15,1 0 1,0 0-1,0 0 1,-1 0-16,1 0 16,0 0-1,0 0-15,0 0 16,-1 0 0,36 0-16,-35-35 15,0 35 1,34-35-16,-69 0 15,70 35 1,34-69-16,-69 34 16,0 35-1,34-35 1,-34 0 0,0 35-16,-35-34 15,35-1-15,0 0 16,34-35-1,-34 36 1,-35-1 0,0 0-1,35 35-15,-35-35 16,0 0 0,35 1-16,-1-1 15,-34 0-15,0-35 16,35 36-16,-35-36 15,0 35 1,0 0 0,0 1-1,0-1-15,35-35 16,-35 36 15,0-1-15,0 0-16,0 0 15,35 0 1,-35 1-16,0-1 16,0 0-1,0 0-15,0 0 32,0 1-17,0-1-15,0 0 16,0 0-1,0 0 1,0 1 15,0-36-15,0 35 0,0 0-1,0 1 1,0-1-1,0 0 1,0 0-16,0 0 31,0 1-15,0-1 0,0 0 15,-35 0-16,35 0 1,-35 1 0,35-1 15,0 0 0,-35 35-31,35-35 31,-34 35-15,34-34 0,-35-1 46,0 0-46,0 0 46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02.813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1272 278 0,'0'-34'125,"0"-1"-62,0 0-1,0 0-46,-35 35 31,35-35-32,-34 35 16,-1-34-31,0 34 16,0 0-16,1-35 16,-1 35 15,0 0 31,0 0-46,0-35 0,1 35 62,-1 0-63,0 0 1,0 0 0,35 35 15,-35-35-31,1 0 16,-1 0 15,35 35-31,-35-35 15,0 0 17,35 34-17,-35 1 32,1-35-47,-1 0 31,0 35 1,0-35-1,0 35-15,35 0-1,-34-35 1,-1 34 15,0-34-15,0 35 15,0 35 0,1-70 0,34 34-15,-35 36 15,35-35 16,-35 34-31,35-34-1,0 0-15,-35-35 16,35 35 0,0 0-16,0-1 15,0 1 1,0 0 0,-35 0-1,35 34 1,0-34-1,-34 0 1,34 0-16,0 0 31,0-1-15,0 1 0,0 0-1,0 0 1,0 0-1,0-1 1,0 1 0,0 0-1,0 0 17,0 0-17,0-1-15,0 1 16,0 0-1,0 0 1,0 0 0,0-1-16,0 1 15,0 0-15,0 34 16,0-34 0,0 0-1,0 0-15,0 34 31,0-34-15,34-35-16,-34 70 16,0-35-1,0-1 1,0 1-16,35-35 16,-35 35-16,0 0 15,0 0 1,0-1-1,0 1 1,0 0-16,35 0 16,-35 0 15,70-1 0,-70 1-31,34 0 16,-34 0-1,35 0-15,0-1 47,-35 1-47,35 0 16,34 0 31,-69 0-16,35-35-15,-35 34-1,70 36 1,-35-35 15,-1-35-15,1 0-1,-35 34 1,35-34 15,35 0-31,-36 0 32,1 0-17,35 0 1,-1 0-1,-34 0 17,35 0-17,-35 0 1,-35-34 15,34 34-15,36-35-1,-70 0 1,35 35-16,-35-35 16,34 1-16,1-1 15,-35 0 1,35-35 0,0 36-1,-35-1-15,35 0 16,-35-35-1,0 36 1,34-1 0,-34 0-1,0 0-15,35 0 16,-35 1-16,35-36 16,-35 35-1,35 0 1,-35 1-16,0-36 31,0 35-15,0 0 15,0 1-31,0-1 16,69-35-16,-69 35 15,0 1 1,0-1-1,0 0-15,0-34 16,0 34-16,0 0 31,0 0-31,0 0 16,0 1-16,0-1 16,0 0-16,0 0 15,0-34-15,0 34 16,0-35-16,0 35 15,0 1 1,0-1-16,0 0 16,0 0-16,0 0 15,0 1-15,0-1 16,0 0 0,0 0-1,0 0 1,0 1-1,0-1 1,0 0-16,0 0 16,0 0 15,0 1 0,0-1-15,0 0 31,0 0 62,-34-34-93,-1 69 46,35-35-46,-35 0 15,35 0-15,-35 35 15,0-69 110</inkml:trace>
  <inkml:trace contextRef="#ctx0" brushRef="#br0" timeOffset="5067.8679">8440 4210 0,'0'-69'47,"0"34"-16,-35 0 16,0 35-16,1-35-15,34 0 15,0 1-31,-35 34 47,35-35-32,-35 35 17,35-35-17,-35 35 1,35-35-16,-35 0 15,35 1 1,-34 34 0,-1-35-16,0 35 15,35-35 1,-35 0 0,0 35 30,1 0-30,-1-35 0,-35 1 15,35 34 0,1 0-15,-1-35-1,0 35-15,0 0 32,0 0-32,1 0 15,-1 0 1,0 0 0,0 0-1,1 0 1,-1 0-1,0 0 1,0 0 0,0 0-1,1 0 1,-1 35-16,-35-35 31,35 0-31,1 34 16,-36-34-1,70 35-15,-35-35 16,0 35 0,1-35-1,-1 35 1,0-35 0,35 35-1,-35-35 1,35 34-16,-35 1 15,1-35 1,-1 70 0,0-70-1,35 35 1,0-1 0,-35 1-1,35 0-15,-35 0 31,35 0-15,0-1 0,0 1-1,0 0 17,-34 34-32,-1-69 15,35 35 1,0 0-1,0 0 1,0 0 0,0-1-1,0 1 1,0 0 0,0 0-1,0 0 1,0-1-1,0 1-15,0 0 16,0 0 0,0 0-16,0-1 31,0 36-15,0 0-16,0-36 15,0 1 1,0 0-1,0 0 1,0 0 0,0-1-1,0 1 1,35-35-16,-35 35 16,0 0-1,0 0 1,0 34-1,34-69 1,-34 35-16,0 0 16,35-1-1,-35 1 1,0 0 0,35 35-1,-35-36 1,0 36-1,0-35 1,0 0 15,35 34-31,0 1 32,-35-35-17,34 34 16,-34 1-15,70-35 15,-70-1-31,0 1 32,0 0-17,0 0-15,35-35 16,-35 35-1,35-35-15,-35 34 16,0 1-16,34 0 31,-34 0-31,0 0 32,35-1-32,-35 36 15,70-35 16,-70 0-31,0-1 16,35-34 0,-35 35-1,0 0 1,34 0 0,1-1 15,-35 1 0,35 0-15,0 35 15,0-1-15,-1-34 15,-34 0 0,35 0 16,0-35-31,0 34 15,0 1 0,-1-35-15,1 0 15,35 0-15,-36 0-1,1 0 1,0 0-16,0 0 15,34 0-15,-34 0 16,-35-35-16,70 1 16,-1-1-1,-34 0 1,0 35 0,0-35-16,-35 0 15,69 35-15,-34-34 16,35 34-1,-70-35 1,35 0-16,-35 0 16,69 35-16,-34-69 15,35 34 1,-36 0 0,-34 0-16,0 1 15,35-1-15,-35 0 16,35 0-16,0 35 15,-35-69-15,35 34 32,-35 0-32,34 0 15,-34 0-15,0 1 16,0-1-16,35 35 16,-35-35-1,0 0-15,0 0 16,0 1-16,0-1 15,0 0-15,0 0 16,0-34 0,0 34-16,0 0 15,0-35-15,0 1 16,0 34 0,0-35-16,35 36 15,-35-36 1,0 35-1,0-34 1,0 34 0,0-35-1,0 36 1,0-36 0,0 35-16,0-34 31,0 34-31,0-35 15,0 35 17,0-34-17,-35 34 1,35-35 0,-35 36-1,35-1-15,0 0 16,0 0-16,-34 0 15,-1 1 17,35-1-17,-35-35 1,35 35 0,-35 1-1,0-1 32,1 0-31,34 0 15,-35-34-15,0 34 15,0 35-31,35-35 15,0 0 1,-35 35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15.610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-211 2243 0,'-70'-35'79,"70"0"-64,0 0 1,0 1-16,-35 34 15,1-35 1,34-35-16,-35 70 16,35-35-1,-35-34 1,0 69-16,35-35 16,-35 35-1,35-35-15,-34 1 16,34-1 15,-35 35-31,0-35 31,0 0 16,0 35-16,1 0-15,-1 0 15,35-35-31,-35 35 16,0 0 15,0 0-15,1 0 31,-36-34-16,35 34 0,0 0-15,-34 0 15,34 0-15,-35 0 15,36 0-15,-36 0-1,35 0 1,-34 0-1,34 0 1,0 34 0,0 1-1,1-35 17,-36 35-32,35-35 15,0 35 16,1 0-31,-36-1 16,0 1 0,36 69-1,-1-104-15,-35 70 16,35-35 0,-34 0-1,69-1-15,0 1 16,-35 0-1,0 0 1,35 34 15,-35-69-31,35 35 16,0 0 0,0 0-1,0 0 1,-34-35-1,34 34-15,0 36 16,0-35 0,0 0-1,0-1-15,0 1 16,0 35 0,0-35-1,0-1-15,0 1 16,0 0-1,0 0-15,0 0 16,0-1-16,0 1 16,0 0-16,0 0 15,0 34-15,0-34 16,0 35 0,0-36-1,0 1-15,0 0 16,0 0-1,0 34-15,0-34 16,0 0 0,0 0-16,0 34 15,0-34 1,0 0-16,0 0 16,0 34-16,0-34 15,0 0 1,0 0 15,0 0-15,0-1-1,0 1-15,0 0 16,0 0 15,34-35-31,-34 35 16,0-1-16,35 1 15,-35 0 1,70 35 0,-70-36-16,35-34 15,-35 70 1,69-35 0,-34 34-1,-35-34 1,35 0-16,0-35 15,-1 35 1,1-1 0,0-34-1,0 35 1,34-35-16,-34 35 16,35 0-1,-1 0 1,-34-35 15,35 0-15,-36 0-1,1 0 1,0 0-16,0 0 16,0 69-16,-1-69 15,1 0 1,0 0-16,0 0 15,0 0 1,-1 0 0,1 0-1,0 0-15,35 0 32,-36 0-32,1 0 15,0 0 1,0 0-16,0 0 31,-1 0 0,1 0-15,-35-35-16,35 35 16,-35-34-16,0-1 15,35-70 1,-35 71-1,35-1-15,-1 0 16,1-35-16,-35 36 16,0-1-16,0 0 15,0-34-15,70 34 16,-70 0-16,0-35 16,0 1-1,0-1 1,0 1-16,0-1 15,0 35 1,0-34-16,0 34 16,0-35-1,0 35 1,0-34 0,0 34-16,0 0 15,0-34-15,0 34 16,0-35-1,0 35-15,0 1 16,0-1 0,0 0-16,0 0 15,0 0-15,0 1 16,35-36-16,-35 35 16,0-34-1,0 34 1,0-35-1,0 36-15,0-1 16,0 0 0,0 0-1,0 0 1,0 1-16,0-1 16,0 0-1,0 0-15,0 0 16,0 1-1,0-1-15,0 0 32,0 0-17,0 0 1,0 1 31,0-1-16,0 0-15</inkml:trace>
  <inkml:trace contextRef="#ctx0" brushRef="#br0" timeOffset="-4147.2769">2642 677 0,'-35'0'109,"35"-35"-62,-35 35-16,35-69-31,-104-1 16,104 35 15,-35 1-31,0-1 16,0 35-1,1-70-15,-1 35 32,35 1-32,-35 34 15,35-35 1,-35 35-16,1-35 16,-1-35 15,-35 36 31,35 34-30,1-35-1,-1 35 16,0 0-16,35-35-31,-35 35 16,0 0-1,1 0-15,-1 0 16,0 0-16,0 0 15,0 0 1,-34 0-16,-1 0 16,35 0-1,-34 0-15,34 0 16,-69 0 0,34 0-16,35 0 15,0 0-15,-69 70 16,69-70-16,-34 0 15,-1 34-15,35 1 16,1-35-16,-36 0 16,35 70-16,0-70 15,-34 69-15,34-34 16,-104 35-16,104-35 16,0-1-16,-34 36 15,-1-35 1,70 34-1,-35-69-15,35 70 16,-35-1-16,-34-34 16,69 0-16,0 0 15,-35 34 1,0 1 0,35-35-16,0 0 15,0 69-15,0-69 16,0 34-16,0 36 15,0-36-15,0 1 16,0 34 0,0-69-16,0 0 15,0 0-15,0 0 16,0 69-16,0-69 16,35-1-16,0 36 15,0 0-15,-1-1 16,36 36-1,-35-36 1,0-34 0,-35 35-16,34-70 15,1 69 1,0-34 0,-35 0-16,35 0 15,0-35-15,-35 34 16,34 1-16,1 0 15,0-35 1,69 35-16,-34-35 16,-35 0-1,0 35-15,34-35 16,-34 0-16,69 34 16,-69-34-16,35 0 15,-36 0-15,36 0 16,0 0-16,34 0 15,-34 0-15,-1 0 16,1 0-16,34 0 16,-69 0-16,69 0 15,-69 0-15,35 0 16,-35 0-16,69 0 16,-69-34-16,34-36 15,1 35-15,-70 0 16,35 35-16,-35-34 15,34-1-15,1 0 16,-35 0 0,35 0-16,0-34 15,0 34-15,-35 0 16,0-34-16,34 34 16,36-70-16,-70 71 15,0-36-15,0 0 16,35 1-1,-35-1-15,0 36 16,0-36-16,35-34 16,-35 34-16,0 35 15,34-34-15,-34 34 16,0-70-16,35-34 16,0 104-16,-35-34 15,0 34-15,0-35 16,0 36-16,0-36 15,0 0-15,0 1 16,70-1-16,-70 35 16,0 1-1,0-1 1,0 0-16,0 0 16,0 1-1,0-1 1,0 0-1,0 0 1,-35 35 297,0 0-282,0-35-16,35 1 1,-35 34 15,1 0 1,-1 0-17,0 0-15,0 0 16,0 0-1</inkml:trace>
  <inkml:trace contextRef="#ctx0" brushRef="#br0" timeOffset="4601.9292">-3308 3635 0,'0'-70'0,"0"35"171,-35 35-139,0 0-17,1 0 1,-36 0 0,35 0-16,35-35 15,-35 35-15,1 0 31,-1 0-15,0 0 31,0-34-47,0 34 16,1 0 30,-1 0-30,0 0 0,0 0-16,0 0 15,1 0 1,-36 0 0,35 0-1,1 0-15,-1 0 16,0 0-1,0 0-15,-34 0 16,-36 0 0,36 0-1,34 0-15,0 0 16,-35 0-16,36 0 16,-1 0-1,0 0-15,0 0 16,0 0-1,1 0 1,-1 0-16,-35 34 16,35 1-1,-34 0 1,34 0-16,-35 0 16,36-1-16,-1-34 15,35 35-15,-35-35 16,-35 70-1,36-35 1,-1-35-16,35 34 16,-35 1-16,0 0 15,-69 69 1,104-69 0,0 0-16,-35 0 15,35 34 1,-35 1-1,35 0 1,0-36 0,0 36-1,-34-35 1,34 34-16,0-34 16,0 0-16,0 0 15,0-1-15,0 1 16,0 0-16,0 0 15,0 34 1,0-34 0,0 0-16,0 0 15,0 34-15,0 1 16,34 0 0,-34-36-16,35 1 15,-35 0-15,35 0 16,0 34-16,-35-34 15,0 0 17,35 0-32,34 34 15,-69-34 1,35 0 15,-35 0-31,35-1 16,-1 1-1,1 0 1,0 0-16,0-35 16,34 35-1,-69-1 1,70-34 0,-70 35-1,35-35 1,0 70-1,-1-70 1,1 35 0,-35-1-1,35 1 1,0 0-16,0-35 16,-35 35-1,69 0 1,-69-1-1,70 1 251,-35 0-250,-1 0-16,1 0 15,0-35 1,-35 34 15,0 1-31,35-35 16,0 35-1,-1 0 1,-34 0 15,35-35-31,0 34 16,0-34 0,-35 35-16,69 0 15,-34-35 1,35 35-16,-1 0 15,-34-35-15,35 0 16,34 0-16,-69 0 16,69 0-1,1 0-15,-71 0 16,1 0-16,35 0 16,-35 0-1,34 0-15,-69-35 16,35 35-16,35-35 15,-1-69 1,1 69 0,-1-35-16,-34 35 15,35-34 1,-35-1-16,-1 70 16,-34-35-16,35 1 15,0-36-15,0 70 16,-35-35-16,0-69 15,69 69-15,-69 0 16,0 0-16,35 1 16,0-36-16,-35 35 15,0-34-15,35 34 16,-1-35-16,-34 1 16,35 69-16,-35-105 15,0 36 1,0 34-16,0 0 15,0 0 1,0-34-16,0 34 16,0 0-16,0 0 15,0 1 1,0-1-16,0 0 31,0 0-15,0 0-1,0 1 1,0-36-16,-35 35 16,35 0-1,0 1 1,-34 34 0,-1-35-1,35-35-15,-35 70 16,35-35-16,-35 1 15,0-1 1,1 0 0,34-34-1,-35 34 1,0 0-16,35 0 16,-35 0-1,1 1 1,-1-36 31,0 70-32,0-35 1,0 35 0,35-35-16,-34 1 15,-1-1 79,0 0-63,0 35-15,35-35 15,-35-34-15,1 34 15,-1 0-15,35 0-1,-35 35 16,35-35-31,-70 1 16,70-1 15,-34 0 32,34 0-48,-70-34 1,35 34 31,0 0-31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32.98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1915 432 0,'0'-35'15,"0"1"-15,0-1 16,0 0-16,0 0 15,-35 0 1,35 1 31,-34-36-31,-1 70-1,0-35 32,0 35-31,1 0-1,-1-35-15,0 35 16,0-34 0,-34 34-16,-1 0 15,-34 0 1,69 0-16,-70 0 15,36 0-15,34 0 16,-35 0-16,1 0 16,34 0-1,-35 0 1,1 0 0,34 0-16,-35 0 15,36 0-15,-1 0 16,0 34-16,-35 1 15,36 35 17,-1-35-32,0-1 15,0 36-15,35 0 16,-69-36-16,-1 106 16,35-140-16,1 69 15,34-34-15,-35 35 16,35-1-1,-35-69-15,0 70 16,35-35 0,0-1-16,0 1 15,-35 0 1,35 0 0,0-1-16,0 1 15,-34 35-15,34-1 31,0-34-31,0 70 16,0-71 0,0 36-1,0-35 1,0 34-16,0-34 16,0 0-16,0 35 15,0-36 1,34 1-16,-34 0 15,0 0-15,35-35 16,0 0-16,-35 69 16,35-69 15,-35 35-15,35-35-1,-1 0 32,1 0-47,0 0 16,35 35-1,-36 0 1,1-35-16,0 0 16,0 0-16,-1 0 15,1 0 1,0 0-1,0 0 1,0 0 0,-1 0-16,1 0 15,35 0-15,-35 0 16,34 0-16,-34 0 16,0 0-16,0 0 15,-1 0 1,36 0-1,-35 0 1,0 0-16,-1 0 16,1 0-1,35 0 1,-35 0 0,-1 0-16,1 0 15,0 0 1,35 0-1,-36 0 1,36 0 0,-35 0-1,0 0-15,-1 0 16,1 0 0,35 0-1,-36 0 1,1-35-1,0 35 1,-35-35-16,35 0 16,0 1-16,-1-1 15,-34 0-15,35 0 16,-35 0-16,35 1 16,0-1-16,-35-35 15,35 35-15,-1-34 16,-34 34-1,0-35 1,0 36-16,0-36 16,35 35-16,-35 0 15,0 1 1,0-1-16,0 0 16,0 0-1,0 0-15,0 1 16,0-1-1,0 0-15,0 0 32,0-34-32,0 34 15,0 0 1,0 0-16,0 1 31,-35-1-15,35 0-1,0 0 17,0 0-17,-34 35 1,34-34 15,0-1-31,-35 35 31,0-35-15,35 0 15,-35 0 32,35 1 15,-35 34-78,1-35 47,-1 35-47,35-35 47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36.26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1735 698 0,'0'-34'31,"-35"-1"-15,0 0-1,-34-35-15,34 1 16,0 69 0,0-35-16,1 35 15,34-35-15,0 0 16,-35 1 15,0 34-15,35-70-1,-35 70 1,0-35-16,-34 0 16,-1 35-1,70-34-15,-35 34 16,1-35-16,-36 0 31,0 0-15,36 35-1,-1 0-15,0 0 16,0-35-16,0 35 16,1 0-1,-1 0 1,0 0-1,0 0 1,1 0 0,-1 0-1,-35 0 1,35 0 0,-34 0-16,34 0 15,0 35 1,-34-35-1,-1 35 48,70 0-47,-35 0-1,35-1-15,-35-34 16,1 35-1,34 0 1,0 0-16,-35 0 16,35-1-1,0 36 1,0 0 0,-35-70-16,35 34 15,0 1 1,0 35-1,0-35 1,0 34 15,0-34-15,0 35 0,0-36-1,0 1 1,0 0-1,0 0 1,0-1 15,0 1-31,0 35 32,0-35-17,0-1 1,0 36-1,0-35 1,0 0 0,0-1-1,0 1 1,35 0 15,0 0-15,-1 0 31,-34-1-32,35-34-15,-35 35 16,35-35 0,0 35-1,0-35 16,-1 0-15,1 35 0,0 0-16,0-35 31,34 0-31,1 0 16,0 0-1,-1 0-15,-34 0 16,34 0-16,-34 0 15,70-35-15,-1 35 16,-34-70 0,-36 70-16,36 0 15,0-35-15,-36 35 16,1-34-16,35-1 16,-1 0-1,1 0 1,-35 0-1,0 1-15,-35-1 16,34 35-16,-34-35 16,70 0-1,-70 0 1,0 1 0,35 34-16,-35-70 15,35 35 1,-35 0-16,34-34 15,1 34-15,-35 0 16,0 1 15,0-1 1,0 0-1,0-35-16,0 36 17,-35 34-17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40.25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1088 139 0,'-35'0'125,"-35"0"-109,35 0-16,-34 0 16,34 0-16,0 0 15,0 0 1,1 0-16,-1 0 31,0 0-15,0 34-1,1-34 1,34 35 15,-35-35-31,0 0 16,0 35-1,-34 35 17,34-1 15,35-34-32,-35-35-15,0 35 16,35 0-1,-35-1 1,35 1 15,0 0-31,-69 0 16,69 0 0,0-1-16,-35 1 15,35 0-15,0 0 16,-35 0-16,0-1 15,35 1-15,-34 35 32,34-35-1,0-1-15,-35 36-1,35-35 1,0 0-1,0-1-15,-35 1 16,35 0 0,0 0-1,0-1 1,0 1 0,0 0-16,0 0 15,0 34 1,0-34-1,0 0-15,0 0 16,0 0 0,0-1-16,0 1 15,0 0 1,0 0 0,0 0-16,0-1 15,0 1 1,0 0-16,0 0 31,0 0-15,0-1-16,35 1 15,-35 35 1,35-1 0,-1-34-1,-34 0 16,0 0-15,35 0-16,0 34 16,0-34 15,0 0-15,-1 34-16,1-34 31,-35 0-16,35-35 1,0 35-16,0-1 31,34 36 1,-34-70-1,0 35 0,0-35-15,-1 0-1,36 69 17,-35-69-17,34 0 1,-34 0-1,35 0-15,-36 0 16,36 0 0,-35 0-1,34 0 1,-34 0 0,0 0-1,0 0-15,0 0 16,-1 0-1,1 0 1,0 0 0,0 0-16,0 0 15,-1-34 1,1-1 0,0 35-1,-35-35-15,35 35 16,0-35-16,34 0 15,-34 1 1,0-1 0,-35 0-1,35 0 1,-1 1 0,1-36-1,0 35 16,-35 0-15,0 1 0,35-1-1,-35 0 1,0 0 15,0 0-31,34 35 16,-34-34-16,0-1 31,0 0-15,0 0 15,0-34-31,0 34 16,0 0-16,0 0 15,0-34 1,0 34-1,0 0 1,0 0-16,0 0 16,0 1-1,0-1-15,0 0 16,0 0-16,0 0 16,0-34-16,0 34 15,0 0-15,0 0 16,0 1-16,-34-1 15,34 0 1,0 0 0,0 1-1,0-1-15,-70 0 16,70-35 0,0 36-1,0-1 1,-35 0-1,35 0 1,0 0-16,-34 35 16,34-34-1,0-36 1,-35 35 0,35 0-1,-35 1-15,35-1 16,-35-35-1,0 70 1,1-35-16,-1-34 16,0 34-1,0 0 1,0 0 15,35 1-15,-69-1 15,69 0 0,-35 0 1,0 35-17,0-35 1,1 35-1,-1 0-15,0-34 16,0-1 0,0 35-16,1 0 15,-1 0-15,-35-70 16,1 70 46,69-34-46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44.33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2785 1361 0,'-70'0'94,"-34"-104"-78,69 34-16,-69-34 15,34-1-15,-69-34 16,69 70-16,1-71 16,34 71-16,-35 34 15,36-69-15,-1 69 16,-35 0-16,70 0 16,-69 1-1,69-1-15,-35 0 16,0 0-16,0 35 15,35-35-15,-34 35 16,-1-34 0,-35-1-16,35 35 31,1-35-15,-36 35-1,35-35 1,0 35 15,1 0-15,-1 0-16,0 0 15,-35 0-15,36 35 16,-1-35 0,0 35-16,-35 0 15,36-1-15,-36 1 16,35 35-16,-34-35 15,34-1-15,0 1 16,0 0-16,0-35 16,35 35-16,-34-1 15,-1 1 1,0 0 15,-34 35-15,34-1 15,0-34-15,0 0-16,35 0 15,-35-1-15,1 1 32,34 0-32,0 0 15,-35-35-15,35 69 16,0-34-16,-35 35 15,35-35 1,0 34-16,-35-34 16,35 0-1,-35 69-15,1-34 16,34-35 0,0 34-1,-35 1-15,35-35 16,0-1-16,-35 1 15,35 35 1,-35-70-16,35 34 16,0 1-16,0 0 15,0 35-15,-35-1 16,35 1 0,0-35 15,0 34 0,35-34-15,-35 35 15,0-36-15,0 36 15,0-35 0,35 34-15,-35-34 15,0 35-15,0-35-1,0 34 1,35-69-1,0 35-15,-35 0 32,34 0-17,-34-1 1,0 36 15,70-1-15,-70-34 15,0 0-15,35 0-1,0-35 1,-35 35 0,34-1-1,1 1 16,-35 0-15,35 0 0,0 0-1,-35-1 1,35-34 0,-35 35 15,34-35-16,1 35-15,0 0 16,-35 0 0,35-35-1,-35 34-15,34-34 16,-34 35 15,35-35-15,0 35-16,-35 0 15,35 0 1,34-1 15,-34-34 1,0 35-32,0 0 31,0-35-16,-1 35 1,1-35 0,0 35-1,35-1 1,-36-34 0,36 0-1,-35 35 1,34 0-1,1-35 1,-35 0-16,0 0 16,-1 35-16,36-35 15,0 0 1,-36 0 0,1 0-1,35 0-15,-1 0 31,-34 0-31,35-35 16,-1 0 0,-34 0-1,0 1-15,0-1 16,-1 0-16,1 0 16,35-34-16,-70 34 15,35-35-15,-1 35 16,1 1-16,0-1 15,35-35 1,-36 35 0,-34 1-1,70-36 1,-70 35-16,0-34 16,35-1-1,0 35-15,-35 0 16,34-34-16,1 69 15,-35-35-15,0 0 16,0 1 0,0-1-1,35-35 1,-35 35-16,0 1 16,0-71-16,0 36 15,0 34-15,35-35 16,-35 1-16,0 34 31,0 0-15,0 0-16,0 0 15,0 1 1,0-1-16,0 0 16,0-35-1,0 1-15,0-1 16,0 35-1,0 1-15,0-1 16,0 0 31,0 0-47,0 1 16,0-1-16,0 0 15,0 0-15,0-34 31,0 34-15,-35 0 31,0 0-31,0 0-1,35 1 1,0-36-16,-34 35 15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3:47.97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2171 435 0,'0'-35'125,"0"-34"-94,-35 34-15,0 35-16,35-35 15,-34 0-15,-1 35 16,0-35 0,0 1 31,0-1-32,1 35-15,-1 0 16,0-35 15,0 35 0,0-35-31,1 35 32,-1 0-32,0 0 15,0 0 1,-34-35-16,-1 35 15,1 0-15,-1 0 16,35 0-16,-69 0 16,34 0-16,1 0 15,34 0-15,0 0 16,0 0 0,0 0-1,1 0-15,-1 0 16,-35 0-16,1 35 15,34-35-15,0 0 16,0 35-16,0-35 16,1 0-16,34 35 15,-70 0 1,0-1 0,36 36-1,-1-70 1,0 35-16,35 0 15,-35-1-15,1 1 16,-1 35 0,35-36-16,-35-34 15,35 35-15,0 0 16,-35 35-16,0-36 16,35 1-16,0 0 15,-34 35-15,34-36 16,0 36-16,-35-70 15,35 70 1,0-36-16,0 1 16,0 0-16,0 35 15,0-1 1,0 1-16,0-1 16,0-34-1,0 35-15,0-35 16,0 34-16,0-34 15,0 0-15,0-1 16,0 1-16,0 0 16,0 0-16,0 0 15,35 34-15,-35-34 16,34 35-16,1-1 16,0 1-1,35-1-15,-1 36 16,-69-70-1,70 34-15,-36-34 16,1 35-16,0-36 16,0 1-16,0 0 15,-1 0-15,1 0 16,0-1-16,0-34 16,34 35-16,-34 0 15,70 0 1,-71 0-16,36-1 15,-35-34-15,34 0 16,-34 0-16,35 35 16,-35-35-16,34 0 15,1 0-15,-1 0 16,-34 0 0,35 0-16,-36 0 15,36 0 1,-35 0-16,34 0 15,-34 0-15,0 0 16,35 0-16,-36-35 16,1 35-16,35 0 15,-70-34-15,69 34 16,-34-35 0,0 0-16,0 35 15,34-35-15,-34-34 16,0 34-1,35-35-15,-70 35 16,34 35-16,-34-69 16,35 34-1,0-35-15,-35 1 16,35-1 0,-35 1-1,35-36-15,-35 1 16,0 69-16,34-69 15,-34 69-15,0 0 16,0-35-16,0 1 16,0 34-16,0-34 15,0-1-15,0-34 16,0 34 0,0 35-16,0-34 15,0 34-15,0-35 16,0 35-16,0-34 15,0 34 1,0 0 0,0-34-16,0 34 15,0 0-15,0 0 16,0 0 0,0 1-1,0-1-15,0 0 16,0 0-1,0 0 1,0 1 0,0-1-1,0 0 1,0 0 0,0 1-16,0-1 15,-34 35-15,-1-35 16,35 0-16,-35 0 125,35 1-110,-35 34 17,-34 0-1,34 0-15,0 0-1,0 0-15,0 0 16,1 0-1,-1 0-15,0 0 16,-35 0 31,36 0-16,-71 0-31,70 0 31</inkml:trace>
  <inkml:trace contextRef="#ctx0" brushRef="#br0" timeOffset="3259.4539">5685-3775 0,'0'-70'47,"-35"35"-32,1 1 17,-1 34 30,0 0-46,0-35-16,0 35 15,1-35 1,-1 0 0,0 35-1,0 0-15,1 0 16,-36-35 0,35 35-1,0-34-15,1 34 16,-36-35-1,35 35 1,0 0 0,1-70-16,-1 70 15,0 0 17,-35 0-1,36 0-16,-36-35 1,35 35-16,-34 0 16,34 0-1,0 0-15,0 0 16,0 0 0,-34 0-1,34 0 16,-69 0-31,69 0 32,-70 35-17,71-35 1,-36 0-16,70 35 16,-35 0-1,-34-35-15,34 69 16,-35-34-16,36 35 15,-1-70-15,0 35 16,0 34-16,0-69 16,35 35-1,0 0-15,-34 34 16,-1-69 0,35 35-16,0 0 15,-35 0 1,0 34-1,35-34-15,0 35 16,0-36 0,0 36-1,-35-35-15,35 34 16,0-34 0,0 0-16,0 0 15,0 34-15,0-34 16,0 0-1,0 0-15,0 34 16,0-34 0,0 35-1,0-35 1,35-1-16,-35 1 16,0 0-1,35-35-15,0 70 16,-35-36-1,35 1 1,-1 35-16,1-70 16,-35 35-1,35-1-15,0 1 16,0-35-16,-35 35 16,34 0-16,36 0 15,0-1 1,-36-34-16,1 0 15,0 70 1,34-70-16,1 0 16,0 35-16,34-1 15,-34-34-15,-36 0 16,36 0-16,-35 0 16,69 35-16,-69-35 15,35 0 1,-36 0-1,71 0-15,-70 0 16,-1 0-16,1 0 16,0 0-16,35 0 15,-36 0-15,36 0 16,-35-35-16,0 35 16,-1-34-16,1 34 15,69-70 1,-69 35-16,0 1 15,0-1 1,0 0 0,-1 0-16,1 0 15,0 1 1,-35-1-16,0-35 16,35 70-16,-35-69 15,35 69-15,-35-35 16,34 0-1,-34-35 1,0 36 0,0-1-16,0-35 15,35 35 1,-35 1-16,0-1 16,0 0-16,0 0 15,0 0-15,0 1 16,0-1-16,0 0 15,0 0-15,0 0 16,0 1 0,0-1 15,0 0-15,0 0-16,0-34 15,0 34 1,0 0-1,0 0 32,0 1 0,0-1-31,-35-35-16,1 70 15,34-35 1,0 1 47,0-1-32,-35 0-16,35 0 1,0 0-16,-35 35 16,35-34-1,-35 34 17,35-35-17,-35 0 1,1 0-1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9:24.820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74 0,'36'0'109,"1"0"-15,-1 0-63,0 0-15,1 0 15,-1 0-15,0 0 0,0-36-1,-36 0-15,37 36 16,-1 0-1,0 0 17,37 0-17,-37 0 17,0 0-17,1 0-15,-1 36 16,37-36-1,-37 0-15,36 0 16,-35 0-16,72 0 16,-73 0-1,73 73-15,-73-73 16,0 0 15,1 0 0,-1 0-15,36 36-16,1-36 31,-37 0-31,1 0 16,-1 0 0,0 0-16,0 0 15,1 0 1,-1 36-16,0-36 15,37 0 1,-37 0 0,0 36-16,37-36 15,0 0-15,-1 37 16,-36-37-16,37 0 16,0 0-16,-1 36 15,37-36 1,-36 0-16,-37 0 15,36 0 1,-35 0 0,-1 0-1,0 73-15,1-73 16,-1 0-16,36 0 16,-35 0-16,72 0 15,-1 36-15,38-36 16,35 0-16,-72 36 15,36-36-15,-36 73 16,-37-73-16,37 0 16,-36 0-16,-1 0 15,-35 36-15,-1-36 16,0 0 0,37 0-1,-37 0-15,0 0 16,1 0-16,35 0 15,1 0-15,-1 0 16,37 0 0,-72 0-16,35 0 15,-36 0-15,37 0 16,-37 0 0,1 0-16,-1 0 15,0 0 1,0 0-16,1 0 15,-1 0-15,0 0 16,37 0-16,-1 0 16,-35 0-1,35 0-15,-35 0 16,35 0 15,-36 0-31,37 0 16,-37 0-16,37 0 15,-37 0-15,73 0 16,-73 0 0,37 0-1,-37 0 17,0 0-17,73 0-15,0 0 16,73 0-16,-37 0 15,-36 0 1,-1 0-16,1 0 16,-72 0-16,-1 0 15,0 0 32,0 0-31,37 0-16,0 0 15,-1 0-15,-36 0 16,37 0-16,-37 0 16,37 0-1,-37 0 1,0 0 15,1 0-15,-1 0-1,37 0-15,-1 0 16,1 0-16,-1 0 16,1 0-16,-37 0 15,0 0 1,1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9:26.668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0 149 0,'109'-36'15,"0"36"1,-36-36-16,-1 36 16,-36 0-1,1 0 17,-1 0-32,0-36 15,-36-1 1,73 37 15,-37 0-15,37 0-1,-37 0 1,37 0-16,-37 0 16,36 0 15,-35 0 0,72 0-15,-73 0-1,36 0 1,-35 0-16,72 0 94,-37 0-94,1 0 15,-37 0-15,37 0 16,-37 0 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2:58.410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0 0 0,'35'0'344,"0"35"-313,0-1-15,-1-34 0,1 35-16,35 0 15,-35 0 17,-35 0 14,34-35-30,1 34 0,0-34-1,0 35 32,0 0-31,-35 0-1,34-35 1,1 35-16,0-35 31,-35 34 32,35-34-16,34 35 0,-34 0 15,70 0-31,-105 0 1,34-1 30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9:29.068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37 0,'36'0'47,"0"0"-32,1 0 32,-1 0-31,0 0-16,1 0 16,35 0-16,-36 0 15,73 0-15,-72 0 16,35 0-16,-36 0 15,1 0-15,-1 0 16,0 0 0,1 0-1,-1 0-15,0 0 16,73 0-16,0 0 16,36 0-16,0 0 15,-72 0-15,36 0 16,36 0-16,-36 0 15,-73 0 1,36 0 0,-35 0-16,35 0 31,1 0-15,36 0-1,36 0-15,-36 0 16,36 0-16,0 0 15,36 0-15,-35 0 16,-1 0-16,-73 0 16,37 0-16,-36 0 15,-37 0 1,0 0 0,1 0-16,-1 0 15,73 0-15,0 0 16,36 0-16,36 0 15,37 36-15,72 1 16,0-1-16,-36 0 16,-36-36-16,-36 73 15,-1-73-15,-72 0 16,-73 0 0,0 0-1,37 0 16,0 0-15,-1 0 0,1 0-1,-1 0-15,1 0 16,-37 0 0,0 0-16,73 36 15,0-36-15,-73 0 16,73 0-16,0 0 15,-73 0-15,37 0 16,0 0-16,-37 0 16,0 0-16,0 0 47,73 0-47,182 36 15,71 1-15,1-37 16,145 72-16,-72-72 15,-1 0-15,-145 0 16,-108 0-16,-110 0 16,-35 0-16,35 0 15,-72 36 17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9:56.820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7 0 0,'36'0'94,"-36"72"-47,0 1-32,0 0 1,0-37 0,0 36-1,0-35-15,0-1 16,0 0-1,0 1-15,0-1 32,0 0-17,0 0 1,0 1 15,0-1-15,0 0-1,0 1 1,0-1 0,0 0-1,0 0 1,0 1 0,0-1-1,0 0-15,0 1 16,0-1-16,0 36 15,0 1-15,0 0 16,0-37 0,0 36-16,0-35 15,0 72 1,-36-109-16,36 36 16,0 0-16,0 0 15,0 1 1,0-1-1,0 0 1,0 37 15,0-37-15,0 37 0,0-37-1,0 37 1,0-37-1,0 36 1,0-35 0,0-1-16,0 0 15,0 1 1,0 35 0,0 1-1,0-37-15,0 0 16,0 1-1,0-1-15,0 0 16,0 0 0,0 1-1,0-1 1,36 37-16,-36-1 16,0-36-1,0 1-15,0-1 16,0 37-16,0-37 15,0 36-15,0-35 16,37-1 0,-37 0-16,0 1 15,0-1 1,0 0-16,0 0 31,0 37-15,0-37-1,36-36 1,-36 73-16,0-37 16,0 37-1,0-37 17,36 37-32,-36-37 31,37 36-16,-37-35 1,36-1 0,-36 0-16,0 1 15,0 35 1,0-36 0,72 1-16,-72-1 15,0 0-15,0 1 16,0-1-16,0 0 15,37 0 1,-37 1 0,0-1-1,0 0 17,0 1-32,0-1 15,0 0 1,72 37-16,-72-37 31,0 37-31,37-37 16,-37 0-1,0 0-15,0 37 16,0-37 0,36 1-1,-36-1 1,0 0-16,0 0 15,0 1 1,0-1-16,0 0 16,0 1-1,0-1-15,0 0 16,0 0 0,0 1-1,0-1 32,0 37 94,-36-73-141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09:58.668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 contextRef="#ctx0" brushRef="#br0">0 29 0,'36'-36'110,"1"36"-95,-1 36 1,0 37-16,-36-37 15,0 73-15,0-36 16,0-1-16,37 37 16,-37-73-16,0 73 15,36 36 1,-36-108-16,0-1 16,36 73-1,-36-73 1,0 37-1,0-37 1,0 37 0,0-37-1,0 36-15,0-35 16,0 35 0,0-35-1,0-1 1,0 0-16,0 0 15,0 37 1,0-37 0,0 37 15,0-37-31,0 37 16,0-37-1,0 37 1,0-37-1,0 0 1,0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23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1648 3928 0,'35'0'156,"0"0"-140,-1 0-16,1 0 47,0 0-31,0 0 15,0 0 63,-35 34-63,69-34-31,-34 35 31,0 0 16,-35 0-16,35-35-15,-1 34 15,-34 1-15,35 0 46,-35 0-46,35 0 15,0-35 94,-35 34-109,35-34 93</inkml:trace>
  <inkml:trace contextRef="#ctx0" brushRef="#br0" timeOffset="2244.9473">2170 4345 0,'0'-35'234,"0"0"-234,35 1 16,0-1 15,-1 0-15,1 35 15,0-35-15,35 0-1,-70 1 1,34-1 15,1 35-15,0 0-1,0-35 17,0 35-17,-35-35 79,34 1-94,1 34 78,0 0-62,-35-35 15,35 35 63</inkml:trace>
  <inkml:trace contextRef="#ctx0" brushRef="#br0" timeOffset="-2197.2911">2205 3371 0,'35'0'125,"-35"35"-94,0 34-15,0-34-16,0 35 0,0-36 15,0 36-15,0-35 16,0 34 0,0-34 15,-35 70-31,35-71 16,0 1-1,0 35 1,0-36 15,0 1-15,0 0 15,0 0-15</inkml:trace>
  <inkml:trace contextRef="#ctx0" brushRef="#br0" timeOffset="-14464.5691">6032 3232 0,'35'0'31,"0"0"109,0 0-124,-35 34 0,34 36-1,-34-35 1,0 34 0,35-34-16,-35 35 31,0-35-16,0 34 17,0-34-1,0 0 16,0 0-32,0-1-15,0 1 16,0 0 0,35 0 15,-35 0-31,0-1 16,0 1 15,0 0-31,0 0 15,0-1 1,0 1-16,0 0 16,0 0-1,35-35-15,-35 35 16,0-1-16,0 1 16,0 0-1,0 0 16,0 0-15,0-1 15,0 1 1,0 0-1,35-35 672,-70 0-656,0-35-32,0 35 1,35-35 0,-35 35 31,1 0-1,-1 0-30,-35-69 62,35 69-15,1 0-16,-36 0-32,35-35 63,0 35-46,1 0-17,-1 0 1</inkml:trace>
  <inkml:trace contextRef="#ctx0" brushRef="#br0" timeOffset="-11407.2747">6241 4519 0,'0'-35'250,"35"35"-250,0 0 15,-1-35 17,1 1-1,35-1 0,-35 0 16,-1 35-47,1-35 16,0 35 46,-35-35-46,35 35-16,-1-34 15,1-1 17,0 35 14,-35-35-30,35 35 31,0 0-31,-1-35 93</inkml:trace>
  <inkml:trace contextRef="#ctx0" brushRef="#br0" timeOffset="-7683.164">11112 4658 0,'-35'0'297,"35"-35"-281,0 1-16,-34 34 46,34-35-14,-35 0-1,0 0 0,0 0 0,-34 1 16,69-1-15,-35 35 30,0 0-46,0 0 31,0 0-32,1 0 1,-1 0 31,-35 0-16,35 0 156</inkml:trace>
  <inkml:trace contextRef="#ctx0" brushRef="#br0" timeOffset="-9372.964">11008 3440 0,'0'-34'47,"0"103"141,0 1-173,0-35-15,0-1 16,0 1-1,0 0-15,0 0 32,0 0-17,0-1 1,35 1 0,-35 35-1,0-35 1,0-1-16,0 1 15,34 0-15,-34 0 16,0-1 0,0 1 15,0 35-15,0-35 15,0-1-31,0 1 15,0 0 1,0 0 0,0 0 31,0-1-32,0 1 1,35 0-16,-35 0 15,0 0 1,0-1-16</inkml:trace>
  <inkml:trace contextRef="#ctx0" brushRef="#br0" timeOffset="-5890.186">11147 4728 0,'35'0'110,"0"0"-79,-35-35 47,34 35-62,1-35 15,-35 0-15,35 35-1,-35-34 48,0-1-48,35 0 1,0 0 15,-35 0 32,34 35-63,1-69 15,0 69 17,-35-35-32,35 35 15,0-35 1,-1 0 31,1 35-16,0 0 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01.4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4884 170 0,'0'-35'172,"0"0"-141,-70 35-15,-34 0-16,34-35 15,36 35-15,-71 0 16,1 0-16,34 0 16,-69 0-16,0 0 15,35 0-15,-36 0 16,36 0-16,-35 0 15,34 0-15,71 0 16,-1 0-16,0 0 16,0 0-16,0 0 15,1 0-15,-71-34 16,36 34-16,-71 0 16,36 0-16,-70 0 15,35 0-15,35 0 16,34 0-16,-34 0 15,-1 0-15,-34 0 16,104 0-16,0 0 16,-69 0-16,0 0 15,34 0-15,35 0 16,-34 0-16,34 0 16,-35 0-1,-34 34-15,34-34 16,36 0-16,-71 35 15,70 0-15,-69-35 16,-70 69-16,104-34 16,1 0-1,-1-35-15,1 35 16,34 34-16,-35-34 16,1 35-16,34-35 15,0-1-15,0 36 16,35-35-1,0 0 1,-69-1-16,69 1 16,0 0-1,0 0-15,-35 0 16,0 34-16,35-34 16,-35 35-16,35-36 15,-34-34-15,34 105 16,0-70-16,0 34 15,-35-34-15,35 69 16,0-34-16,0 34 16,0-69-1,0 0 1,0 34-16,0-34 16,0 35-16,0-35 15,0 34 1,0-34-1,0 35 1,0-36-16,0 1 16,0 0-16,0 0 15,0 34 1,35-69 0,-35 35-16,69 35 15,-69-35 1,0-1-1,35 1-15,35 0 16,-70 0-16,34 0 16,-34 34-1,105 35 1,-105-69 0,34-35-16,1 70 15,0-35 1,0-1-1,0 1 1,-35 0 0,34-35-16,1 70 15,0-70 1,0 0-16,34 0 16,-69 34-1,35-34 1,0 0-16,0 0 15,0 0 1,-35 35-16,69 0 16,-34-35-1,35 0-15,-36 0 16,36 0 15,-35 0-15,34 0-1,-34 35 1,70-35 0,-36 0-16,1 0 15,-1 0 1,-34 0 0,69 69-1,-69-69 16,0 0-15,0 0-16,0 0 47,-1 0-31,1 0 15,35 0 0,-1-34 0,-34 34-15,35 0 0,-70-35-1,35 35 16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43.13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5551 685 0,'-105'-104'15,"1"104"-15,-105-70 16,35-34 0,0 34-16,0-34 15,70 69-15,0 35 16,-105-70-16,174 35 16,-69 35-16,34-34 15,0 34-15,36 0 16,-36 0-16,0 0 15,1 0-15,-36 0 16,36 0-16,-1 0 16,-34 0-16,34 0 15,-69 0-15,35 0 16,-1 0-16,1 0 16,34 0-1,1 0-15,-1 0 16,35 0-16,1 0 15,-1 0 1,-35 0-16,1 0 16,-1 0-1,0 0-15,-34 0 16,35 0-16,-71 0 16,36 0-16,0 34 15,-36 1-15,36 0 16,-35 0-16,34 0 15,36-35-15,34 0 16,-69 34-16,69-34 16,-69 70-1,69-70-15,-35 35 16,35 0 0,-34-1-16,34-34 15,0 35-15,0-35 16,1 35-16,-36 0 15,0 0-15,70-1 16,-34-34 0,34 35-16,-70-35 15,35 35-15,0 0 16,1 0-16,34-1 16,-35 1-16,35 35 15,-70-1 1,70-34-16,0 35 15,-35-35 1,35-1-16,0 1 16,0 35-16,0-36 15,0 1-15,0 35 16,0-35-16,0-1 16,0 1-16,0 0 15,0 0-15,0 0 16,0 34-1,0-34 1,0 35 0,0-36-1,35 1-15,0 0 16,-35 0-16,0 0 16,104 34-16,-104-34 15,35-35-15,70 70 16,-105-36-16,34-34 15,36 35-15,0-35 16,-36 0 0,36 70-16,0-70 15,34 35 1,-34-35 0,-1 0-16,35 34 15,-69-34-15,70 0 16,-1 0-16,0 35 15,1-35-15,-1 0 16,35 0-16,-34 0 16,-1 0-16,35 0 15,-34 0-15,-36 0 16,36 0-16,-71 0 16,36 0-1,-35 0-15,0 0 16,34 0-16,1 0 15,-35 0-15,34 0 16,1 0-16,-1 0 16,36 0-16,-36 0 15,36 0-15,-1 0 16,-34 0-16,34 0 16,-34 0-16,-1 0 15,36 0-15,-36 0 16,-34 0-16,69 0 15,-34 35-15,34-35 16,1 0-16,34 0 16,-35 0-16,-34 0 15,69 0-15,-35 0 16,-34 0-16,-35 0 16,69 0-16,-69 0 15,35 0-15,34 0 16,-69 0-1,104 0-15,-35 0 16,36 0-16,-36 0 16,-69 0-1,69 0-15,-34 0 16,-1 35-16,-34-35 16,0 0-16,34 0 15,1 34-15,0-34 16,-1 0-16,-34 0 15,69 0-15,-69 0 16,0 0-16,0 0 16,0 0-16,34 0 15,-34 0-15,35 0 16,34 0-16,-34 0 16,-1 0-16,-34 0 15,35 0-15,-36 0 16,36 0-16,-35 0 15,34-34-15,1-1 16,34 35-16,-69 0 16,35 0-16,-36 0 15,1 0 1,35-35-16,-1 0 31,1 35-15,0-34-16,-1-1 15,36 35 1,-36 0-16,1-35 16,34-35-16,1 70 15,-36-34-15,-34-1 16,34 0-16,-69 0 16,35 35-16,0-35 15,0 1 1,0-1-1,34-35 1,-34 35-16,0 1 16,-35-1-1,35 35-15,-35-35 16,0 0 0,0 0-16,0 1 15,0-1-15,0-35 16,0 35-1,0-34-15,0 34 16,0 0-16,0-34 16,0-36-16,0 71 15,-35-36 1,0 70-16,0-35 16,35 0-16,-35 1 15,35-1 16,-34 0-31,-1 0 16,0 0-16,35 1 16,-70-1-1,36 0 1,-36 35-16,70-35 16,-69 35-16,69-35 15,-35 35-15,-35 0 16,35-34-16,1 34 15,-71-35-15,36 35 16,-36-70-16,36 70 16,34 0-1,-35 0-15,1 0 16,-1 0 0,35 0-16,-34 0 15,34 0-15,-70 0 16,1 0-16,34 0 15,-34 0-15,0 0 16,-1 0-16,71 0 16,-71 0-16,70 0 15,1 0-15,-1 0 16,0 0-16,-35 0 31,36 0-31,-1 0 16,0 0-16,-35 0 15,1 0-15,34 0 16,-69 0-16,69 0 16,0 0-16,0 0 15,0 0 1,1 0 0,-1 0-1,0 0 1,0 0-1,-34 0 1,34 0-16,0 0 16,0 0 15,-34 0 0,34 0 79,0 0-48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46.96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6263 689 0,'0'-35'16,"-69"35"15,-36 0-31,-69-104 16,-35 69-16,35-34 15,0 34-15,1 0 16,-71 0-16,35 35 16,70-35-16,-105-34 15,105 69 1,-70-35-16,-69 0 16,104 35-16,-35-35 15,-34-34-15,104 69 16,-1 0-1,71 0-15,-35 0 0,-36-35 16,71 35 0,34 0-16,-69 0 15,34 0-15,-69 0 16,34 0-16,-34 0 16,0 0-16,0 0 15,34 0-15,1 0 16,35 0-16,34 0 15,0 0 1,-69 0-16,69 0 16,-35 0-1,35 0-15,-34 35 16,-1 0-16,-34-35 16,69 0-16,-35 104 15,36-104-15,-71 0 16,70 35-16,1 0 15,-106 34-15,71-34 16,34 35 0,0-36-1,1 1-15,34 0 16,-35-35-16,35 70 16,-35-36-16,0 71 15,35-70-15,0 34 16,0-34-16,0 35 15,0-36-15,0 36 16,0-35 0,0 34-1,0-34-15,0 70 16,35-36 0,-35-34-1,35 0 1,-35 34-1,35-34-15,-1 0 16,1 0 0,0 34-1,0-69-15,-35 70 16,34-70-16,1 35 16,-35-1-16,35 1 15,0 0 1,0-35-16,34 70 15,-34-36 1,0-34 0,34 70-16,1-35 15,0-35-15,34 35 16,-34-1-16,-36-34 16,1 35-16,35-35 15,34 35-15,-34-35 16,34 0-1,-34 35-15,34-35 16,0 0-16,105 0 16,-70 0-16,1 0 15,34 0 1,-35 0-16,70 0 16,-105 0-16,35 0 15,0 0-15,-34 0 16,-1 0-16,0 0 15,-69 0-15,104 0 16,-69 0-16,0 0 16,-1 0-16,36 0 15,-36 0-15,35 0 16,-69 0-16,35 0 16,-35 0-16,34 0 15,-34 0-15,0 0 16,0 0-16,34 0 15,36 0-15,34 0 16,-35 0-16,35 0 16,-34 0-16,-36 0 15,1 0-15,-35 0 16,34 0-16,36 0 16,-36 0-16,36 0 15,-1 0-15,-69 0 16,69 0-16,-69 0 15,35 0 1,-1 0-16,1 0 16,-35-70-16,34 70 15,-34 0 1,35 0 0,-36 0-16,1 0 15,0 0 1,0-35-16,0 35 31,-1 0-31,1-69 16,0 69-1,34-70-15,-34 35 16,35 1 0,-35-1-1,-1 0 1,1 0-1,-35 0 1,0 1-16,35-1 16,-35 0-16,0 0 15,35 0-15,-35-34 16,35-1-16,-35 35 16,0 1-16,34 34 15,-34-70-15,0 35 31,0-34-15,0 34 0,0-35-1,0 36 1,0-71 0,0 70-1,-34 1-15,34-1 16,0 0-1,-35 0-15,35 0 16,-35 1-16,0 34 16,35-70-1,-35 70-15,1-70 16,-36 36 0,70-1-16,-35 35 15,0 0 1,1-35-16,-1 35 31,0-35-15,0 35-16,1 0 31,-1 0-15,35-35-1,-70 35 16,35 0-15,-34 0 15,34 35 360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8:01.46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12095 174 0,'-104'0'16,"69"0"-16,-69 0 16,34 0-16,-34 0 15,-1 34-15,36-34 16,-1 35-16,-34 0 15,-35-35-15,-1 35 16,1-35-16,0 0 16,-35 0-16,35 0 15,-70 0-15,70 0 16,0 0-16,0 0 16,-1 0-16,1 0 15,-35 0-15,70 0 16,0 0-16,-1 0 15,36 0-15,-71 0 16,36 0-16,-35 0 16,-35 0-16,35 0 15,-1 0-15,-68 0 16,34 0-16,-35 0 16,0 0-16,70 0 15,-35 0-15,70 0 16,-1 0-16,-34 0 15,70 0 1,-36 0-16,1 0 16,-35 0-16,-35 0 15,34 0-15,-103 0 16,69 0-16,35 0 16,-105 0-16,1 0 15,69 0-15,-70 0 16,0 0-16,71 0 15,-36 0-15,35 0 16,-105 0-16,140 0 16,-70 0-16,70 0 15,-35 0-15,35 35 16,35-35-16,-1 0 16,-34 0-16,35 0 15,-1 0-15,-34 0 16,35 0-16,-1 0 15,71 34-15,-105-34 16,-1 35-16,71-35 16,-105 35-16,35-35 15,-1 35-15,36-35 16,0 35-16,34-35 16,-34 0-16,34 0 15,35 0-15,0 0 16,1 0-1,-1 0-15,35 34 16,-70-34-16,36 0 16,-1 0-16,0 35 15,0-35 1,0 35 0,1-35-1,34 35 16,0-1 1,0 1-17,0 0 1,0 0-16,0 0 16,0 34-1,0-34 1,0 0-16,0 0 15,0 34 1,69-34 0,-69 69-1,35-104-15,0 35 16,0-35 0,-35 35-16,69 0 15,-34-35-15,34 69 16,1-69-1,0 70-15,-36-35 16,1-35 0,0 0-16,35 35 15,-36-1-15,1-34 16,35 0-16,34 35 16,-69-35-16,69 0 15,1 0-15,-36 35 16,71 0-16,-1-35 15,-35 0-15,-34 0 16,69 0-16,-70 35 16,36-35-16,-36 0 15,36 0-15,-1 0 16,-34 0-16,-35 0 16,34 0-16,-34 0 15,69 0-15,-34 0 16,69 0-16,35 0 15,104 0 1,-34 0-16,34 0 0,36 0 16,-71 0-1,1 0-15,-70 0 16,-35 0-16,-35 0 16,-34 0-16,69 0 15,70 0-15,-105 0 16,105 0-16,-105 0 15,70 0-15,-35 0 16,-69 0-16,69 0 16,0 0-16,105 0 15,-105 0-15,70 0 16,-35 0-16,-35 0 16,0 0-16,-34 0 15,34 0-15,-35 0 16,-34 0-16,34 0 15,35 0-15,35 0 16,0 0-16,105 0 16,-36 0-16,70 0 15,35 0-15,-139 0 16,139 0-16,-105 0 16,36 0-16,-140 0 15,0 0-15,-34 0 16,34 0-1,-35 0-15,-34 0 16,34 0-16,1 0 16,34 0-16,-35 0 15,35 0-15,-69 0 16,-1 0-16,71 0 16,-106 0-16,71 0 15,-1 0-15,-34 0 16,-1 0-16,-34 0 15,35 0-15,-35 0 16,69 0-16,0 0 16,-34 0-16,34 0 15,35 0-15,-69 0 16,-35 0-16,69 0 16,-69 0-16,35 0 15,-36 0 1,-34-35-1,35 35 1,0 0-16,-35-35 16,35 35-16,-35-35 15,35 0-15,-35 1 16,0-1 15,0 0-15,0 0-16,0-34 15,0-1 1,0 35-16,0 0 16,0-34-16,0-1 15,-35 35 1,0 1-16,35-1 16,-35 35-16,35-70 15,-35 70-15,1-69 16,-1 34-1,35 0-15,-70-35 16,35 1 0,1 34-16,-1 35 15,35-35-15,-35 1 16,0-1-16,0 35 16,1-35-1,-36 0 1,35 35-16,35-35 15,-35 35 1,1 0-16,-1-34 16,-35-36-16,35 70 15,-34 0 1,34-35 0,-34 35-1,34 0 1,0-69-1,-35 69-15,-34-35 16,69 0 0,-34 35-16,34 0 15,-35 0-15,-34-35 16,34 35-16,-34 0 16,69 0-16,-35 0 15,1 0-15,-36-35 16,71 35-16,-36 0 15,35 0-15,-34-34 16,34 34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8:18.99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0 112 0,'69'0'172,"-34"0"-157,70 0-15,-71 0 16,36 0-16,-35 0 16,0 0-1,-1 0-15,36 0 16,-35 0-1,34 0 1,-34 0-16,0 0 16,0 0-1,0 0-15,-1 0 16,36 0-16,-1 0 16,-34 0-16,0 0 15,0 0 1,34 0-16,-34 0 15,0 0 1,0 0-16,34 0 16,1 0-16,0 0 15,-36 0-15,36 0 16,-35 0-16,69 0 16,-69 0-16,35 0 15,-36 0 1,36 0-16,-35 0 15,34 0-15,1 0 16,-1 0-16,-34 0 16,70 0-1,-71-67-15,1 67 16,0 0 15,0 0-15,0 0-1,-1 0-15,1 0 16,0 0 0,0 0-1,34 0 1,-34 0 0,0 0-1,0 0 1,0 0-16,-1 0 31,1 0-31,0 0 16,0 0 15,0 0-15,-1 0-1,1 0 1,0 0-16,0 0 31,0 0-15,-1 0-1,1 0 1,35 0 31,-35 0 0,34 0 46,-34 0-77,34 0 15,-34 0 47,35 33 188,-35-33-235,34 0 32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8:22.483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 0 0,'35'0'188,"0"0"-188,34 0 16,-34 0-1,0 0-15,0 0 16,0 0-16,-1 0 15,36 0-15,-35 0 16,34 0 0,1 0-1,-35 0-15,0 0 16,-1 0 0,1 0-16,35 0 15,-34 0 1,33 0-16,1 0 15,-1 0-15,1 0 32,-35 0-32,-1 0 15,1 0 1,0 0-16,0 0 31,0 0-31,-1 0 16,1 0-16,0 0 15,0 0-15,34 0 16,-34 0-16,0 0 16,35 0-16,-36 0 15,36 0 1,-35 0 0,34 0-1,-34 0 1,0 0-1,35 0-15,-1 0 16,-34 0 0,35 0-1,-1 0 1,-34 0-16,0 0 16,34 0-1,2 0 1,-2 0-1,-34 0-15,0 0 16,0 0-16,0 0 16,34 0-1,-34 0-15,0 0 16,34 0-16,-34 0 16,0 0-16,0 0 15,0 0-15,-1 0 16,1 0 15,0 0 0,0 0-15,0 0 46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3:36.619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-1 170 0,'35'0'125,"69"0"-109,-69 0-16,34-35 15,36 35-15,-1 0 16,-69 0-16,139-35 15,-70 35-15,-34 0 16,-1 0 0,-34 0-1,0 0-15,35 0 16,-36 0-16,36 0 16,0 0-16,34 0 15,0 0-15,35 0 16,-69 0-16,69 0 15,-34 0-15,34 0 16,-35 0-16,-69 0 16,35 0-16,-36 0 15,71 0-15,-1 0 16,-34 0 0,-1 0-1,36 0-15,-36 0 16,70 0-16,-34 0 15,34 0-15,-35 0 16,1 0-16,-1 0 16,-34 0-16,34 0 15,-34 0-15,-35 0 16,34 0-16,1 0 16,34 0-16,-69 0 15,34 0 1,-34 0-16,35 0 15,-35 0-15,34 0 16,1 0-16,-1 0 16,-34 0-16,35 0 15,-1 0-15,36 0 16,-1 0-16,-69 0 16,69 0-16,1 0 15,-36 0-15,36 0 16,-36 0-16,-34 0 15,69 0-15,1 0 16,34 0-16,-69 0 16,34 0-16,35 0 15,-69 0-15,-35 0 32,34 0-1,-34 0-16,69 0 1,-69 0-16,70 0 16,-36 0-1,-34 0 1,69 0-16,-69 0 0,35 0 16,-36 0-1,1 0-15,0 0 16,0 0-1,0 0 48,-1 0-63,1 0 31,35 0-31,-35 0 16,-1 0 15,1 0-15,-35 35-1,35-35 1,69 0 0,-34 35-1,0 0 1,-36 0-1,36-35 17,-35 0 15,0 34-1,-1 1-14,1-35-17,0 0 17,-35 35 186,0 35-202,0-1-16,0-34 16,0 35-1,-35-1 16,0-69 235,-34 0-250,-36 0-16,36 0 15,-1 0-15,35 0 16,1 0 0,-1-35 15,-35 35-16,35 0-15,-69 0 16,-35 0-16,34-34 16,36 34-16,-1-35 15,1 35-15,34 0 16,-35-35-16,36 35 78,-1 0-47,0 0-15,0 0-16,-34 0 16,-1 0-16,35 0 15,-34 0-15,-1 0 16,35 0-1,0 0-15,-34 0 32,34 0-17,-35 0-15,1 0 16,-1 0 0,-34 0-16,34 0 15,-34 0-15,-1 0 16,1 0-16,35 0 15,-1 0-15,35 0 16,-34 0-16,34 0 16,0 0 15,0 0-31,0 0 31,-34 0-15,34 0-16,-35 0 15,36 0-15,-1 0 16,0 0-16,0 0 16,0 0-1,1 0-15,-1 0 16,0 35 0,-35-35-1,36 0 1,-1 0-16,0 0 15,-69 35-15,69-35 16,-35 0 0,36 0-16,34 34 15,-70-34-15,35 0 32,-34 0-17,-1 0-15,0 0 16,36 0-1,-36 0-15,35 0 16,-34 0-16,34 0 16,-35 0-1,35 0 1,-34 0-16,34 0 16,-35 0-16,36 0 15,-71 0-15,36 0 16,-1 0-16,35 0 15,-34 0-15,34 0 16,-35 0-16,36 0 31,-36 0 1,35 0-17,-34 0 1,34 0-1,-70 0 1,36 0-16,34 0 16,-69 0-16,69 0 15,-35 0-15,35 0 16,-34 0 0,34 0 15,-35 0-16,1 0-15,-36 0 16,1 0-16,69 0 16,-69 0-16,69 0 15,0 0 32,1 0-31,-1 0-1,-35 0 1,1 0 0,34 0-1,0 0 1,0 0 15,0 0 32,-34 0-48,-36 0-15,36 0 16,34 0-16,0 0 16,0 0-16,-69 0 312,69 0-296,-34 0-16,34 0 15,-35 0-15,35 0 16,1 35 78,-36-35 46,35 0-140,-34 0 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8:27.869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0 191 0,'0'35'15,"69"-35"1,36 0-16,-36 0 16,1 0-16,34-35 15,-69 35-15,69 0 16,-69 0 0,0 0-16,0 0 15,-1 0-15,1 0 16,35 0-16,-35 0 15,-1 0 1,1 0 0,0 0-1,35-35-15,-70 1 16,69 34-16,-34 0 16,69 0-16,-34 0 15,0 0-15,-1-35 16,-34 35-1,0 0 1,34 0-16,-34 0 16,69-35-1,-69 35 1,0 0-16,35-35 16,-36 35-1,1 0 1,35 0-1,-35 0-15,-1 0 16,36 0-16,-35 0 16,34 0-1,-34 0 1,35 0 0,-35 0 15,-1 0-16,36 0 1,0 0 0,-36 0-1,1 0 1,0 0 15,0 0-15,0 0 15,-1 0 0,1 0 1,0 0 46,0 0-78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55.77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15694 331 0,'-126'0'0,"-1"0"15,-122-73-15,-5 73 16,5-37-16,-4 37 15,126 0-15,-123 0 16,124 0-16,-127 0 16,2 0-16,-1 0 15,-251 0-15,249 0 16,-121 0-16,121 0 16,-122 74-16,123-74 15,3 74-15,-252-38 16,248 1-1,-249 37-15,123-1 16,131-73-16,-4 75 16,125-75-16,128 35 15,-249 3-15,249-1 16,-126-37 0,-1 37-16,1 0 0,3 36 15,-5-36 16,128 0-31,-126 36 16,126-36 0,0 0-16,0 0 15,-127 37-15,127-1 16,0-35 0,0-2-1,0 0-15,0 1 16,0 1-16,0 34 15,0-34-15,0-1 16,0 0 0,0-1-1,0 1 17,0 0-32,0 0 15,127-37 1,-127 37-1,0 36-15,126-36 16,-126 0 0,128-37-16,-128 37 15,123-37-15,-123 74 16,126-38 0,1-36-16,-1 37 31,1 0-31,-5-37 15,6 38 1,125-38 0,-253 35-16,126-35 15,251 37 1,-124 1-16,-4-38 16,5 37-16,-5-1 15,4-36-15,124 0 16,2 36-16,-256-36 15,4 0-15,127 0 16,121 0-16,6 0 16,-132 0-1,4 0-15,-3 0 16,379-36-16,-375 36 16,376-111-16,-504 111 15,250-37-15,1 37 16,-251-73-1,1 73 1,-1 0 0,0-74-1,-3 38 1,131-1 0,-127 37-1,122-37-15,-123 0 16,128 0-1,-254 0-15,127 1 16,-127-1 0,123 37-16,-123-74 15,0 37 1,0-36-16,0 36 16,0 0-1,0-1-15,0 3 16,0-2-1,0-1-15,0 1 16,0-35 0,0 34-1,0-35-15,0 35 16,-123 2 0,-4-38-16,127 37 15,0 1 1,-126-1-16,126 0 15,-128 0-15,128 0 16,-126 37 0,126-73-16,0 36 15,-123 0 1,123-1 15,-126 3-15,-1-2-1,127-1 1,-126-35 0,-125 37-16,251-2 15,-126 1-15,-127-73 16,127 110 0,2-37-16,-3 37 15,127-37 1,-126 37-1,126-37 1,-249 0 15</inkml:trace>
  <inkml:trace contextRef="#ctx0" brushRef="#br0">15694 331 0,'-126'0'0,"-1"0"15,-122-73-15,-5 73 16,5-37-16,-4 37 15,126 0-15,-123 0 16,124 0-16,-127 0 16,2 0-16,-1 0 15,-251 0-15,249 0 16,-121 0-16,121 0 16,-122 74-16,123-74 15,3 74-15,-252-38 16,248 1-1,-249 37-15,123-1 16,131-73-16,-4 75 16,125-75-16,128 35 15,-249 3-15,249-1 16,-126-37 0,-1 37-16,1 0 0,3 36 15,-5-36 16,128 0-31,-126 36 16,126-36 0,0 0-16,0 0 15,-127 37-15,127-1 16,0-35 0,0-2-1,0 0-15,0 1 16,0 1-16,0 34 15,0-34-15,0-1 16,0 0 0,0-1-1,0 1 17,0 0-32,0 0 15,127-37 1,-127 37-1,0 36-15,126-36 16,-126 0 0,128-37-16,-128 37 15,123-37-15,-123 74 16,126-38 0,1-36-16,-1 37 31,1 0-31,-5-37 15,6 38 1,125-38 0,-253 35-16,126-35 15,251 37 1,-124 1-16,-4-38 16,5 37-16,-5-1 15,4-36-15,124 0 16,2 36-16,-256-36 15,4 0-15,127 0 16,121 0-16,6 0 16,-132 0-1,4 0-15,-3 0 16,379-36-16,-375 36 16,376-111-16,-504 111 15,250-37-15,1 37 16,-251-73-1,1 73 1,-1 0 0,0-74-1,-3 38 1,131-1 0,-127 37-1,122-37-15,-123 0 16,128 0-1,-254 0-15,127 1 16,-127-1 0,123 37-16,-123-74 15,0 37 1,0-36-16,0 36 16,0 0-1,0-1-15,0 3 16,0-2-1,0-1-15,0 1 16,0-35 0,0 34-1,0-35-15,0 35 16,-123 2 0,-4-38-16,127 37 15,0 1 1,-126-1-16,126 0 15,-128 0-15,128 0 16,-126 37 0,126-73-16,0 36 15,-123 0 1,123-1 15,-126 3-15,-1-2-1,127-1 1,-126-35 0,-125 37-16,251-2 15,-126 1-15,-127-73 16,127 110 0,2-37-16,-3 37 15,127-37 1,-126 37-1,126-37 1,-249 0 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9:19.29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0 107 0,'35'0'156,"0"0"-156,0 0 16,0 0 0,34 0 15,1 34-31,-35-34 16,-1 0-16,1 0 15,35 0-15,-1 35 16,-34-35-16,35 0 15,-35 0 1,-1 0-16,1 0 0,0 0 16,0 0-1,0 0-15,34 0 16,1 70-16,-36-70 16,36 0-16,0 0 15,-36 0-15,36 0 16,-35 0-16,34 34 15,-34-34 1,35 0 0,-35 0-1,34 35 1,1-35-16,-35 0 16,-1 0-16,1 0 15,0 0 1,0 0-16,34 0 15,1 0-15,34 0 16,1 0 0,-71 0-16,36 0 15,-35 0-15,34 0 16,1 0-16,34 0 16,-34 0-16,0 0 15,-1 0-15,1 0 16,-1 0-16,36 0 15,-70 0 1,69 0-16,0 0 16,-69 0-16,35 0 15,-1 0-15,36 0 16,-71 0-16,36 0 16,-35 0-16,34 0 15,-34 0-15,35 0 16,-35 0-1,34 0-15,-34 0 16,0 0-16,0 0 16,-1 0-16,1 0 15,0 0-15,0 0 16,0 0 0,34 0-16,-34 0 15,0 0-15,34 0 16,1 0-16,-35 0 15,34 0 1,1 0 0,-35 0-1,-1 0 1,1 0-16,0 0 16,0 0-1,0 0 1,-1 0-1,1-35 1,35 35 0,-35 0-16,-1 0 15,36-34-15,0 34 16,-36 0 0,1-35-16,0 35 31,0 0-31,0 0 15,34 0 1,-34-35-16,0 35 16,34 0-1,-34-35 1,0 35 31,0 0-47,-35-34 15,35 34-15,34 0 16,1 0 0,-35-35-16,34 35 31,-34-35 31,34 35-46,-34 0 0,70 0-1,-71 0 1,1 0 15,0 0 0,0 0 1,-35-35-32,35 35 15,-1 0 63,36 0-62,-35 0 15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9:22.54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0 0,'0'35'203,"35"0"-187,0 0 0,34 34-1,-34-34 16,0 35 1,0-70-32,-1 34 31,1-34-31,0 35 16,-35 0-1,35-35 32,-35 35-31,35-35-1,-35 35-15,69-35 16,-69 34 15,35-34-15,-35 35-1,35-35 1,-35 35 0,35-35-1,-1 35 17,1 0-17,0-1 32,0 1 31,0 0-47,-35 0 32,0 34 406,0-34-454,0 35-15,-35-35 16,35-1 0,-35 1 15,0 0 0,0 0-15,35-1 31,-34 1 15,-1 0-31,35 0-15,-35-35 0,35 69 15,0-34 31,0 0-62,0 0 47,-35 0-31,35-1-1,-35-34 1,35 35 0,-34-35 15,34 35-15,0 0 15,0 0-16,0-1 48,-35-34-47,0 70 30,0-35-14,35 0-17,-35-1 48,1 1-48,-1 0 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9:38.75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3658 10743 0,'82'0'157,"81"0"-157,-81 0 15,0-71 1,-2 71-1,2-139 1,1 139 15,-83-71-15,82 71 0,0 0-1,-2 0 1,-80-71-16,82 71 15,1-71-15,-1 2 47,0 69-15,-2 0-17,2-70 1,1-1-1,-1 71 1,0 0 15,-2-71-31,2 71 47,1-71-31</inkml:trace>
  <inkml:trace contextRef="#ctx0" brushRef="#br0" timeOffset="-2402.0154">3002 8631 0,'83'0'156,"-1"0"-141,-82 141 1,0-70 0,82 140-16,-82-141 15,82 72 1,-82-2 0,0-69-16,0-1 15,0 1 1,0-2-1,0 2 1,0 0 0,0-1-16,0-1 31,0 2-31,0 0 16,0 0 15,0-1-16,0-1 1,0 2 0,0 0-1,0 0 1,80-71 15,3 71 157,-83-3-188,0 3 15,0 0 79</inkml:trace>
  <inkml:trace contextRef="#ctx0" brushRef="#br0" timeOffset="-1437.9143">3331 10814 0,'-82'0'110,"0"0"-95,0 0 1,-1 0 0,3-71-16,-2 71 15,0 0 1,82-71 0,-83 71-16,1 0 15,2 0-15,-84-68 31,81-3-31,1 71 16,2-71 0,80 0 93,0 0-62,-82 2-31</inkml:trace>
  <inkml:trace contextRef="#ctx0" brushRef="#br0" timeOffset="-4792.8551">3494 3633 0,'164'71'187,"-2"-71"-187,-162 71 16,83-3-16,-1-68 15,0 71-15,-2-71 16,85 71 0,-83 0-1,0-71 1,-82 71-16,80-71 16,85 0 15,-165 68-31,82-68 31,0 71-15,-2 0 15,2-71-15,1 0 15</inkml:trace>
  <inkml:trace contextRef="#ctx0" brushRef="#br0" timeOffset="-6296.7795">3494 3633 0,'-163'0'453,"-1"0"-453,82 71 15,-1-71 17,3 0 108,-84 71 188,164-3-312,-83 3 0,83 0 15,-82-71-16,2 0-15,80 71 16,0 0 47</inkml:trace>
  <inkml:trace contextRef="#ctx0" brushRef="#br0" timeOffset="-8081.9116">3331 5533 0,'0'-140'250,"0"70"-218,0-1-32,0 0 15,0 2 17,80-2-32,-80 0 15,0 1 16,0-70-15,83 69 0,-83-70 15,0 72-15,0-2 15,0 0-16,0 0-15,0 0 16,0 3 15,0-3-31,0 0 32,0 0-17,0 0 1,0 3-1,0-74 1</inkml:trace>
  <inkml:trace contextRef="#ctx0" brushRef="#br0" timeOffset="-2402.0154">3002 8631 0,'83'0'156,"-1"0"-141,-82 141 1,0-70 0,82 140-16,-82-141 15,82 72 1,-82-2 0,0-69-16,0-1 15,0 1 1,0-2-1,0 2 1,0 0 0,0-1-16,0-1 31,0 2-31,0 0 16,0 0 15,0-1-16,0-1 1,0 2 0,0 0-1,0 0 1,80-71 15,3 71 157,-83-3-188,0 3 15,0 0 79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7:50.25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3414 4851 0,'-35'0'62,"0"0"-62,0-35 16,-34 0-16,34 35 16,0-35-16,-35 1 15,1 34 1,34 0-16,-35 0 15,1-70-15,-1 70 16,36 0 0,-1 0-16,0-35 15,-69 35-15,69-35 16,-35 35 0,1 0-16,34 0 0,0 0 15,0 0-15,-69 0 16,69 0-1,0 0-15,0 0 16,-34 0 0,34 0-16,0 0 15,0 0 1,-34 0 15,34 0-15,0 0-1,0 0 1,1 0 0,-1 0-1,0 35-15,0 0 32,35 0-17,-35 0-15,1-1 16,34 1 31,-35-35-47,35 35 15,0 0 1,0 0-16,-35 34 16,35 1-1,0-35 1,0-1-1,0 1-15,-35 0 16,35 35 0,0-36-1,0 1 1,0 0 0,0 0-1,0 34 1,0-34 31,0 35-16,35-36-15,-35 1-1,35 0-15,-35 0 16,35 0-1,-1-35-15,1 34 16,-35 1-16,0 0 16,70-35-16,-70 35 15,35-35-15,-35 35 16,34-35-16,1 34 16,0-34-1,-35 35-15,70 0 16,-36-35-1,36 0 17,0 35-32,-1-35 15,-34 69 1,35-69-16,-1 0 16,1 0-16,34 0 15,-69 0-15,35 0 16,-1 0-16,-34 0 15,0 0-15,0 0 16,34 0 0,-34 0-16,34 0 0,-34 0 15,35 0 1,-35 0 0,69 0-16,-69 0 15,34 0 1,-34 0-16,0 0 47,35 0-47,-36 0 31,1 0-31,-35-34 16,35 34-1,0-35-15,0 0 16,-35 0-1,34 35 1,-34-35-16,0 1 31,0-36-31,35 70 32,-35-35-32,0-34 0,0 34 15,0 0 1,0-35-1,0 1 1,0-1 0,0 35-16,0 1 31,0-1-15,0 0-16,0 0 15,0-34 1,0-1-1,0 35 1,0 1 0,-35-1-1,35 0 1,-34 35 0,34-35-16,0 0 0,0-34 15,-35 34 48,35 0-48,-35-34 1,0 69-16,35-35 16,0 0 15,-35 0-31,1 0 78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31:57.2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0,'35'0'219,"-1"0"-203,1 0-16,35 0 15,-1 0-15,-34 0 16,35 0-1,-1 0 1,-34 0 0,70 0-1,-36 0 1,-34 0 0,35 0-16,-1 0 15,1 0-15,-35 0 16,34 0-16,-34 0 15,0 0 17,34 0-17,-34 0 1,35 0 0,-36 0-16,1 0 15,0 0-15,0 0 16,34 0-16,-34 0 15,0 0 1,0 0 0,0 0-1,-1 0 1,1 0-16,0 0 16,0 0-16,0 0 15,-1 0 1,1 0 31,0 0-16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31:59.7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 0,'34'0'94,"1"0"-63,35 0 0,-35 0-15,-1 0-16,71 0 16,-36 35-16,1 35 15,0-35-15,-36-1 16,1-34-16,0 35 16,0 0-16,0-35 15,-1 35-15,1-1 16,0 1-1,69 35 1,-69-1-16,0-69 16,0 35-16,-35 0 15,104 0-15,-69 0 16,0-1 0,0 1-16,-1 0 15,1 0 1,35 34-1,-36-34-15,1 0 16,70 35-16,-71-1 16,71 1-16,-1 34 15,-34-34-15,34-35 16,-69 34-16,0-34 16,0 34-16,34-34 15,1 0-15,-35 0 16,34 34-16,-34-34 15,0 0 1,0 0-16,-1 0 16,1-1-16,0-34 15,-35 35-15,0 35 16,35-70-16,-35 35 16,69-35-16,-34 69 15,0-69-15,-35 35 16,35 0-16,-35 0 15,69-1-15,-69 1 16,35-35 0,35 0-1,-70 35 1,34-35-16,1 35 16,-35 0-1,35-35-15,35 69 16,-1-69-1,-69 35 32,35-35-15,0 0-17,-35 35 63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32:11.947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 55 0,'70'0'140,"-35"0"-124,-1 0 0,36 0-1,0 0-15,-36 0 16,36 0-16,0 0 16,34-35-16,-69 35 46,0 0-30,-1 0-16,1 0 16,70 0-16,-36 0 15,35 0 1,-69 0-16,0 0 16,0 0-1,1 0-15,-2 0 16,1 0-16,0 0 15,35 0 1,-36 0-16,1 0 16,0 0-16,0 0 15,0 0-15,34 0 32,-34 0-32,0 35 15,0-35-15,34 0 16,1 0-16,-1 0 15,36 0-15,-36 0 16,-34 33-16,70-33 16,-36 0-16,1 35 15,34-35-15,-69 35 16,34-35 0,-34 0-1,35 0 1,-35 0-16,34 34 15,-34-34 1,35 0-16,-36 0 16,1 0-16,0 0 15,0 0 1,0 0-16,-1 0 16,1 0-16,0 0 15,0 0 1,0 0-16,-1 0 15,1 0 1,1 0-16,34 0 16,-36 0-1,1 0 1,35 0-16,-36 0 16,1 0-16,0 0 15,0 0-15,0 0 16,-1 0-1,1 0-15,0 0 16,0 0 0,0 0-1,34 0 1,-34 0 0,0 0-16,34 0 15,1 0 1,-35 0 15,34 0 0,-69 34-31,35-34 16,35 0 31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4:43.17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5294 520 0,'-35'0'47,"-69"0"-47,-1 0 15,37-45-15,33-2 16,-35 47-16,-69-47 15,104 47-15,-69 0 16,69-47-16,-35 47 16,36 0-16,-106-46 15,71 46 1,34-46-16,-103-1 16,68 47-16,1 0 15,-36-46-15,71 46 16,-36 0-16,35 0 15,-34-47-15,34 47 16,-35 0-16,35 0 16,-34 0-1,-1 0-15,-34 0 16,-69 0-16,-1 0 16,35 0-16,34 0 15,-34-47-15,35 47 16,-35 0-16,105-45 15,-71 45-15,36 0 16,34 0-16,0 0 16,0 0-16,1 0 15,-1 0 1,0 0 0,0 0-16,-34 0 15,-1 0 1,0 0 15,1 0-31,34 0 16,-35 0-16,1 0 15,35 0-15,-1 0 16,1 0-16,-36 45 16,35-45-16,0 0 15,-34 0 1,34 0-16,-35 0 15,36 47-15,-1-47 16,-70 0-16,105 47 16,-34-47-16,-71 46 15,36 1 1,34-1 0,0-46-16,0 0 15,1 0-15,0 46 16,-36 1-1,35 0 1,0-47 0,35 47-16,-34-47 15,-1 45-15,0 2 16,35 0 0,-35-47-1,35 46 1,-34 0-1,-1 1-15,35-1 32,-35 48-1,35-49-15,0 49 15,0-47-16,0-1 1,0 0 0,0 1-1,0-1 17,0 1-32,0 45 15,0-45 1,35 0-1,0-47 1,-35 47 0,34 45 15,1-46-15,0-46-1,-35 47 1,35 0-16,34 0 15,1-2 1,-35 2 0,33 0-1,37 46-15,-1-47 16,-34 0-16,34-46 16,-34 0-16,69 94 15,-35-47-15,1-47 16,-71 0-1,70 0-15,-70 0 16,1 45-16,0-45 16,69 0-16,-34 0 15,69 94-15,-34-48 16,34-46-16,-35 0 16,-69 0-16,68 0 15,2 0-15,-70 0 16,69 0-16,-69 0 15,34 0-15,1 0 16,34 0 0,1 0-16,-71 0 15,71 0-15,-1 0 16,0 0-16,-70 0 16,36 0-16,0 0 15,-1 0 1,-34 0-16,35 0 15,-1 0-15,1 0 16,34 0-16,-69 0 16,34 0-16,70 0 15,0 0-15,-35 0 16,35 0-16,-34 0 16,-36 0-16,1 0 15,-35 0-15,0 0 16,-1 0-16,36 0 15,-35 0 1,33 0 0,-33 0 15,0 0-31,0 0 16,-35-46-1,35 46-15,34-47 16,-69 0-1,35 47-15,0-45 16,-1-2 15,-34 0-31,0 0 16,35 1 0,-35 0-1,35 46 1,-35-47-1,0 1-15,0-1 16,35 0 0,-35 2-1,0-2-15,0-47 32,0 48-17,0 0 16,0 0-15,0-1-16,0 0 16,0 0 15,0 2-15,0-2 30,0 0-30,0 1 0,0-1-1,-35 47 1,35-46 0,-35-47 15,0-1 47,35 49-47,-34-49 47,-1 48-46,35-1 14,-35 47 33,35-46-64,-35 0 1,35-1-1,-69-45 17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8-12-30T19:26:32.795"/>
    </inkml:context>
    <inkml:brush xml:id="br0">
      <inkml:brushProperty name="width" value="0.13333" units="cm"/>
      <inkml:brushProperty name="height" value="0.13333" units="cm"/>
      <inkml:brushProperty name="color" value="#FFFFFF"/>
      <inkml:brushProperty name="fitToCurve" value="1"/>
    </inkml:brush>
  </inkml:definitions>
  <inkml:trace contextRef="#ctx0" brushRef="#br0">0 0 0,'78'78'187,"-39"-39"-78,39-39-15,1 78-78,-40-39 15,-39 0-15,39-39 124,0 0 32,0 0-125,0 0 234,-78 0 219,0-39-422,0 39-62,39-39 0,39 39 702,-39 39-686,39-39-1,0 0-31,0 0 47,39 0-32,-39 39 32,0-39-31,0 0 31,0 40-32,40-40 1,-1 0 31,-39 0-16,0 0 313,-78-40 609,39 1-922,0-39 47,0 39 235,39 39-297,0 0-16,0 0 15,0 0-15,39 0 16,-39 0 15,0 0-15,1 0 15,-1 0-15,0 0-1,0 0 32,0 0-47,0 0 16,0 0 93,0 0-93,0 0-16,0 0 31,0 0 0,0 0 16,0 0 0,40 0-31,-40 0-1,0 0 1,0 39-16,39-39 15,0 0 1,0 39-16,0-39 16,-38 0-1,38 39 1,-156-39 328,38 0-329,-38 0 1,39 0 15,-39 0 16,39 0-47,0 0 16,0 0-16,0 39 47,-39-39 93,39 0-124,-40 0-1,40 0 1,-39 0 0,39 0-1,-39 0 32,39 0 0,-39 0-31,39 0 31,0 0-16,-40 0-16,1 40 48,0-40-32,39 0-15,-39 0 46,39 0-46,-39 0 0,39 0-1,-1 0 79,1 0-78,0-40 46,0 40 1,0-39 62,0 39-125,0 0 15,0-39 32,0 39 187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4:59.87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6374 240 0,'-70'0'156,"-34"0"-156,34 0 15,-34 0-15,-70-35 16,69 35-16,-103-35 16,-1 35-16,0-34 15,0-36-15,105 70 16,-35 0-16,34 0 16,36 0-16,-36 0 15,1 0-15,69 0 16,-104 0-16,35 0 15,-35 0-15,34 0 16,1 0-16,34 0 16,-34 0-16,69 0 15,-35 0-15,36 0 16,-1 0-16,0 0 16,0 0-16,0 0 15,1 0-15,-1 0 16,-35 0-16,35 0 15,-69 0-15,0 0 16,69 0-16,-69 0 16,-1 0-16,36 0 15,-1 0-15,35 0 16,-34 0 0,34 0-1,-35 0 1,35 0-1,-34 0 1,-1 0 0,1 0-16,34 0 15,0 0 1,0 0-16,0 0 16,1 0-1,-1 0-15,0 0 16,-34 0-16,34 0 15,-70 0-15,36 0 16,34 35-16,-35-35 16,1 0-16,34 0 15,0 0 1,0 0 0,1 0-16,-36 0 15,35 69-15,0-69 16,1 0-16,-36 0 15,0 0 1,1 0 0,34 0-1,-35 35-15,1-35 32,34 0-32,0 35 15,0-35 1,1 0-16,-1 0 15,35 35-15,-35-35 32,0 0-32,1 35 15,-36-1 1,35 1 0,0 0-1,1 0 1,-1 0 15,35-1-15,-35 1-1,0 35-15,35-36 47,0 1-31,-35 0-16,35 0 15,0 34 1,0-34 0,0 0-16,0 0 15,0 0-15,0-1 16,0 1-16,0 35 31,0-35-15,0-1-1,0 1 1,0 0 0,35 35-1,0-1 17,-35-34-17,35 0 1,-35 0-1,0-1 1,35-34-16,-35 35 31,69 0-31,-69 0 16,35 0 0,0-1 15,0 1-31,34 0 31,-34-35-15,-35 35-16,35 0 15,-1-35-15,-34 34 16,35-34 0,0 35-1,0-35 1,-35 35-16,35 0 15,-1-35 1,1 0 0,0 34-16,0 1 31,34 0-15,-34-35-1,35 35 1,-35 0-1,-1-1 17,36 1-17,34 35 17,-69-70-32,35 0 15,-35 35-15,34-35 16,36 69-16,-36-69 15,-34 35 1,35-35-16,-1 0 16,1 35-1,-36-35-15,1 0 16,35 0-16,-1 35 16,36-35-1,-70 0-15,-1 0 16,36 34-16,0-34 15,-36 0-15,36 0 16,0 0-16,-1 0 16,1 0-16,34 0 15,1 0-15,-71 0 16,105 0-16,-69 0 16,-35 0-16,34 0 15,1 0-15,0 0 16,-36 0-1,1 0-15,70 0 16,-36 0-16,-34-34 16,35 34-16,-1 0 15,1-35-15,-35 35 16,69 0-16,0-35 16,-69 35-16,70-35 15,-36 0-15,-34 35 16,0 0-16,69 0 15,-69 0-15,34-69 16,1 34-16,0 35 16,-1-35-16,1 0 15,-1 1-15,-34 34 16,0-35-16,35 0 16,-1 35-16,-69-35 15,70 35-15,-35-35 16,34 1-16,1-1 15,-70 0-15,35 0 16,-1 35-16,71-34 16,-71-1-1,36 0-15,0 0 16,-36 0 15,1 1-15,35 34-1,-35-70 1,-1 70 0,1 0-16,-35-35 15,35 35 1,-35-35 0,35 1-1,0-1 1,-1 0-1,-34 0-15,0 0 16,35-34 0,0 34-1,0 0 1,-35 0-16,35 1 16,-35-1-16,34-35 31,1 35-16,-35 1 32,0-1-31,35 0-16,-35 0 16,0 0 15,0 1-16,0-1 1,0 0 15,0 0 1,0 0-1,0 1 0,0-1 0,0 0-15,0 0 31,0 1-16,0-1 32,0 0-32,0 0-16,0 0 17,0 1-17,0-1 17,0 0-1,-35 0-31,35 0 15,0 1 1,-35-1 109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5:04.63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4917 236 0,'-70'0'78,"-34"0"-63,-36 0-15,-103 0 16,34-35-16,70 35 16,-70 0-16,35 0 15,35 0-15,0 0 16,104 0-16,-35-35 16,1 35-16,-1 0 15,36 0-15,-1-35 16,-35 35-16,35 0 15,-34 0-15,-1 0 16,35 0 0,-34 0-1,69-35-15,-35 35 16,-35 0-16,36 0 16,-1 0-16,-70 0 15,71 0 1,-1 0-1,0-34-15,-35 34 16,1 0-16,-1 0 16,35-35-1,-34 35-15,34 0 16,-35 0 0,1 0-1,-1 0-15,36 0 16,-71 0-16,36 0 15,34 0-15,0 0 16,-35 0-16,36 0 16,-1 0-16,0 0 15,0 0-15,-34 0 16,34 0-16,-35 0 16,35 0-1,-34 0 1,34 0-16,-35 0 15,36 35 1,-1-35 0,35 34-16,-35-34 15,0 0-15,-34 35 32,34 0-32,0-35 15,35 35 1,-35-35-16,1 35 31,-1-35-31,0 34 16,0 1-16,0 0 31,1-35-31,-1 0 16,0 35-16,0 0 15,35-1-15,-35-34 16,35 35-16,-34-35 15,34 70 1,-70-70-16,70 35 16,0-1-16,-35 1 15,0-35 1,35 70 0,-34-35-1,34-1 1,0 1-1,0 0 17,0 0-17,0 0 1,0-1 0,0 1-16,0 35 31,0-36-31,0 36 31,0-35-15,0 0-16,0-1 15,0 36 1,34-70-16,1 35 16,0 34-1,0-69 1,-35 35-1,35 0 1,-1-35 0,1 35-16,0-35 15,-35 35-15,70-1 16,-36 1-16,1-35 16,70 35-16,-71-35 15,36 35 1,-35-35-16,-1 35 15,36-35-15,-70 34 16,70-34-16,-1 35 16,36-35-16,-36 70 15,1-35-15,69-1 16,-69-34-16,34 35 16,0 0-16,1 0 15,-1-35 1,-69 0-16,34 0 15,1 0-15,34 35 16,1-35-16,34 69 16,-69-69-16,-1 0 15,1 0-15,-1 0 16,-34 0-16,35 35 16,-35-35-16,34 0 15,36 35-15,-36-35 16,36 0-16,34 69 15,0-69-15,-104 0 16,69 0-16,-34 0 16,-36 0-16,71 0 15,-70 0-15,69 35 16,-69-35-16,34 0 16,1 0-16,0 0 15,-36 0-15,36 0 16,-35 0-16,34 0 15,-34 0-15,35 0 16,-36 0-16,36 0 16,0 0-16,-1 0 15,1 0 1,-1 0 0,-34 0-1,0 0-15,0 0 16,0 0-1,-1 0-15,1-35 16,70 0 0,-36 1-1,-34-1-15,0 0 16,0 35-16,34-35 16,-69 1-16,35 34 15,-35-35 1,35 35-1,0-70-15,-1 70 16,-34-35-16,70-34 16,-35 69-1,0-70-15,-35 35 16,34 1-16,-34-1 31,35 0-31,-35 0 16,35 0 15,-35 1-31,0-1 16,35 0-1,-35 0-15,0 0 16,0 1 15,0-1-31,0 0 31,0 0-31,0 0 16,0 1 0,0-1-1,0 0-15,0 0 16,0 0 0,0 1-1,0-1 1,0 0-1,0-34 1,0 34 62,0 0-78,-35 35 16,0-70-1,0 70 1,35-34 0,-34-1-1,34 0 1,-70 35 0,70-35-1,-35 35-15,0 0 31,1-35-31,-1 1 16,0 34 0,0 0-1,0-35 1,1 35 0,-1-35 15,0 35 0,0 0-31,0 0 16,1 0-1,-1 0-15,0-35 16,35 0 0,-35 35-16,0 0 31,1 0-16,-1 0 17,0 0 15,35-34-32,-35-36 688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5:58.4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0,'0'34'156,"0"36"-140,69-35-1,-69 0 1,35-35 0,-35 34-16,35 1 15,0 35-15,0-35 16,-35 34-1,34 1 1,1-70-16,-35 35 16,35-1-16,-35 1 15,0 0 1,35 34 0,0 1-1,-1-35 1,-34 0-1,0-1 1,35-34-16,0 35 16,-35 0-1,35 0 1,-35 0 0,0-1-1,0 1 1,0 0-16,35 35 15,-1-36 1,1 1 0,0 0-16,-35 0 31,35 34-31,-35-34 16,35-35-1,-1 35 1,-34 0-1,35 34 1,0 1-16,0-35 16,-35 0 15,0-1-15,35 1-16,-1 0 15,-34 0 1,35 0-16,0 34 15,0-34 1,0 0 0,-35 34-1,34 1-15,1-35 16,0-1 0,-35 1-1,0 0-15,69 0 16,-69 0-1,35-1-15,-35 1 16,70 35 0,-35-35 15,-1 34-15,-34-34-1,35 0 1,-35 0-16,35-35 31,0 69-15,0-34-1,-35 35 1,34-36-16,-34 1 16,35 0-1,-35 0-15,35 0 16,-35-1-1,35-34 1,0 35 0,-35 0-1,34 0 1,-34-1 0,35 36-1,0-35 16,0 0-15,-35-1 0,0 1-1,35 0 1,-35 0 0,34 0-1,-34 34 16,35-34-31,0 35 32,0-36-1,0 1-15,-35 0-16,34 35 31,1-1-16,0-34 1,0 35 0,0-36-1,-35 1 1,0 0 0,34 0-1,1 0 1,-35-1-1,35 1 1,0 0-16,-1 0 16,-34 0-1,35 34 17,35-34-17,-35 0 32,-35-1-47,0 1 47,34-35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6:02.3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2540 0 0,'34'0'187,"-34"35"-171,0 35 15,0-36 16,0 36-31,-34-35-1,-1 0 1,35-1-1,0 1 1,-35 0 0,35 0-16,-35 34 15,1-34 1,34 0 0,-35-35-16,35 35 15,0 34-15,-35-34 16,35 0-1,-35-35-15,0 35 16,35-1-16,0 1 16,-34 35-16,-1-35 15,0-1 1,35 1 0,-70 35-1,70-35-15,-34-35 16,34 69-1,0-34-15,-70 0 16,70 0 0,0-1 15,-35-34-15,0 70-1,35-35 1,-34 0-16,34-1 15,-35 1 1,35 0-16,-35 0 16,35 0-16,-35-1 15,35 1 1,0 0-16,-35 0 16,1 34 15,-1 1-16,0-35 1,0-1 0,35 71-1,-69-70-15,34 34 16,35-34 0,-35 0-16,0 0 31,0 34-16,1-34 1,34 0-16,0 0 16,-35-1-1,0 1 1,0 35 0,35-35-1,0-1-15,-34 1 16,-1 0-16,0 0 15,35 0 1,-70 34 0,70-34-16,0 35 15,-34-70 1,-1 34-16,0 1 16,35 0-1,-35 0 1,0-1-16,1 1 15,-1 0 1,0 0 0,0 34-1,0-34 17,35 0-17,-34 0 1,-1 0-1,35-1 1,-35 1 0,0 0-1,35 0 1,-35-35-16,1 35 16,34-1 15,-35 36-16,0-35 17,0-35-17,35 35 1,0-1 0,-35 1 15,1 0 0,34 0 0,-35 0 1,0-1-1,0 1-31,0 0 31,35 0 0,0 0-31,0-1 16,-34 1 15,34 0-15,-35-35-16,35 35 15,-35 0 1,35-1 0,-35-34-1,0 70 17,1-35 14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5:17.04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0 244 0,'0'-35'157,"0"70"46,0-1-188,0 1 1,0 0-16,0 0 16,35 0-1,-35-1 1,0 1-1,35 0 1,-35 0 31,0 0-31,0-1 140,35 1-156,-35 0 31,0 0-15,34-35-1,-34 35 1,0-1 0,35 1-16,-35 35 15,0-35 48,35-1 218,35-34-250,-1 0-15,1 0-1,-1 0-15,-34 0 16,0 0-16,0 0 16,0 0-1,-1-34 1,1 34 0,0 0-1,0 0-15,0 0 16,-1 0-1,1-35 1,0 35-16,0 0 16,0-35-1,-1 35-15,1 0 16,0-35 0,0 35-16,0 0 31,-1-35 0,1 35 0,0 0-15,0 0 15,0 0-15,-1 0 46,1 0-46,0 0 0,0 0 30,-1 0-30,1 0 0,0 0 15,35 0-15,-36 0-1,36 35 1,-35-35-1,0 0 1,-1 35-16,1-35 16,35 0-1,-35 0 1,34 35-16,1-35 16,34 0-1,1 0 1,-36 0-1,-34 0 1,35 0 15,-36 0 1,36 0-17,-35 0 1,-1 0 31,1 0-32,0 0 1,0 0 78,0 0 124,-1 0-202,-34-70-16,0 1 16,0 34-16,0 0 15,0 0 1,0 0-16,0 1 31,0-1-15,0 0 31,0 0-32,0 0 1,0 1 0,0-1-1,35-35 1,-35 35 46,0 1-46,0-1 15,0 0-15,0 0-1,0 0 64,35-34-64,0 34 48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6:10.3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0,'0'70'172,"0"-35"-172,0 0 16,35 34-16,-35-34 15,0 0-15,35 69 16,0-69-16,-35 0 16,0-1-16,35 1 15,-35 35 1,0-35-16,0-1 15,0 1 1,0 0-16,0 35 16,69-1-16,-69-34 15,0 0-15,0 0 32,0-1-32,0 1 31,35-35-31,-35 35 15,0 35-15,0-36 16,70 1 0,-70 0-16,0 0 15,0 34 1,34-34-16,-34 35 16,35-35-16,-35-1 31,0 36-31,35-70 15,-35 69 1,0-34 0,35 0-16,-35 0 0,35 34 15,-35-34 1,34 35 15,-34-35 0,0-1 32,35 1-47,-35 0-16,35-35 15,-35 35 1,0 0-1,35-1 1,-35 1 31,35 0 0,-35 0 0,34-35 78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00.7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5184 5846 0,'-35'0'125,"35"-35"-125,-104-34 16,-35-36-16,69-69 15,-34 105-15,-70-105 16,70 34-16,34 36 16,-34-35-16,-1 0 15,36 69-15,-36-34 16,1-1-16,34 36 16,-34-36-16,34 36 15,1-1-15,-70-69 16,69 104-16,0-34 15,1-1 1,-36 0-16,71 1 16,-36 34-16,0-35 15,1-34-15,-1 69 16,35-34-16,-34-1 16,69 35-16,-105-34 15,105 34-15,-34-35 16,-36 36-16,35-36 15,-69 0-15,69 1 16,-34-36-16,-1 71 16,-34-106-16,34 71 15,0 34-15,1-69 16,-1 69-16,35 0 16,1 0-16,-1 0 15,0 1-15,-35-36 16,36 0-16,-1 70 15,-35-104-15,35 104 16,1-35-16,-1 35 16,-35-69-16,1 34 15,-1 0 1,35 0-16,1 1 16,-1-1-16,0 0 15,0 0 1,0 0-16,1 35 15,34-34 1,-35 34-16,0-70 16,0 70-16,0-35 15,1 35-15,-1-69 16,0 69-16,-35-70 16,36 70-16,34-35 15,-35 35-15,0-69 16,0 69-16,35-35 15,-69 35-15,69-35 32,-35 0-32,0 0 47,0 35-1,0-69 95,35 34-110,-34-35-15,-1 70-16,35-34 16,0-36-16,-35 1 31,35-1-31,-35 0 15,35 36 1,-35-36-16,35 35 16,0-34-1,0 34 1,0 0 0,0 0-1,-34 0 1,34-34 31,0 34-32,0-35 1,-35 70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02.2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418 0 0,'-35'0'328,"35"35"-281,0 0-47,-35-35 16,35 35-1,-69 34 1,69-34 15,-35 0-15,0 35 0,35-36-1,-35-34 1,35 35-1,0 0 1,-34-35 0,34 35-1,-35 0 1,35-1 0,-35 1-1,35 0 1,-35-35-16,35 35 31,-35 0-15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04.6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35 0 0,'-35'0'219,"35"35"-219,35 0 16,34 0 31,-34-1-47,35 1 31,-35-35-16,-1 35 1,-34 0 0,35-35-1,0 0-15,0 0 16,0 35 0,-1-35 15,1 0-31,0 0 15,-35 34-15,35-34 16,0 35 0,-1-35 15,-34 35-31,35-35 16,0 0-16,0 0 15,0 35 16,-1-35-15,1 0 31,-35 35-31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12.5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0 106 0,'35'0'297,"34"0"-282,1 0-15,-35 0 16,34 0-16,-34 0 16,0 0-16,0 0 15,34 0 1,1 0-1,-35 0 1,34 0-16,-34 0 16,0 0 15,0 0-31,-1 0 16,36 0-16,-35 0 15,34 0-15,-34 0 16,35 0-16,-1 0 15,1 0 1,-35 0-16,0 0 16,34 0-1,1 0 1,-36 0 0,1 0 15,0 0-16,0 0 1,0 0 0,-1 0-1,1 0-15,0 0 16,0 0-16,0 0 16,-1 0-1,36 0 1,0 0-1,-36 0-15,36 0 16,-35 0 0,34 0-1,-34 0 1,35 0 15,-35 0-15,-1 0-1,1 0-15,0 0 16,0 0 0,0-35-1,-1 35 17,1 0-32,0 0 15,0 0 16,0-35-31,-1 0 16,1 35 0,0 0 31,0 0-32,-1 0 16,1 0-15,0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8-12-30T19:25:48.5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16.0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1948 315 0,'-34'0'125,"34"-35"-109,-70 35 47,35 0-48,-34 0 16,34 0 1,0-70-17,0 70 17,0 0-17,1 0 1,-1 0 31,0 0-16,-35 0 0,36 0 0,-36 0-15,35-35 0,1 35 15,-1 0 16,0 0 0,0 0 0,0 35-16,1 0 0,34 0 0,0 0 32,0 34-16,0-34-16,0 35 0,0-36-15,0 1 15,0 0-31,0 0 16,34-1-16,-34 1 47,35 0-32,0 0 32,0 0 0,0-35-16,-1 0-31,1 34 31,0-34-31,0 0 16,-1 0-16,1 0 16,0 0-1,0 0 1,0 0 0,-1 0-1,36 0 16,-35 0-15,0 0-16,-1 0 31,1 0-31,35 0 32,-35-34-17,-1 34 16,1-35-15,-35 0 15,35 35-31,-35-35 16,0 0 31,35-34-32,-35 34 17,0 0 15,0 1-32,0-1 32,0 0 0,0-35-16,-35 36 32,0-1 15,0-35-16,1 70 16</inkml:trace>
  <inkml:trace contextRef="#ctx0" brushRef="#br0" timeOffset="8052.3446">-313 2263 0,'0'35'265,"0"0"-249,0-1 0,-35 1-1,0 0 16,0 35 1,1-36 15,34 1-32,0 0 1,-35-35-1,35 35 1,-35 0 0,0-1 15,35 1 0,-69 0-15,69 0-1,-35 0 17,35-1-17,0 1 17</inkml:trace>
  <inkml:trace contextRef="#ctx0" brushRef="#br0" timeOffset="6473.5254">-905 2263 0,'35'0'141,"35"0"-126,-36 0 1,-34 35-16,35-35 15,0 35-15,0-1 16,-35 1 0,35-35-16,-1 35 15,1 0 1,-35 0 15,35-1-31,0 1 16,0 0 15,-35 0-15,34-35-1,1 35 17,0-1 14</inkml:trace>
  <inkml:trace contextRef="#ctx0" brushRef="#br0" timeOffset="4454.324">661 1324 0,'0'-35'125,"-35"0"-94,0 35-15,1-35 0,-1 35-1,0 0 32,-35 0 16,36 0 46,-36 0-46,35 35-32,35 0 16,0 34-16,-35-34 0,35 0 16,0 0-31,0 0 15,0-1-15,0 1-1,0 0 16,0 0-31,0 0 16,0-1 15,0 1-15,0 0 93,0 0-62,35-35 16,0 0-16,0 0-47,0 0 15,-1 35 1,1-35-1,0 0 1,0 0 0,0 0-1,-1 0 1,1 0 0,0 0 15,0 0 16,0 0-16,-35-35 31,34 0-46,-34 0-16,0 0 31,35 1-15,-35-1 15,0 0 0,0 0 16,0-34 0,0 34 16,0-35-32,-35 70-15,35-35 30,-34 35-14,34-34-17,-35-1-15,0 0 16,0 35 31,35-35-32,-35 35 17,1 0-17,-1 0 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28.3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436 106 0,'0'-34'31,"0"-1"-15,-35 0 218,0 35-156,0 0-15,0 0-48,1 0 32,-1 0-31,0 35 15,0-35-15,0 35-1,35-1 17,-34-34-32,34 70 31,0-35 0,-35 0 0,0-35-31,35 34 16,0 1 0,0 0-1,0 0 1,0 0-1,0-1 1,0 1 0,0 0 15,0 0-15,0-1-1,35-34 16,-35 35 48,35-35-79,-1 0 46,36 0 1,-35 0-15,34 0-1,-34-35-31,0 35 31,0-34-15,0 34-1,-1-35 17,-34 0-32,35 35 31,0-35-16,0 1 17,-35-1 15,0 0-32,0 0 1,0 0-1,0-34 32,0 34 203,0-35-218,0 36-1,-35 34 63,0-35 31</inkml:trace>
  <inkml:trace contextRef="#ctx0" brushRef="#br0" timeOffset="3561.9007">1862 976 0,'0'35'156,"-35"0"-156,35 0 16,-34 34-1,34-34 1,-35 0 0,35 0-1,0-1-15,0 1 16,-35 0-1,0-35 1,35 35 0,0 0-16,-35 34 15,1-69 1,34 35 0,0 0-1,-35 0 1,0-1-1,35 1 1,0 0 0,-35 34-1</inkml:trace>
  <inkml:trace contextRef="#ctx0" brushRef="#br0" timeOffset="2436.5156">1306 1011 0,'34'0'172,"1"35"-172,35 0 16,-70-1-16,69 1 16,-69 0-16,35-35 15,-35 35 1,70-35-1,-36 35 1,-34-1 0,70-34-1,-70 35 1,35-35 0,0 35-1,-35 0 16,34-35 1,1 35-32,35-1 15,-70 1 1,35-35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44.916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487 1532 0</inkml:trace>
  <inkml:trace contextRef="#ctx0" brushRef="#br0" timeOffset="3427.9479">487 1532 0,'-35'0'969,"0"0"-953,1 0 109,68 0 531,-34 35-609,35 0 0,0-70 281,0 35 0,0-35-313,-1 35 126</inkml:trace>
  <inkml:trace contextRef="#ctx0" brushRef="#br0" timeOffset="5782.3842">4071 1776 0,'35'0'312,"-1"0"-171,36-70 78,-70 36-157,0-1-15,0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34.7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-1617 2229 0,'0'35'344,"0"-1"-313,0 1 16,0 35-15,0-35-1,0-1 0,35 36 0,-1 0 16,1-70-31,-35 34 15,35-34-15,0 0 31,0 0-32,34 0 16,-34 0 16,0 0-31,0-69 0,-1 69-1,-34-35 1,0 0-1,0 0 17,0 1-17,0-1 1,0-35 0,0 35-1,0 1 32,0-1-31,0 0 15,0 0 0,-69 0 32,34 35-16,0 0-16,0-34-31,1 34 15,-1 0 1,0 0 0,0 0-1,0 0 142,35 34 46,0 1-156,0 0 46,0 0-77,0 0 93</inkml:trace>
  <inkml:trace contextRef="#ctx0" brushRef="#br0" timeOffset="3115.8529">-921 3655 0,'-35'0'187,"0"0"-171,35 35-1,-35 70-15,0-105 16,1 69 0,-1-69-16,35 35 15,-35 0-15,35 0 16,-35-1-16,1-34 16,34 35-1,0 0 16,-35 0 1,0 0 30</inkml:trace>
  <inkml:trace contextRef="#ctx0" brushRef="#br0" timeOffset="1828.3413">-1408 3760 0,'69'0'141,"-34"35"-126,35-1 1,-36 1-16,1 0 16,0-35-16,0 35 15,-1-35-15,1 35 16,-35-1-1,35-34 17,0 0-32,0 35 15,-1 0 17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6:53.237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104 0 0,'0'35'188,"0"0"-157,0 0 47,0 0 16,-104 34 375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7:03.505"/>
    </inkml:context>
    <inkml:brush xml:id="br0">
      <inkml:brushProperty name="width" value="0.46667" units="cm"/>
      <inkml:brushProperty name="height" value="0.46667" units="cm"/>
      <inkml:brushProperty name="color" value="#FF8000"/>
      <inkml:brushProperty name="fitToCurve" value="1"/>
    </inkml:brush>
  </inkml:definitions>
  <inkml:trace contextRef="#ctx0" brushRef="#br0">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08:11:15.677"/>
    </inkml:context>
    <inkml:brush xml:id="br0">
      <inkml:brushProperty name="width" value="0.05292" units="cm"/>
      <inkml:brushProperty name="height" value="0.05292" units="cm"/>
      <inkml:brushProperty name="color" value="#ED7D31"/>
      <inkml:brushProperty name="fitToCurve" value="1"/>
    </inkml:brush>
  </inkml:definitions>
  <inkml:trace contextRef="#ctx0" brushRef="#br0">0 82 0,'0'-36'16,"72"0"156,-35 36 640,-1 0-765,0 0-31,1 0-1,-1 0 1,0 0-1,0 0 17,1 0 15,-1 0 15,0 0-31,37 0-31,-37 0 16,0 0-16,1 0 16,-1 0-1,0 0-15,37 36 16,-1-36 46,-35 0-46,-1 36 0,0 1 15,1-37 0,-1 0-15,-36 36 15,36-36-15,0 0-16,1 36 15,-1-36 1,0 0 15,1 0-15,-1 0-1,0 0 1,0 0 0,1 0-16,-1 0 31,0 0-16,1 0-15,71 0 16,-71 0-16,35 0 16,-35 0-1,-1 0-15,0 0 16,0 0-16,1 0 31,-1 0-15,0 0 31,1 0-32,-1 0 267,0 0-236,0 0 17,1 0-16,-1 0-32,0 0 1,1 0 0,-1 0-16,36 0 15,1 0-15,0 0 16,-37 0 15,36 0 141,-35 0-172,35 0 16,-35 0-1,-1 0-15,0 0 16,0 0 0,37 0-16,-37 0 15,1 0 1,-1 0-16,0 0 15,0 0 1,37 0-16,-37 0 16,37 0-1,-37 0-15,0 0 16,1 0 15,-1 0 16,37 0-31,-37 0-1,73 0-15,-37 0 16,1 0-16,-37 0 16,0 0-1,1 0 1,-1 0 15,0 0-31,1 0 16,-1 0-16,0 0 15,0-36-15,37 36 16,0 0-16,-1 0 16,1 0-1,-1 0-15,-35 0 63,35 0-48,1 0 1,-37 0-16,37 0 16,-1 0-16,1 0 15,-37 0-15,0 0 16,1 0-16,-1 0 47,0-36-32,0 36 1,37 0 0,-37 0-16,1 0 15,35 0 1,-36 0 31,37 0-32,-37 0 1,37 0 0,-1 0-1,-35 0-15,-1 0 16,0 0-1,1 0 17,-1 0-1,0 0-15,0 0-16,1 0 15,-1 0-15,37 0 16,-37 0 15,0 0 47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49.35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104 0 0,'0'35'125,"0"0"-110,0 34-15,0-34 16,0 35-1,0-1 1,0-34-16,0 0 16,0 0-16,0 34 15,0-34-15,0 35 16,0-36 0,0 1-16,0 35 15,0-1-15,0-34 16,0 35-1,0-1 1,0-34-16,0 0 16,0 0-16,0 34 15,0-34 1,0 0 0,0 0-16,0 0 15,0 34-15,0-34 16,0 34-1,0-34 1,0 35-16,0-35 16,0-1-1,0 1-15,0 0 16,0 0 0,0 0-16,0-1 15,0 36-15,0-35 16,0 34-1,0 1 1,0-35-16,0 0 16,0 34-16,0 1 15,0-1 1,0 36 0,0-70-16,0-1 15,0 1-15,0 0 16,0 0-16,0-1 15,0 1-15,0 35 16,0-35-16,0 34 16,0-34-1,0 35 1,0-36 0,0 36-1,0-35 1,0 34-1,0-34 1,0 35 0,0-35-1,0 34 1,0-34 15,0 35 0,0-36-15,0 36 0,0-35 15,0 34-31,0-34 31,-35 0-15,35 0-1,0 0 1,0-1-16,-34 1 16,34 0-1,0 0 17,0-1-32,0 1 31,0 0-16,0 0-15,-35 0 32,35-1 30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52.30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0 0 0,'35'0'32,"0"0"-1,69 0-15,0 70-1,-69-70-15,35 0 16,-35 0-16,34 0 15,1 69-15,-35-69 32,-1 0-17,1 0-15,35 35 16,-35-35-16,-1 35 16,106 35-16,-71-70 15,70 34-15,-104 36 16,35-70-16,34 0 15,-34 35-15,-1 0 16,-34-35 0,35 34-1,-36 1-15,71 0 16,-1-35-16,35 104 16,-34-69-16,-1 0 15,105 0-15,-174 0 16,-1-35-16,71 34 15,-70 1 1,-1-35-16,36 35 16,-35 0-16,34-35 15,-34 0-15,70 34 16,-36 1-16,-34 0 16,104 35-16,-34-36 15,-36 1-15,70 0 16,35 69-16,-104-104 15,34 70-15,1 0 16,-1-70 0,-69 34-16,34 1 15,1 0-15,0 0 16,-36-35-16,36 35 16,0-35-16,34 69 15,-104-34-15,104-35 16,36 35-16,-71-35 15,35 69-15,-34-69 16,0 0-16,-1 35 16,-34-35-16,0 35 15,0-35-15,-1 0 32,1 0-17,0 0 1,0 0-16,34 0 15,-69 35-15,35-35 32,0 0-32,0 0 15,0 35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39.14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3935 929 0,'0'-35'16,"0"-34"0,0 34 15,0 0-15,0 0-16,0 1 15,-34-1 1,-1 0-1,35 0 1,-35 0 0,35 1-1,-35 34 1,35-35-16,-35 35 16,1-70 15,-1 35-16,0 1-15,0 34 16,0-35 15,35 0-15,-34 0-16,-1 35 16,0 0-16,0-35 15,0 35 1,35-34-1,-34 34-15,-1-35 16,0 35 15,0 0-15,0 0 15,1 0-31,-1 0 16,0 0-1,35-35-15,-70 35 16,36 0 0,-36 0-16,35-35 31,1 35-31,-36 0 16,35 0-1,-34-35-15,-1 35 16,35 0-1,0 0-15,-34 0 16,34 0-16,-35 0 16,36 0-16,-1 0 15,-35 0 1,35 0 0,1 0-16,-36 0 15,0 0 1,36 0-16,-1 0 15,0 0 1,0 0-16,0 0 16,1 0-1,-1 0 1,0 0 0,0 0-1,0 0 1,1 0-1,-1 0-15,0 0 16,0 0 0,1 0-1,-1 0 1,0 0 0,-35 0-1,70 35-15,-34-35 16,-1 0-16,0 35 15,0-35-15,0 0 16,1 0-16,-36 0 16,35 70-16,0-70 15,1 0-15,34 34 16,-70-34 0,35 35-1,0-35-15,1 35 16,-1 0-16,-35 34 31,35-34-15,1-35 15,-1 70-31,0-70 16,0 35-1,0-35 1,35 69-1,-34-69-15,34 35 16,-35 0-16,0 0 16,0 69-1,1-69-15,-1 0 16,35-1 0,0 36-16,0-35 15,-70 34 1,70-34 15,-35 0-31,35 0 16,0 0-1,0 34 1,-69 1 0,69-36-16,0 36 31,0-35-16,-35 0-15,35-1 16,-35 1 0,35 35-16,0-35 15,0-1 1,0 36-16,-35-35 16,35 0-1,0-1 1,0 1-16,0 0 15,0 0 1,0 0 0,0-1-1,0 1-15,0 0 16,0 0 0,0 0-1,0 34-15,0-34 16,0 0-16,0 0 15,0-1-15,0 1 16,0 0-16,0 0 16,0-1-1,0 1-15,0 0 16,0 0 0,0 0-1,0-1-15,0 1 31,0 0-31,0 0 16,0 0 0,0 34-1,0-34 1,0 0-16,0 0 16,35 34-1,-35-34-15,0 0 16,35 0-1,0 34 1,0 1 31,34-1-31,-69-34 15,35-35-31,-35 35 15,35 0 1,0 0 0,-1-1-1,-34 1 1,35-35-16,0 0 16,0 35-1,-35 0-15,34-35 16,1 35-16,0-35 31,-35 34-15,35-34-1,34 35 1,-34-35 0,0 0-1,0 35 1,-35 0-1,35-35 1,-1 34 0,1-34-1,0 0-15,-35 35 16,35-35 0,34 0-1,-34 35 1,0 0-1,0-35 1,0 0 15,-1 35-31,1-35 16,35 34 0,-70 1-1,35-35 1,-1 0-1,1 35-15,0-35 16,0 35 0,34-35-1,-69 35 1,35-35-16,0 0 16,0 0-16,34 0 15,-34 34-15,0-34 16,0 0-16,-1 0 15,1 0-15,0 0 16,0 35-16,0-35 16,-35 35-16,34-35 15,36 0 1,0 0 0,-36 0-1,1 0-15,0 0 16,0 0-16,0 0 15,-1 0-15,1 0 16,0 0 0,0 0-1,0 0-15,-1 0 16,1 0 0,0 0-16,0 0 15,0 0-15,-1 0 16,1 0-16,0 0 15,0 0-15,0 0 32,-1 0-32,1 0 15,0 0 1,69 0 0,-69 0-1,35-35 1,-36 35-1,1 0 1,0-35 0,0 1-1,0 34 1,-1 0 0,-34-35-1,35 35 1,35-35-1,-35-35 17,34 36-17,-34-1 1,0 0-16,0 0 31,-35 0-15,34 35-16,-34-34 15,35-1 1,0 0 0,0 0-1,-35 1 1,35-36-16,-35 35 16,34-34-1,-34 34 1,35 35-16,-35-35 15,0 0-15,0 0 16,35-34 0,-35 34-16,0 0 15,70-34 1,-70-1 15,0 35-15,0-34-1,0 34 1,0-35 15,34 35-15,-34-34 15,35 34 16,0 0-47,-35 0 16,0 1-1,0-36 1,0 35 15,0 0-15,0 1-16,0-1 15,0 0 1,0 0 0,0 1-1,0-1 1,0 0 0,0 0-1,0 0 1,0 1-1,0-1 17,0 0-1,0 0-31,0 0 31,0 1-15,0-1-1,0 0 32,0 0-47,0 0 16,0 1 0,0-36-1,0 35 16,0 0-15,0 1 0,0-1-1,0 0-15,0 0 32,0 0-17,0 1 1,0-36-1,0 35 1,0 0 15,0-34 32,0 34-48,0-34 17,0 34-17,0-35 32,0 35-31,0-34 15,0 34 63,-35 35-79,35-70 17,0 36 61,-35 34-77,35-35 31,-34 0 0,34 0-16,-35 0-15,0 1 15,0-1 78,0 35-46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8-12-30T19:26:46.405"/>
    </inkml:context>
    <inkml:brush xml:id="br0">
      <inkml:brushProperty name="width" value="0.13333" units="cm"/>
      <inkml:brushProperty name="height" value="0.13333" units="cm"/>
      <inkml:brushProperty name="color" value="#FFFFFF"/>
      <inkml:brushProperty name="fitToCurve" value="1"/>
    </inkml:brush>
  </inkml:definitions>
  <inkml:trace contextRef="#ctx0" brushRef="#br0">591 235 0,'-39'39'62,"78"0"79,-78-39-47,39 39-79,-39-39 63,0 0-62,0 0 0,0 0 202,0 0-202,0 0 62,0 39-62,-40-39-1,-38 0 1,78 0 0,39 39 531,-39-39-79,39 39-452,39 0 156,0-39-157,0 0 251,0 0-219,0 0-31,0 39-1,1 0-15,-1-39 47,0 0 203,0 0-234,-39-39 312,0 0-313,0 0 32,0-39 156,0 39 157,-39 0-313,39 0 78,0 0 297,0 0-344,0-1-63,39 40 17,0 0 14,-39-39 1,39 39-15,0 0-17,0 0 282,0 0 156,-39-39-406,0 0 547,-39 39-594,0-39 15,156 78 314,-78-39-329,0 0 15,0 0 1,1 39-1,77 0 1,-78-39 0,39 39-16,-39-39 15,39 40 1,39-40-16,-38 0 16,-1 78-16,39-78 15,-78 0 1,-78 0 515,0 0-515,0 0-16,0 0 15,0 0-15,0-39 16,-40 39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54.83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0 0 0,'34'0'63,"105"0"-63,-69 35 15,0 0-15,34 0 16,-69 0-16,34-1 16,1-34-1,0 70-15,-1-35 16,36-35-16,-1 35 15,0 69-15,1-69 16,69 0-16,-70 34 16,105 1-16,34-1 15,-34 1-15,35-35 16,-1 69-16,1-34 16,-70-1-16,0 1 15,-70-70-15,70 69 16,-104-34-16,-35-35 15,-1 35 1,1-35-16,0 0 16,35 0-16,-1 0 15,70 35-15,35 34 16,-35-34-16,105 70 16,0-71-16,-36 36 15,71 0-15,-71-1 16,-34-34-16,0 69 15,0-104 1,-69 35-16,-1-35 16,1 70-16,-71-70 15,106 35-15,-106-35 16,36 34-16,-1-34 16,1 35-16,34 0 15,-34-35-15,0 35 16,-36-1-16,106-34 15,-36 70-15,35-35 16,-104-35-16,69 69 16,1-34-16,-1-35 15,0 0-15,36 105 16,-106-105-16,36 34 16,34 1-16,36 0 15,-106 0-15,71 0 16,-36-1-16,71 36 15,-106-70-15,71 35 16,-70-35-16,69 0 16,-69 0-16,-35 35 15,69-35-15,-34 34 16,0-34-16,0 35 16,-1-35-16,1 0 15,0 0 1,0 35-16,69 35 15,-69-70 1,35 34-16,-1 1 16,-34-35-16,35 0 15,-36 35-15,36 0 16,34-35-16,-34 35 16,34 34-16,36 1 15,-36-70-15,35 104 16,-69-69-16,-1-35 15,1 35-15,-70-1 16,35-34-16,34 0 16,1 0-1,-70 35-15,35-35 16,34 0-16,1 0 16,-1 70-1,-34-70-15,0 0 16,35 35-16,-1-1 15,1 1 1,-35 0 0,-1-35-1,1 0 1,0 0 15,0 0 141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56.90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0 0 0,'35'0'63,"34"0"-63,36 70 15,-70-35-15,34 34 16,1-34-16,-1 35 16,1-36-1,-1 1-15,36 35 16,-1-35 0,-69-1-16,69 1 15,36 35-15,-71-35 16,36-1-16,-1 1 15,35 35-15,-69-35 16,104 34-16,-105-69 16,70 105-16,-34-71 15,-1 1-15,35 35 16,-104-70-16,0 35 16,69-1-16,-34 1 15,-35 0 1,34-35-16,1 35 0,34 0 15,70 34-15,-69-34 16,-1 0-16,0 34 16,-69-69-16,35 0 15,-1 0-15,-34 35 16,70 0 0,-71-35-16,1 35 15,35-1-15,34-34 16,1 35-1,69 70-15,-105-71 16,70 36-16,-69-35 16,-1 0-1,-34-35 1,0 34 0,0 1-1,0-35 1,-1 35-16,1-35 15,35 35-15,-35 0 16,-35-1 0,34-34-16,1 35 15,0 0 1,-35 0 0,35-35-1,0 35 1,-35-1 15,0 1-31,34 0 16,1-35-16,-35 35 15,35-35 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4:59.34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0 0 0,'0'-35'94,"70"70"-78,-70-1-16,35 1 15,0 35-15,-35-1 16,69-34-16,-34 104 16,0-69-16,0-35 15,34 34-15,-69-34 16,70 69 0,-35-104-16,-35 70 15,69 0-15,-34-1 16,69 1-16,-69-1 15,69 71-15,-69-71 16,0 1-16,69-1 16,-34 1-16,-35-1 15,104 36-15,-139-70 16,70 34-16,34-34 16,-34 69-16,-36-69 15,36 35-15,-35-1 16,69 1-16,-69-35 15,69 34-15,36 36 16,-106-70-16,71 34 16,-1 70-16,-34-69 15,-1-1-15,1-34 16,34 70-16,35-71 16,-34 71-16,-36-36 15,71 1-15,68 69 16,-34 0-1,-35-69-15,70 69 16,35 35-16,-70-69 16,0 34-16,-70-70 15,35 36-15,-69-36 16,104 36-16,-70-1 16,1-69-16,-1 69 15,70 1-15,70-36 16,-105 1-16,69 34 15,-68 1-15,68 34 16,-68-70-16,34 1 16,34-1-16,-138 1 15,104 0-15,-104-70 16,103 104-16,1-69 16,-69 34-16,34-34 15,-35 35-15,70-1 16,-69-34-16,-36 0 15,71 35-15,-36-70 16,-35 34 0,-34-34-16,0 35 15,0-35 1,0 0-16,34 0 31,-34 35-15,0 0-1,0-35 1,-1 0-16,36 0 16,-35 35-1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17.76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9917 1080 0,'-105'0'125,"1"0"-109,34 0-16,-69 0 16,0 0-16,34 0 15,1 0-15,-35 0 16,104 0-16,-69 0 15,-1 0-15,36 0 16,-36 0-16,1 0 16,69 0-1,-69 0-15,34 0 16,1 0-16,-36 0 16,1 0-16,-35 0 15,34 0-15,36 0 16,-1-35-16,-34 35 15,-1-35-15,71 35 16,-1 0-16,-35 0 16,1 0-16,-1-34 15,0 34-15,-34-35 16,0 35-16,-1-35 16,1 35-16,34 0 15,1-35-15,34 35 16,0 0-16,-34 0 15,-1 0-15,-34 0 16,34 0-16,-34-69 16,-1 69-16,1-35 15,-105 0-15,105 35 16,-1 0-16,1 0 16,-35-70-16,69 70 15,-69 0-15,69-34 16,-34-1-1,34 35-15,-34 0 16,69 0-16,-69 0 16,-1-35-16,71 0 15,-71 35-15,70 0 16,-69 0-16,35 0 16,34-35-16,-104 35 15,34-34-15,1 34 16,-1 0-16,1 0 15,-35-70-15,69 70 16,35 0-16,1 0 16,-1 0-16,0 0 15,0 0-15,-34 0 16,-1 0 0,1 0-16,-1 0 15,0 0-15,-34 0 16,0 0-16,69 0 15,-70 0-15,1 0 16,69 0-16,-69 0 16,69 0-16,-35 0 15,36 0-15,-36 0 16,-34-35-16,34 35 16,0 0-1,36 0-15,-71-35 16,36 35-16,-36-34 15,1 34 1,34-35-16,1 35 16,-1 0-16,70-35 15,-35 35-15,1 0 16,-36 0 15,0-70-15,36 70-16,-1 0 15,0 0-15,0 0 16,-69-34-16,69 34 16,35-35-1,-70 35-15,1-35 16,34 35 15,-34 0-15,34 0-16,0-35 15,0 35 1,0 0 0,1 0-1,-1 0 48,0 0-48,0 0 17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20.49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5845 0 0,'-35'0'16,"0"0"-1,1 0 1,-1 0 15,35 35-31,-70-35 47,35 35-16,-34-35 0,34 34-15,0-34-16,0 0 16,-34 0-1,34 0-15,0 0 32,0 35-17,1-35-15,-1 0 16,0 35-1,-34-35-15,-1 0 16,35 35 0,0-35-16,-34 0 15,34 0-15,-35 0 16,36 35-16,-36-35 16,35 0-16,-69 0 15,69 0-15,-69 0 16,-1 0-16,70 0 15,-69 0-15,69 0 16,-69 34-16,34 1 16,1-35-16,-1 0 15,35 0-15,-34 0 16,-1 0 0,-34 0-16,-1 0 15,36 35-15,34-35 16,-35 0-16,1 35 15,-1-35-15,1 0 16,34 0-16,-70 69 16,71-69-16,-36 0 15,-69 0-15,104 0 16,-69 0-16,-1 0 16,36 0-16,-1 35 15,-34-35-15,69 35 16,-35-35-16,1 0 15,-1 35-15,1-35 16,-1 0-16,-34 34 16,34-34-16,-34 35 15,-1-35-15,71 0 16,-71 0-16,1 0 16,-1 0-16,1 70 15,34-70-15,1 35 16,-1-35-1,-34 0-15,-1 0 16,71 0 0,-36 34-1,35-34-15,-34 0 16,34 0 0,-35 0-1,70 35 1,-35-35-1,-34 0 17,34 0-17,-34 35 17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22.20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7585 15 0,'-35'0'0,"-34"35"15,-1-35-15,35 0 16,-34 35-16,-36-35 15,1 0-15,-35 35 16,-70-35-16,70 0 16,0 0-16,34 0 15,1 0-15,-1 0 16,1 0-16,34 0 16,1 0-1,-1 0-15,35 0 16,-69 0-16,34 0 15,1 0 1,-36 0-16,1 0 16,0 0-16,34 0 15,-34 0-15,69 0 16,-35 0-16,36 0 16,-71 0-16,1 0 15,34 0-15,-34 0 16,-35 0-16,-1 0 15,36 0-15,0 0 16,69 0-16,-35 0 16,36 0-16,-71 0 15,70 0-15,-69 0 16,69 0-16,-104 0 16,35 0-16,-36 0 15,-68 0-15,138 0 16,-69 0-16,35 0 15,-1 0-15,1 0 16,-1 0-16,1 0 16,0 69-1,34-69-15,0 35 16,36-35-16,-71 0 16,1 0-16,34 0 15,1 0-15,34 35 16,-35-35-16,1 0 15,-1 0-15,35 70 16,1-70-16,-71 0 16,70 0-16,1 34 15,-106 1-15,36 0 16,0-35 0,34 0-16,-34 35 15,34-35-15,0 0 16,-34 0-16,34 0 15,1 0-15,69 35 16,-70-35 0,36 0-1,-1 0 17,0 0-17,0 0-15,0 0 31,1 0-31,-1 0 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23.87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4071 0 0,'-35'0'16,"0"0"-1,-35 0 1,1 0-16,-1 0 16,-34 0-1,-1 0-15,36 0 16,-1 0-16,-34 35 15,69-35-15,-35 0 16,36 0-16,-71 0 16,70 0-16,-69 0 15,0 70 1,-1-70-16,36 0 16,-1 35-16,1-35 15,34 0-15,-35 0 0,1 0 0,34 0 16,-35 34-16,-34 1 15,34 0-15,-34-35 16,34 0-16,-34 35 16,34-35-1,36 0-15,-1 0 16,-35 35-16,35-35 16,-34 0-1,34 34 1,35 1-16,-35-35 15,-34 0-15,34 0 16,0 0 0,0 35-16,0-35 0,-34 35 15,34-35 1,-35 0 0,70 35-16,-69-1 15,34-34-15,0 0 16,-34 0-16,-1 35 15,35 0-15,-34-35 16,69 35-16,-70-1 16,35-34-16,0 0 15,1 35-15,-1-35 16,-35 0 0,70 35-16,-34-35 15,-36 35 1,35-35-1,35 35-15,-69-35 16,34 34 31,0 1-16,0-35-15,0 0-1,35 35 1,-34-35 15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28.95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5309 1333 0,'0'-35'0,"-34"0"16,-1 0-1,-35-34 16,70 34-31,-35 35 16,35-35 0,-69-35-16,34 36 15,-34-36 1,69 35-16,-35 35 16,-70-69-16,105 34 15,-34 35-15,-36-70 16,0 35-16,36 1 15,-36-36-15,0 35 16,36 35-16,-1 0 16,-35-69-16,35 69 15,1 0-15,-1-35 16,-70 0-16,36 0 16,-1 1-16,1-1 15,34 35 1,-139-70-16,70 35 15,-1 1 1,70 34-16,-69 0 16,0-70-16,69 70 15,0 0 1,0-35-16,0 35 16,-34 0-16,-1 0 15,-104 0-15,35 0 16,35 0-16,-35-35 15,69 35-15,0 0 16,-34 0-16,34 0 16,1 0-16,-36 0 15,36 0 1,34 0-16,0 0 16,0 0-1,1 0 1,-1 0-1,-35 0 1,1 0-16,-1 70 16,0-70-16,1 35 15,-36 34-15,1-69 16,69 35-16,-34 0 16,-1 0-16,1 0 15,34-1 1,0-34-1,-35 35-15,70 0 16,-34 0 0,-1-35-1,0 35-15,-35-1 16,36 36-16,-36-35 16,0 34-16,1-34 15,69 0 1,-35 0-16,-35-1 15,36 36 1,-1-35 0,35 0-16,-70 34 15,70-34 1,0 0-16,-35 0 16,35 34-1,-34 36 1,34-1-1,0-34-15,0-36 16,0 71-16,0-36 16,0 1-16,0 34 15,0-69-15,0 35 16,0-1-16,0 36 16,0-71-1,0 36-15,0-35 16,0 34-16,0 1 15,0 34-15,34-34 16,-34 0-16,0-36 16,35 71-16,0-1 15,0 1 1,0-36 0,-35-34-16,34 34 15,-34-34-15,0 35 16,0-35-16,70-1 15,-70 36-15,0-35 16,35 69 0,0-34-1,-1-1-15,36 1 16,-70 0-16,104 69 16,-69-70-16,0 1 15,69 34-15,-104 1 16,70-36-16,0 36 15,-1-36-15,-69-34 16,70 0-16,-1 34 16,-34-34-16,-35 0 15,70 35 1,-36-36-16,1 36 16,35 0-16,-35-36 15,-35 1-15,69 35 16,1-1-16,-35 1 15,69 0-15,-34-36 16,-1 1 0,-69 0-16,35 0 15,0-35-15,34 35 16,-34-35-16,-35 34 16,35 1-16,0-35 15,69 70-15,-69-70 16,35 34-1,69 1-15,-70-35 16,36 35-16,69 0 16,-35 0-16,0-35 15,-35 0-15,1 0 16,-70 0-16,34 0 16,-34 0-16,0-35 15,34 35 1,-34-35-16,35 35 15,-35 0-15,34 0 16,1-35-16,-1 0 16,-34 1-1,35-1-15,34 0 16,-69 0-16,0 1 16,34-1-16,-34 0 15,0 0-15,34 0 16,1 1-16,-35-1 15,0 0-15,-1 0 16,1-34-16,104-36 16,-104 36-16,70-36 15,-71 70-15,36-34 16,-35-1-16,34 35 16,-69 1-16,35-1 15,-35 0-15,35 0 16,0-34-16,-35-1 15,69 1-15,-34 34 16,-35-35-16,0-34 16,35-1-16,-35 71 15,69-36-15,-69 0 16,0 1-16,0-1 16,0 35-16,35-69 15,-35 34-15,0 36 16,0-71-1,0 36-15,0-36 16,0 1-16,0 69 16,0-69-16,0 34 15,0 1-15,0-1 16,0 0-16,0-34 16,0 69-1,0 0-15,0 1 16,0-36-1,0 35-15,0-34 16,0 34 0,0-35-16,0 35 15,0 1-15,0-1 16,0-35-16,0 1 16,0-1-1,0 35-15,0 1 16,0-1-16,0 0 15,0 0-15,0-34 16,0 34 0,0-35-1,0 35 1,0-34 31,0 34-16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46.825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2650 657 0,'-35'-35'203,"35"0"-171,-35 0-17,0 1 17,0-1-1,1 35-16,34-35 17,-35 35 15,35-35-16,0 0-31,-70 35 15,70-34 1,-35 34 0,-34-35-1,69 0 1,-35 35 0,0-35 15,0 35-16,1-35 17,-1 1-32,0 34 15,0 0 1,35-35-16,-35 35 16,1 0-16,-1 0 15,0 0-15,0 0 16,0-70-16,-34 70 15,34 0 17,0 0-17,-34-35 1,34 35 0,0 0-16,0 0 31,-34 0-31,34 0 31,0 0-31,0 0 16,1 0-16,-1 0 15,0 0-15,-69 0 16,69 0 0,-35 0-16,35 0 15,-34 0-15,34 0 16,-35 0 15,36 0-15,-1 0-1,0 0-15,0 0 16,0 0 0,-34 35-1,34 0 1,0-35-16,0 0 15,1 35-15,-1 0 16,35-1 0,-35-34-16,35 35 15,-35 0-15,1 0 16,-1-35 0,0 35-1,35-1-15,-35-34 16,0 35-16,35 35 15,-34-35 1,-1 34 0,35-34 15,0 35-15,-35-36-1,35 36 32,0-35-16,0 34-15,0-34 15,0 0-15,0 0-16,0 0 15,0-1 1,0 1-16,0 0 16,0 0-1,0-1-15,0 1 16,0 0 0,0 0-1,0 0 1,0-1-1,0 1 1,0 0 0,0 0-1,0 0 1,0-1 0,0 1-1,0 0-15,0 0 31,0 0 1,0-1-32,0 1 31,0 0-15,0 0 15,0 0-31,0-1 31,0 1-15,0 0-1,35-35-15,-35 35 16,35 0-16,-1-1 31,-34 1-31,35-35 16,-35 35-1,35-35-15,-35 35 16,35-35-16,0 69 16,-1-69-1,-34 35 1,70-35 15,-70 35-31,35 0 16,-1-35-1,1 0-15,35 35 16,-1-35 0,-34 34-16,0-34 15,35 35 1,-1-35 0,-34 0-16,0 35 15,0-35-15,34 0 16,1 0-16,-35 0 15,-1 0-15,1 0 16,35 69 0,-35-69-16,-1 0 15,36 0 1,-35 0-16,34 0 16,-34 0-1,0 0-15,35 0 16,-36 0-16,36 0 15,-35 0-15,34 0 16,-34 0 0,35 0 15,-36 0-15,36 0-16,-35 0 15,34 0 1,-34 0-16,0 0 15,0 0 1,0 0-16,-1 0 31,1 0-31,35 0 32,-35 0-17,-1 0 1,-34-34-16,35 34 15,0 0 1,0-35-16,0 0 16,-35 0 15,69-34-15,-34-1 15,-35 35-16,0 1 1,0-1-16,0 0 16,35 0-1,0 35-15,-35-35 16,0 1 0,0-1-1,0 0 1,0 0-1,0 0-15,0 1 16,0-1 0,0 0-1,0 0-15,0 0 32,-35 1-17,35-1 1,0 0-1,-70 0 1,70 0-16,0 1 16,0-1-1,0 0 1,-35-35 0,35 36 30,0-1-30,0 0 0,0 0-1,-34 0 1,-1 1-16,35-1 16,0 0-1,0-34 1,0 34 31,-35 35-32,35-35 1,0 0 0,0 0-1,0 1 16,0-1-15,0 0 15,0 0 1,0 0-17,0 1 16,0-1 1,-70 0 46</inkml:trace>
  <inkml:trace contextRef="#ctx0" brushRef="#br0" timeOffset="6644.3069">179 2536 0,'0'104'188,"-35"-34"-172,35-36-1,-34 1-15,-1 0 16,0 35-1,35-36 1,0 1-16,-70 0 16,70 0-1,0 0 1,-34-35-16,34 34 16,-70 36-1,70-35 1,-35 0-16,35-1 15,-35 36 1,1-70 0,-1 35 15,0 0-15,35-1-1,-35 1 16,0 0 1,-34 35 15,69-36-32,-35-34 1,35 35-1,-35 0 17,35 0-32,-35-35 140</inkml:trace>
  <inkml:trace contextRef="#ctx0" brushRef="#br0" timeOffset="1713.4742">-204 1805 0,'-34'0'188,"-1"0"-172,0 0-1,0 0-15,0 0 16,-34 0-16,34 35 15,-35 0-15,1-1 16,-1-34-16,-34 0 16,34 0-16,-34 0 15,-35 35-15,-70-35 16,70 70-16,0-70 16,-1 0-16,-34 35 15,70-35-15,34 0 16,36 0-16,-1 0 15,0 0 17,35 34-1</inkml:trace>
  <inkml:trace contextRef="#ctx0" brushRef="#br0" timeOffset="9630.5894">2858 2501 0,'0'-35'235,"35"35"-204,0 0-15,0 0 15,-1 0-15,36 0 15,-35 0-16,34 35 1,-34-35 0,0 0-16,0 0 15,0 0-15,-1 0 47,1 0-31,0 0-1,35 35 1,-1-1 0,-34-34 15,0 0-31,0 0 16,-35 35-1,34-35 1,1 0-1,35 0 1,-35 35 0,-1-35 15,1 35-15,0-35-1,0 35 16,0-35 1,-1 34-32,1-34 47,0 0-1,0 0-30,0 0 109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50.427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7828 13 0,'-34'0'94,"-1"0"-78,-70 0-1,71 0-15,-71 0 16,1 0-16,0 0 16,-70 0-16,-70 0 15,70 0-15,0 0 16,-35 0-16,0 0 15,36 0 1,33 0-16,1 0 16,35 0-16,-1 0 15,1 0-15,0 0 16,-1 0-16,36 0 16,-36 0-16,1 0 15,34 0-15,1 0 16,-1 0-16,-69 0 15,104 0-15,-104 0 16,35 0-16,-1 0 16,-34 0-16,35 0 15,34 0-15,-34 0 16,-1 0-16,1 0 16,0 35-16,-1-35 15,1 0-15,-35 0 16,34 0-16,-34 0 15,69 0-15,-34 0 16,0 35-16,-36-35 16,1 0-16,35 0 15,34 0-15,-34 0 16,34 0-16,1 0 16,-1 0-16,35 0 15,1 35-15,-36-35 16,0 0-1,36 0 1,-36 34-16,35-34 16,-69 0-16,69 35 15,-69-35-15,-1 0 16,36 35-16,-36-35 16,71 0-16,-36 0 15,35 0-15,-69 0 16,69 69-1,0-69-15,-34 0 32,34 0-32,0 0 15,0 0-15,-34 0 16,34 0-16,-35 0 16,35 35-16,-34-35 15,-1 0 1,35 0 46,1 0-46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8-12-30T19:27:04.625"/>
    </inkml:context>
    <inkml:brush xml:id="br0">
      <inkml:brushProperty name="width" value="0.13333" units="cm"/>
      <inkml:brushProperty name="height" value="0.13333" units="cm"/>
      <inkml:brushProperty name="color" value="#FFFFFF"/>
      <inkml:brushProperty name="fitToCurve" value="1"/>
    </inkml:brush>
  </inkml:definitions>
  <inkml:trace contextRef="#ctx0" brushRef="#br0">626 418 0,'0'-40'437,"39"40"376,0 0-782,0 0-16,0 0 17,0 0 77,0 0-31,0 0-15,0 0 109,0 0-126,-39 40-14,39-40 30,-39 39-31,0 39 157,39-78 78,-78 0 265,0-39-406,0 39-16,0 0-93,0-39-1,78 39 439,39 0-423,-39 0-31,0-39 15,0 39 1,-39-40 312,-78 1-312,78 0-1,-39 39 1,0-39-16,0 39 109,39 39 579,39 0-688,0 0 16,0 1-1,-39-1 313,0 0-296,0 0-1,0 0 16,0-78 296,0 0-311,0 0-32,0 0 15,0-1 95,-39-38-110,39 39 125,-39-39-110,39 39 79,0 0-78,0 0 62,39 39-78,0-39 15,0 0 48,-78 78 187,39 0-234,-39-39-1,39 78-15,-39-78 63,0 39-48,39 0 32,0 0-31,-39-39-1,39 39 1,-39 0 125,0-39-1,0 0-124,-39 39-16,39-39 16,-40 40-16,40-40 31,39 39-31,-39-39 15,-39 0 1,39 0-16,0 0 16,0 39 859,39 0-750,0 0-110,-78-39 329,39 0-328,0 0 77,-1 0-46,1 0-31,0 0 218,39-39-124,39 39-95,0 0 1,-39-39-16,40 39 16,-1 0-16,0 0 93,78-39-30,-117 0-63,78-1 15,0 1-15,-39 0 16,0 0-16,0 39 16,1-39 31,38 0-47,-39 0 46,-39 78 236,0 0-267,0 0 17,-39 39-17,0-78 95,0 0-95,-40 0 1,79 39 593,0-78-234,39 0-375,40 39 219,-40 0-203,0 0-1,39 0 16,0 0 1,-39 0-1,39 0 16,-39 78-32,79-38 1,-118-1 31,39-39-31,0 0-1,0 0 1,0 39 15,0-39 172,0 39-187,0-39-16,39 39 15,0-39 48,-38 0-47,-1 0 109,0 0-110,0 0-15,0 0 125,0 0-78,0 0-31,117 0-1,-78 0-15,1 0 16,38 0-16,-78 0 16,0 0-16,0 0 265,0 0-202,39 39-63,-39-39 15,0 0-15,79 0 16,-40 0-16,-78 39 16,78-39 77,-39 0-15,0 0 79,0 0-17,0 0-108,0 0-1,40 0-16,-1 0-15,78 0 16,39 0-16,-38 0 16,-40 0-16,-39 0 15,-39 0 1,-78 0 234,0 0-234,0 39-1,0-39-15,0 0 16,0 39-1,0-39 32,0 39-31,-1 0-16,1-39 31,0 39 0,0 0 79,39-78 109,0 0-204,0 0-15,39-39 16,39 39-1,-78 0 1,40 0-16,-1 0 47</inkml:trace>
  <inkml:trace contextRef="#ctx0" brushRef="#br0" timeOffset="3125.1493">2579 261 0,'-39'0'563,"0"0"-501,0 0 48,0 0 77,0 0-156,0 0 16,0 0 0,39 39 219</inkml:trace>
  <inkml:trace contextRef="#ctx0" brushRef="#br0" timeOffset="13563.1521">1681 300 0,'39'0'359,"0"0"-296,0 0-48,0 0 48,0 0-32,-39-39 407,0 0-407,0 0 391,0 0-344,-39 0 250,0 39-297,0 0-15,39 39 46,0 0-46,0 0 125,0 0-126,0 0 16,-39 39 94,0-78-93,0 40 15,-1-40-16,1 39 16,-39-39-16,39 0 78,-39 0-15,39 0-16,0 0-31,0 0-47,0 0 94,0 0 0,0 39-48,-1 0-14,1-39 280,0 0-281,39 39 32,-78-39-63,0 39 16,78 0 327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8:55:59.050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 contextRef="#ctx0" brushRef="#br0">0 120 0,'35'0'109,"69"0"-109,0 0 16,1-35-16,-70 35 15,104-35-15,-104 35 31,34 0-15,1-35-16,-35 35 16,-1 0-16,1 0 15,35 0-15,-1 0 16,1 0 0,34 0-16,1 0 15,-36 0-15,1 0 16,-35 0-16,-1 0 15,1 0-15,0 0 16,0 0 0,0 0-1,34 0 1,-34 0-16,0 0 16,34 0-16,-34 0 15,0 0 1,0 0-1,0 0 1,34 0 0,-34 0 15,35 0 0,-36 0 0,36 0-15,-35 0 0,34 0 31,-34 0-32,35 0 1,-35 0 15,34 0 16,-34 0 15,0 0 17,-1 0-64,1 0-15,0 0 156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9-01-15T18:09:40.443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 contextRef="#ctx0" brushRef="#br0">0 235 0,'38'0'0,"0"0"16,1 0-16,-1 0 15,39 0 1,-38 0-16,-1 0 15,1 0 1,-1 0-16,1 0 16,-1 0-1,1 0-15,-1 0 16,1 0-16,-1 0 16,1 0-16,-1 0 15,1 0 1,38 0-1,0 0 1,0 0-16,-39 0 16,39 0-16,0 0 15,0 0-15,38 0 16,-38 0-16,0 0 16,-38 0-16,38 0 15,-39 0 1,1 0-1,-1 0 1,1 0-16,-1 0 16,1 0-1,38 0-15,38 0 16,1 0-16,-1 0 16,39 0-16,0 0 15,-39 0-15,116 0 16,-77 0-16,39 0 15,38 0-15,-77 0 16,-39 0-16,-76 0 16,76 0-16,-77 0 15,39 0-15,39 0 32,-78 0-32,1 0 15,76 0-15,1 0 16,-39 0-16,-39 0 15,39 0-15,-38 0 16,-1 0-16,78 0 16,-1 0-1,1 0 1,-1 0-16,39 0 16,-39 0-16,78 0 15,-1 0-15,-38 0 16,77 0-16,-77 0 15,0 0-15,38 0 16,-76 0-16,-1 0 16,39 0-16,-38 0 15,-1 0-15,1 0 16,-1 0-16,0 0 16,39-38-16,-38 38 15,38 0-15,38 0 16,-38 0-16,77 0 15,-115 0-15,37 0 16,-76-77-16,39 77 16,-39 0-16,-39 0 15,1 0 1,-1 0 0,-38-39-1,39 39-15,38 0 16,-39-38-16,39 38 15,0-39 1,0 39 47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9-03-19T08:46:25.440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-1 174 0,'0'35'63,"0"0"-47,69-35-16,1 0 15,0 70-15,34-70 16,0 34-16,-34-34 15,34 0-15,1 35 16,-1-35-16,-34 35 16,-1-35-16,-34 35 15,35-35-15,-36 35 16,1-35 0,35 0-16,-35 0 15,34 0-15,36 69 16,34-69-16,-35 35 15,105-35-15,-140 0 32,36 0-32,-70 0 0,-1 35 15,1-35-15,0 0 16,35 0-16,-36 35 16,1-35-16,35 0 15,-1 0-15,1 0 16,34 0-16,-34 0 15,-35 0-15,34 0 0,-34 0 32,0 0-32,0 0 15,-1 0-15,1 0 16,35 0-16,-1 0 16,-34 0-16,0 0 15,0 0-15,34 0 16,1 0-1,-35 0-15,0 0 16,34 0-16,-34 0 16,0 0-1,34 0-15,1 0 16,-35 0 0,69 0-16,-69-35 0,69 0 15,-69 0-15,35 35 16,-1 0-1,-34-35 17,-35 1 30,35-1-46,-35-35 93,0 35-78,0 1 1,-35 34-17,0-35 1,0 0 0,1 35-1,-1-35 1,0 35-16,0 0 15,1 0-15,-1 0 16,0 0-16,0-35 16,0 35-16,1 0 15,-36 0 1,35 0 0,0-34-1,-34 34-15,-36 0 16,36-35-16,-36 35 15,1 0-15,34 0 16,1 0-16,34 0 16,-35 0-16,1 0 31,34 0-31,0 0 16,1-35-16,34 0 15,-35 35-15,0 0 16,0 0-1,0 0 1,1 0 0,-1 0-1,0 0 1,0 0 0,0 0-16,1 0 15,-71 0 1,70 0-16,-34 0 15,34 0 1,-35 0-16,36 0 16,-71 0-16,70 0 15,-34 0-15,34 0 16,0 0-16,0 0 16,1 0-16,-1 0 31,0 0-16,0 0 17,-34 0-17,34 0 1,-35 0-16,36 0 16,-36 0-1,35 0 16,-34 0-15,34 0 47,0 0-48,-69-34-15,69 34 16,0 0-16,0 0 15,0 0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9-03-19T08:46:29.98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0 207 0,'104'0'156,"1"0"-156,-36 0 16,36 0-16,-1 0 15,35 0-15,-34 0 16,34 0-16,0 0 0,0 0 16,-69 0-1,69 0-15,-70 0 16,36 0-16,-70 0 15,-1 0-15,36 0 16,-35 0-16,69 0 16,-34 0-1,34 0-15,1 0 16,34 0-16,-35 0 16,35 0-16,-34 0 15,-1 0-15,-69 0 16,69 0-16,-34 0 15,34 0-15,35 0 16,-34 0-16,34 0 0,-104 0 16,0 0-16,34 0 15,-34 0 1,0 0-16,34 0 16,-34 0-1,69 0-15,-69 0 16,70 0-16,-1 0 15,-69 0-15,34 0 16,1 0-16,-35 0 16,0 0 46,34 0-46,1 0-16,-1 0 15,-34 0 1,35 0-16,-35 0 31,-1 0 32,-34 35-32,0 0 0,70 34-15,-70-34 0,0 35 30,0-35 33,0 34-64,0-34 16,-70 1-31,1 33 16,-36-69-16,36 35 16,34-35-16,-69 35 15,-1 0-15,1-35 16,-35 0-16,69 0 16,35 0-16,0 0 15,1 0-15,-1 0 16,0 0-1,0 0 1,1 0 0,-36 0-1,0 0-15,1 0 16,34 0 0,0 0-16,-34 0 15,-36-35-15,70 35 16,-34 0-16,-1 0 15,-34-35-15,-1 35 16,36-35-16,-105 35 16,70-34-16,-1 34 15,-69-35-15,105 35 0,-1 0 16,0-36 0,36 36-16,-1 0 15,-35-35-15,35 35 31,1 0-31,-1 0 32,0 0-17,0 0 1,0 0-16,-34 0 31,34 0-31,0 0 31,0 0-31,1 0 32,-1 0-32,0 0 15,0 0 1,0 0 15,1 0-31,-1 0 16,-35 0-1,36 0-15,-71 0 16,70 0-16,-34 0 16,-1 0-1,35 0-15,1 0 32,-1 0-1,0-35-31,0 35 15,-34 0 1,34 0-16,-35 0 16,-69-69-16,104 69 15,-34 0-15,103 35 266,1-35-266,35 34 16,-1 1-16,71 0 15,-36-35-15,35 36 0,70-36 16,-35 69-16,69-69 15,-34 0-15,-35 0 32,0 0-32,0 0 0,-35 0 0,-34 0 15,-1 0-15,-69 0 32,69 0-32,-34 0 15,-1 0-15,36 35 16,-1-35-16,1 0 15,-36 0-15,36 0 16,-1 0-16,-34 0 16,34 0-16,-34 0 15,-36 0-15,36 0 0,-1 0 16,1 0-16,-35 0 16,34 0-16,-34 0 15,35 0-15,-1 0 16,1 0-1,-35 0 17,34 0-17,-34 0 1,35 0-16,-35-35 16,34 35-16,-34 0 15,0 0-15,34 0 16,-34 0-16,0 0 15,0 0-15,0 0 0,34 0 16,-34 0-16,35 0 16,-36-34 15,1 34 47,0 0-62,0 0-16,-35-35 172,0-1-157,0 1 1,0 0-16,0 1 31,0-1-31,-35 0 125,0 0-78,0 35-31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9-03-19T08:46:32.363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116 1 0,'0'-35'46,"0"70"220,0 0-250,0 35-1,0-36 1,0 1-16,0 0 0,0 35 16,0-36-1,0 1 1,0 0-16,0 0 15,0-1-15,0 36 16,0-35-16,0 0 31,0 34-31,0 1 0,0-1 16,0 1 0,0 1-1,0-37 1,0 1-16,0 0 15,0 0-15,0 0 16,0 34-16,0-34 0,0 35 16,0-36-16,0 36 15,0-35 1,0 34 0,0-34-16,0 0 15,0 0 1,0 0-16,0 34 15,0 1 1,0-36 0,0 1-1,0 0-15,0 35 16,0-1 0,0-34-1,0 0 1,0 34-16,0-34 15,0 0-15,0 0 16,0 69-16,0-69 16,0 35-1,0-1-15,0 37 16,0-37-16,0-34 16,0 69-16,0-34 15,0-35 1,0-1-16,0 1 15,0 0 1,0 0-16,0 34 16,0-34-1,0 0 1,0 0 0,0 0-1,0-1 1,0 1-1,0 0 1,0 0-16,34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9-03-19T08:46:33.780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0,'35'0'235,"0"0"-32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11:28:29.214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 contextRef="#ctx0" brushRef="#br0">6333 637 0,'-35'-70'15,"-35"36"-15,70-1 16,-34 0-16,-36 0 16,0-34-1,36 69 1,-1-35-16,0 35 31,0-35-31,35 0 16,-69 35-16,-1 0 15,-34 0-15,-36-35 16,36 35-16,0-34 16,69 34-16,-104-35 15,104 35-15,-35 0 16,36 0-16,-36 0 15,35 0-15,0-35 16,-34 35 0,34 0-16,-35 0 15,-34 0-15,-35 0 16,0 0-16,-1 0 16,36 0-16,-35 0 15,69 0-15,-34 0 16,69 0-16,0 0 15,-34 0-15,-1 0 16,-104 0-16,35 0 16,-70 0-1,-104 0-15,104 0 16,1 0-16,-1 0 16,70 0-16,34 0 15,36 0-15,-1 0 16,35 0-16,0 0 31,1 0-31,-1 0 16,-35 0-1,36 0-15,-71 0 16,36 0-16,-36 35 16,1 0-16,-35-1 15,-1 1-15,71 35 16,-36-35-16,71-1 15,-36-34-15,35 35 16,-34 0-16,34-35 16,-35 35-16,70 0 15,-34-1-15,-1-34 16,35 35 0,-35 0-16,0 0 15,0-35 1,35 35-1,-34-1 1,34 1-16,0 35 16,0-35-16,-35 34 15,0-34-15,35 34 16,-35 1-16,35-35 16,0 0-16,0 34 15,0-34 1,0 0-1,0 0-15,0-1 16,0 1 0,0 0-16,0 0 15,0 0-15,35 34 16,-35-34-16,35 0 16,-35 0-1,0-1-15,35 1 16,-35 0-16,0 35 15,0-36 1,34 71-16,1-105 16,-35 35-16,0-1 15,35 36-15,0-35 16,-35 34-16,35-34 16,-35 0-1,34 34-15,1-69 16,-35 35-16,0 0 15,0 0-15,70 34 16,-70-34-16,0 0 16,34-35-16,1 70 15,0-36-15,0-34 16,-35 35-16,0 0 16,35 0-16,-1-35 15,1 35-15,0 34 16,0-34-16,0-35 15,-1 35 1,1 0-16,0-1 16,0-34-16,34 0 15,36 35 1,-70 35-16,-1-70 16,36 0-16,104 35 15,-139-35-15,34 69 16,36-69-16,-1 35 15,105-35-15,-70 35 16,-69-35-16,69 0 16,-35 0-16,1 69 15,-1-69 1,35 0-16,-34 0 16,-1 0-16,0 0 15,70 0-15,35 0 16,0 0-16,-70 0 15,35 0-15,-35 0 16,105 0-16,-105 0 16,-70 0-16,36 0 15,34 0-15,35 0 16,-104 0-16,34 0 16,-69 0-1,34 0-15,1 0 16,0 0-16,-36 0 15,71 0-15,-71-34 16,71 34-16,-1 0 16,1-35-16,-36 35 15,105-35-15,-139 35 16,139-70-16,-139 70 16,69-34-16,-34-1 15,-1 0-15,36 0 16,-71 35-16,36-104 15,0 104-15,34-70 16,-69 35 0,34-34-16,1-1 15,0 35-15,-1 1 16,-34-36-16,35 35 16,-36-34-16,1 34 15,0 0-15,0-35 16,-35 1-16,69 34 15,-69 0-15,35-34 16,-35 34-16,35-35 16,-35 1-1,0-1-15,35 35 16,-35 1-16,0-1 16,0-35-16,0 35 15,0 1 1,0-1-16,0 0 31,0-35-15,0 36 15,0-36-15,0 35 15,-35 35-16,35-69 1,0 34-16,-35 35 31,0-35-31,35 0 16,-34 35-16,-1-35 16,0-34-1,35 34-15,-35 0 16,0 0-1,1 1-15,-1-1 16,0 0 0,0 0-1,0 35-15,35-34 16,-34 34 0,34-35-16,-70 35 15,70-35 1,-35 35-16,0-35 15,-34 0 17,34 35-17,0-34 1,0 34 0,1 0 15,-36 0-31,0-35 15,36 35 1,-1 0-16,0 0 16,0 0-16,1-35 15,-1 35 17,0-35-17,0 35 1,0 0 15,1 0 16,34-35-47,-35 1 16,0 34-1,0-35 1,0 35 15,35-35-31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7T11:28:32.798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 contextRef="#ctx0" brushRef="#br0">7943 214 0,'-244'-35'0,"35"35"16,0-34-16,1 34 15,34 0-15,-35 0 16,70 0-16,0 0 16,-35 0-16,-35 0 15,104 0-15,1 0 16,-35 0-16,35 0 16,-1 0-16,70 0 15,-69 0-15,0 0 16,69 0-16,-104 0 15,34 0 1,-34 0-16,0 0 16,-70-70-16,70 70 15,35 0-15,-1 0 16,1 0-16,34 0 16,-34 0-16,-1 0 15,1 0-15,-35 0 16,0 0-16,-35 0 15,0 0-15,69 0 16,-34 0-16,-70 0 16,70 0-16,0 0 15,35 0-15,-36 0 16,71 0-16,-35 0 16,34 0-16,35 0 15,0 0-15,-34 0 16,-1 0-1,35 0-15,1 0 16,-36 0-16,0 0 16,1 0-16,34 0 15,-69 0-15,34 0 16,0 35-16,-34-35 16,69 0-16,-34 35 15,34-35-15,0 0 16,35 34-16,-35-34 15,0 0 1,-34 70-16,-1-70 16,36 70-16,-1-70 15,0 34-15,0 36 32,0-70-32,1 35 15,-1 0-15,0-1 0,0 1 0,-34 35 16,34-35-1,35-1 1,0 1 0,0 0-1,-35 0-15,35 0 16,0-1-16,0 36 31,-70-35-31,70 34 16,0-34-16,0 35 15,0-35-15,0 34 16,0-34 0,0 0-16,0-1 15,0 1-15,0 0 32,0 0-32,0 0 15,0-1 16,0 36-31,35-70 16,-35 35 0,0 0-1,0-1-15,35 1 16,0 0-16,-35 0 16,35 0-16,-1 34 15,-34-34 1,35 0-16,0 0 31,0-35-15,-35 34-16,35-34 15,-1 35-15,36 35 16,-35-35 0,34 34-1,1-69-15,-35 35 16,104 69-16,-70-104 15,1 35-15,-35 0 16,69 35-16,-69-36 16,35-34-16,-1 70 15,1-35-15,-35-35 16,34 34-16,36 36 16,-1-35-1,35 34-15,0 1 16,0-70-16,35 70 15,-69-70-15,-36 69 16,36-34-16,-1-35 16,-69 0-16,174 70 15,-140-70-15,105 34 16,-35-34-16,1 35 16,138-35-16,-34 0 15,-105 0-15,209 0 16,-70 0-16,0 0 0,1 0 15,-105 0-15,0 0 16,139 0-16,-104 0 16,-1 0-16,1 0 15,35 0 1,-1 0-16,1 0 16,-70 0-16,139 0 15,-35 0-15,-34 0 16,34 0-16,-104 0 15,35 0-15,-70 0 16,-34 0-16,34-35 16,-70 1-16,71 34 15,-36-35-15,35-35 16,-69 35-16,-1 35 16,70 0-16,1-104 15,34 34-15,-70 36 16,105-36-16,-140 35 15,1 0-15,34-34 16,70 34-16,-104-69 16,-35 69-16,104-35 15,-104 1-15,-1 34 16,1-35-16,0 1 16,0 34-16,-35-35 15,0 1-15,0-36 16,0 71-16,0-1 15,0-35-15,0 1 16,0-1-16,0 0 16,0 36-1,0-36-15,0 35 16,-35-69 0,35 69-16,-35 0 15,35-34-15,-69-36 16,34 71-16,0-36 15,0 35 1,0 0-16,1-34 16,-1 34-16,0 35 15,0-70-15,-34 70 16,34-34-16,-70-1 16,71 0-16,-105 0 15,69 0-15,0 35 16,1 0-16,34 0 15,-104-69-15,34 34 16,-34 35-16,0-35 16,35 35-16,-1 0 15,1 0-15,0-35 16,34 1-16,0 34 16,-69-35-16,35 35 15,69 0 1,0 0-1,-104 0-15,104 0 16,-34-35-16,34 35 16,0 0-16,-35 0 15,36 0 1,-71 0-16,36 0 16,34 0-1,-35 0-15,35 0 16,1 0-16,-1 0 15,0-35-15,0 35 16,1 0-16,-1-35 16,0 35-16,0 0 15</inkml:trace>
  <inkml:trace contextRef="#ctx0" brushRef="#br0" timeOffset="3042.886">1401 3485 0,'-104'-35'15,"-105"-34"1,70-1-16,-174 0 16,69 1-16,105 34 15,0 0-15,0 35 16,-70-35-16,70 35 16,34-34-16,-103-1 15,68 35-15,-103-35 16,-1 0-16,-34-34 15,-1 34-15,1 35 16,0 0-16,34 0 16,-34 0-16,34 0 15,1 0-15,-36 0 16,71 0 0,-36 0-16,35 0 15,35 0-15,0 0 16,-104 0-16,34 0 15,-69 0-15,105 0 16,-71 0-16,36 0 16,-36 0-16,1 0 15,69 0-15,0 0 16,35 0-16,-69 0 16,69 0-1,0 0-15,69 0 16,-34 0-16,70 0 15,-1 0-15,35 0 16,1 0-16,-36 0 16,35 0-16,0 0 15,-34 0-15,34 0 16,0 0-16,0 35 16,1-35-16,-1 0 15,0 69-15,0-34 31,0-35-31,35 35 16,-69 34-16,34-34 16,0 35-16,35 34 15,0-34 1,0-35 0,0 34-1,0-34-15,0 35 16,0-36-1,0 36 1,0-35 0,0 34-1,0-34-15,0 0 16,0 0 0,0-1-16,0 1 15,0 0-15,35-35 16,-35 35-16,0 0 15,70 34-15,-36 1 16,1-1 0,-35 1-16,105 34 15,-105-69-15,34 0 16,36 35-16,-70-1 16,35 1-16,34-1 15,-34 36-15,0-105 16,35 69-16,-70-34 15,34 0-15,1 69 16,70-69-16,-71 35 16,71-1-16,-36 1 15,70-1-15,-69 36 16,0-70-16,34 34 16,0 1-16,36 34 15,-71-69-15,-34-35 16,35 35-1,-1 0-15,36 34 16,34 1-16,-35-70 16,0 69-16,1 1 15,138-35-15,-34-35 16,-35 35-16,35-1 16,-70 1-16,105 0 15,-36-35-15,-34 35 16,35-1-16,70-34 15,-106 0-15,106 0 16,-36 0-16,36 0 16,-1 0-16,35 0 15,70 0-15,-70 0 16,-34 0-16,-1 0 16,-69 0-16,-70 0 15,-35 0-15,1 0 16,-71 0-16,36 0 15,0 0-15,34 0 16,-34 0-16,69 0 16,35 0-16,34-69 15,-68 69-15,138-35 16,-69 0-16,-35 1 16,174-36-16,-174 35 15,34 0-15,-68 35 16,-1 0-1,0-69-15,-69 34 16,-36 35-16,1 0 16,35 0-16,-35-35 15,104-69-15,-35 104 16,0-35-16,-34-35 16,104 1-16,-104-36 15,104 36-15,-105-36 16,36 36-16,-1-1 15,0 1-15,-69-1 16,0 70-16,34-69 16,1-1-16,-35 35 15,-35 0-15,35 35 16,-1-69 0,-34 34-16,0 0 15,0 0-15,70 1 16,-70-36-1,35 35-15,-35-34 16,0 34-16,0 0 16,0 0-1,0 0 17,0 1-32,0-1 15,0 0-15,0-35 16,0 36-1,0-1 1,0 0-16,0 0 16,0 0-1,-70-34 1,35 69-16,1-35 16,-1-35-1,-35 70 1,35-34-1,1 34 1,-1-35-16,0 35 16,-69-70-16,69 70 15,-69 0-15,-1-34 16,70 34-16,-69-35 16,34 35-16,-69-35 15,70 35-15,-36 0 16,1-35-16,34 0 15,1 35-15,34 0 16,-69 0 0,69 0-16,-35 0 15,-34 0-15,69-69 16,-35 69-16,1 0 16,-36 0-16,71 0 15,-1 0 1,0 0-16,35-35 47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8-12-30T19:27:29.501"/>
    </inkml:context>
    <inkml:brush xml:id="br0">
      <inkml:brushProperty name="width" value="0.13333" units="cm"/>
      <inkml:brushProperty name="height" value="0.13333" units="cm"/>
      <inkml:brushProperty name="color" value="#FFFFFF"/>
      <inkml:brushProperty name="fitToCurve" value="1"/>
    </inkml:brush>
  </inkml:definitions>
  <inkml:trace contextRef="#ctx0" brushRef="#br0">157 547 0,'0'-78'281,"39"39"-187,0-39 546,-39 39-405,0-40-220,0 40 532,0-39-531,-39 39 15,0 39 47,0 0-78,0-39 31,-1 39-15,1-39-16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5:36.0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42.465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-4906 348 0,'34'0'94,"1"0"-47,0 0-32,0 0 1,34 0 0,1 0-1,-35 0 1,69 0-16,1 0 16,-71 0-1,71 0-15,-36 35 16,-34-35-1,0 0-15,0 0 16,34 35 0,1-35 15,0 0-15,-36 0-16,36 0 15,-1 0-15,-34 0 16,104 35-16,-34-35 15,-70 0-15,-1 69 16,36-69-16,-35 0 16,0 0-1,-1 0 1,1 0 0,0 0-16,0 0 15,0 0-15,34 0 16,36 0-1,-36 0 1,36 0-16,-36 0 16,1 0-16,-36 0 15,71 0 1,-36 0 0,-34 0-1,0 0 1,0 0-1,0 0-15,34 0 16,-34 0 0,69 0-16,1 0 15,-36 0-15,1 0 16,0 0-16,34 0 16,0 0-16,1 0 15,-70 0-15,34 0 16,1 0-16,-1 0 15,-34 0-15,0 0 16,0 0-16,-1 0 16,1 0-16,35 0 15,-35 0 17,34 0-32,-34 0 15,0 0-15,34 0 16,1 0-16,34 0 15,-34 0-15,34 0 16,-69 0-16,35 0 16,-35 0-1,34 0 63,1 0-78,-1 0 0,-34 0 16,0 0-16,0 0 16,-1 0 109,1 0-125,0 0 109,0-35 266,0 35-375,34 0 0,1 0 47,-70-34 47,35 34-79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11.042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0 113 0,'34'0'141,"1"0"-126,0 0-15,0 0 16,0 0-16,-1 0 16,1 0-1,0 0 1,0 0 0,34 0-1,-34 0 1,0 0-16,0 0 15,-1 0-15,1 0 16,35 0-16,-35 0 16,-1 0-1,1 0 17,0 0 14,0 0-30,0 0 0,-1 0-1,1 0-15,0 0 16,0 0-16,34 0 16,-34 0-16,35 0 15,-35 0-15,34 0 16,-34 0-16,0 0 15,34 0-15,-34 0 16,35 0-16,-35 0 16,34 0-16,-34 0 15,34 0 1,-34 0 0,35 0-1,-35 0 16,34 0-31,-34 0 16,35 0 0,-36 0-1,1 0-15,0 0 16,0 0 15,34 0 0,-34 0-15,0 0-16,0 0 16,0 0-1,34 0 17,-34 0-1,35 0-16,-36 0 17,1 0-17,35 0 1,-35 0 15,-1 0 32,1 0-32,0 0 63,0 0-79,-1 0 1,1 0 31,0 0-32,0 0 1,0 0 0,-1 0-1,1 0 17,0 0-32,0 0 15,0 34 345,-35 1-314,0 0-46,0 0 32,0 0-1,0-1 0,0 1 297,-35-35-312,0 0 46,0 0-62,0 0 32,-34 0-1,34 35 0,0-35 16,0 0-31,1 0-16,-36 0 15,35 0 32,-34 0 47,34 0-78,0 0 15,0 0-31,1 0 15,-1 0 17,0 0-17,0 0 1,-34 0 46,34 35-62,-35 0 32,35-35-17,-34 0 1,34 0 0,0 0-1,-34 0 1,34 0-1,0 0-15,0 0 16,-34 0 0,34 0-1,-35 0-15,35 0 16,-34 0 0,34 0-1,-34 0 1,34 0 15,-35 0-15,35 0-1,1 0 1,-1 0-16,0 0 31,-35 0 0,36 0-15,-36 0 31,35 0-31,0 0 15,1 0-31,-1 0 15,0 0 1,0 0 0,0 0-1,1 0 17,-1 0-17,0 0 1,0 0 15,0 0-15,1 0 31,-1 0-32,0 0 1,0 0-1,0 0 1,1 0 0,-1 0 15,0 0-15,0 0 30,0 0-14,1 0-1,-36 0 78,35 0-46,1 0 15,-1-35 63,0 35 702,0 0-749,70 0 656,35 0-750,-36 0 16,36 0-16,-1 0 15,1 0-15,-35 0 16,34 0-16,-34 0 16,35 0-16,-35 0 15,34 0-15,-34 0 16,69 0-16,-69 0 15,35 0-15,-35 0 16,34 0-16,-34 0 16,0 0-16,0 0 31,-1 0-15,1 0-1,0 0 1,35 0-1,-1 0-15,-34 0 16,35 0 0,-1 0-1,-34 0 1,34 0 15,1 0-15,-35 0-1,34 0-15,-34 0 16,35 0-16,-35 0 16,-1 0-16,1 0 15,0 0 32,35 0-16,-36 0-15,36 0 0,-35 0 15,34 0 0,-34 0 47,0 0-46,0 0-17,0 0 1,-1 0 31,1 0-32,0 0 17,0 0-17,0 0 1,-1 0-1,1 0-15,0 0 32,0 0 265,-1 0-219,1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24.006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66 0,'69'0'344,"1"0"-328,-35 0-1,-1 0 1,1 0-1,0 0 17,0 0-17,34 0 1,1 0 0,34-34-16,-69 34 31,0 0 0,0 0-15,-1 0-16,36 0 31,-35 0-31,0 0 31,-1 0-31,1 0 31,0 0-15,0 0 0,0 0-1,-1 0-15,36 0 16,-35 0 0,34 0-1,-34 0 1,35 0-1,-35 0 1,69 0 0,-34 0-1,-36 0 1,36 0-16,0 0 16,-1 0-16,-34 0 15,34 0-15,1 0 16,-35 0-16,0 0 15,-1 0-15,36 0 16,0 0 0,-36 0-1,1 0 1,0 34-16,0-34 16,0 0-1,-1 0-15,1 35 16,0-35-16,0 0 31,-35 35-31,35-35 16,34 0-1,-34 0 1,0 0-16,0 35 16,-1-35-16,1 0 15,0 0-15,0 0 16,34 0-16,-34 0 15,35 69-15,-35-69 16,34 0-16,-34 0 16,34 0-16,-34 0 15,35 0 1,-35 0-16,34 0 16,-34 0-1,35 0-15,-70 35 16,34-35-16,36 0 15,-35 0 1,34 0 0,-34 0-1,0 0 1,0 0 0,0 0-16,-1 0 15,1 0 1,0 0-16,0 0 15,0 0 1,34 0 0,-34 0-16,0 0 31,34 0-15,-34 0-16,35 0 15,-1 0 1,-34 0-16,35-35 15,-36 35 1,1 0 0,0 0-16,0 0 31,34 0-31,-34 0 31,0 0-15,0 0-1,0 0 17,-1-34-17,1 34 32,0 0-31,0 0 31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26.788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0 209 0,'35'0'157,"69"0"-157,-34 0 15,-1 0-15,1 0 16,-1 0-16,-34 0 15,70 0-15,-1 0 16,-34 0 0,-1 0-16,36 0 15,-36 0-15,36 0 16,-1 0-16,-34 0 16,-1 0-16,36 0 15,-1 0-15,-69 0 16,69 0-16,-34 0 15,34 0-15,-34 0 16,-36 0 0,1-35-16,0 35 15,0 0-15,34 0 16,-34 0-16,35 0 16,-1 0-16,1 0 15,0 0-15,69 0 16,-35 0-16,1 0 15,-1 0-15,-35 0 16,36 0-16,-36 0 16,-34 0-16,0 0 15,0 0 1,0 0 0,-1 0-1,36 0-15,-35 0 16,34 0-16,36 0 15,-1 0-15,-34 0 16,34 0-16,35 0 16,-34 0-16,-1 0 15,35 0-15,0 0 16,-69 0-16,34 0 16,-69 0-16,0 0 15,0 0-15,0 0 47,-1 0-31,1 0-1,0 0 1,35 0-16,-36 0 16,36 0-16,0 0 15,-1 0-15,-34 0 16,69-35-16,-69 35 31,0 0-15,0 0-16,-1 0 0,-34-35 0,70 35 31,-35 0-15,0-35 15,-1 35-16,1 0 17,0 0-1,35 0-31,-36-69 78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29.447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0 208 0,'0'-34'94,"104"34"-78,1 0-16,-1 0 15,1 0-15,-1 0 16,0 0-16,1 0 16,-1 0-1,-34 0-15,34 0 16,35 0-16,-34 0 15,34 0-15,-35 0 16,1 0-16,-1 0 16,-34 0-16,-1 0 15,1 0-15,34 0 16,-34 0-16,34 0 16,0 0-16,36 0 15,-36 0-15,0 0 16,36 0-16,-36 0 15,-34 0-15,34 0 16,0 0-16,36 0 16,-36 0-16,0 0 15,1 0-15,-1 0 16,-34-70-16,-36 70 16,1 0-16,0 0 15,0 0-15,34 0 16,1 0-16,0 0 15,69 0-15,-35 0 16,35 0-16,1 0 16,-36 0-16,0 0 15,-34 0 1,34 0-16,-34 0 16,-35 0-16,34 0 15,1 0-15,-35 0 16,34 0-16,1 0 15,-35 0-15,69 0 16,-69 0-16,34 0 16,-69-35-1,35 35-15,35 0 16,-35 0 0,34 0-1,-34 0 1,0 0-1,0 0 1,-1 0 0,1 0-16,0 0 15,0 0 1,-35-34 0,34 34-1,1 0 1,0 0-1,0 0 17,0 0-1,34 0-15,-69-35-1,35 35 79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31.627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0 252 0,'0'-35'16,"35"35"31,0-34-16,0 34-15,-1 0-1,36 0 1,-35 0-16,34 0 16,1 0-16,0 0 15,-1-70-15,-34 70 16,34 0-16,1 0 15,-35 0-15,34 0 16,-34 0-16,70 0 16,-36 0-16,1 0 15,-35 0-15,104 0 16,-70 0-16,1 0 16,0 0-16,-1 0 15,-34 0 1,0 0-1,0 0 1,-1 0-16,71 0 16,-70 0-16,69 0 15,-35 0 1,1 0-16,0 0 31,-36 0-31,36 0 16,-35 0-1,69-35-15,-34 35 16,-35 0 0,69-35-16,-69 35 15,34 0 1,1-34-16,0 34 16,-36 0-1,1 0 1,0 0-16,0 0 15,34 0-15,-34 0 32,0 0-32,0 0 15,-1 0-15,36 0 16,-35 0-16,34 0 16,-34 0-1,70 0-15,-1 0 16,-69 0-16,34 0 15,-34 0-15,0 0 16,0 0-16,0 0 16,-1 0-1,1 0-15,0 0 16,0 0 46,0 0-46,-1 0 0,1 0-1,0 0-15,0 0 47,0 0-31,-1 0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33.732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0 362 0,'69'-35'188,"1"35"-172,34 0-16,1 0 15,34 0-15,-35 0 16,70 0-16,35-35 15,-70 35-15,35 0 16,-69-35-16,103 35 16,-68-34-16,-36 34 15,35 0-15,0 0 16,-34 0-16,34-35 16,-70 35-16,1 0 15,-35 0-15,69 0 16,-34 0-1,-35 0-15,-1 0 16,1-35-16,35 35 16,-1 0-1,-34 0-15,35 0 16,-1-35-16,1 35 16,34 0-16,-34 0 15,34 0-15,-34 0 16,-1 0-16,1 0 31,-35 0-15,0 0-1,-1 0-15,1 0 16,0 0 0,0 0-16,0-35 15,-1 35-15,1 0 16,0 0-1,0 0-15,0 0 16,-1 0 0,36-34-16,-35 34 15,34 0-15,-34-35 16,35 35-16,-35 0 16,-1 0-16,36 0 15,-35 0-15,-1 0 16,1 0-16,0 0 15,35 0 1,-36 0-16,36 0 16,-35 0-16,0 0 15,-1 0-15,36 0 16,34 0-16,1 0 16,-36 0-1,1 0-15,0 0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36.395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0 485 0,'0'-70'157,"70"36"-142,34 34-15,35-35 16,0 35-16,70-35 15,-70 0-15,1 35 16,-1-34 0,-35 34-16,-69 0 15,35-35-15,34 35 16,-69-35-16,0 35 16,-1 0-16,1 0 15,69 0-15,-69 0 16,35 0-16,-1 0 15,1-35-15,0 0 16,34 35-16,0 0 16,-69 0-16,70 0 0,-1 0 0,-69 0 15,69 0 1,-34 0-16,-35 0 16,-1 0-16,36 0 15,0 0-15,-36 0 16,36 0-16,34 0 15,-34-34-15,69 34 16,-104 0-16,34-35 16,-34 35-16,0 0 15,35 0 1,-36 0 0,36 0-16,-35 0 15,34 0-15,-34 0 16,35 0-16,-1 0 15,1 0-15,-35 0 16,0 0 0,-1 0-1,1 0 1,0 0 0,0 0-16,-1 0 15,1 0-15,0 0 16,0 0-1,0 0 1,-1 0-16,1 0 16,0 0-1,0 0-15,0 0 16,-1 0 0,36 0-16,-35 35 15,34-35-15,-34 34 16,35-34-16,-1 35 31,-34-35-31,35 0 16,34 35-1,-34 0 1,-1-35 0,-34 0-16,0 0 15,0 35-15,0-35 16,-1 0-16,1 0 15,35 0-15,-36 34 16,1-34 0,35 0-16,-1 0 15,1 0 1,-35 0-16,0 0 16,-1 0-1,-34 35 1,35 0-1,0-35 17,0 0-17,0 0 1,-1 0 78,36 0-32,-35 0 16,34 0-15,-34 0 62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39.484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0 278 0,'0'-34'125,"104"34"-110,-34-35 1,34 35-16,1 0 15,34-35-15,0 0 16,-35 35-16,70 0 16,35 0-16,-70 0 15,-34 0-15,-36 0 16,1 0-16,-35 0 16,-1 0-1,1 0 16,70 0-15,-71 0-16,71 0 16,-1 0-16,1 0 15,-36 0-15,35 0 16,-69 0-16,35 0 16,-35 0-16,34 0 15,-34 0 1,35 0-16,-36 0 15,36 0 1,-35 0-16,34 0 16,-34 0-1,35 0 1,-35 0 0,-1 0-16,1 0 15,0 0 1,0 0-1,0 0-15,-1 0 16,71 0-16,-70 0 16,69 0-16,-69 0 15,34 0-15,-34 0 16,35 0-16,-36 0 16,36 0-1,-35 0 1,34 0-1,-34 0 1,35 0-16,-1 0 16,1 0-16,-35 0 15,34 0-15,-34 0 16,35 0 15,-35 0-15,34 0-16,-34 0 15,35 0 17,-36 0-17,36 0 1,-35 0 0,34-35-1,-34 1 32,-35-1 109,35 0-124,0 35-1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42.556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0 105 0,'0'-35'16,"69"35"124,-34 0-124,70 0-16,-71 0 16,71 0-16,-36 0 15,-34 0-15,104 0 16,-34 0-16,-1 0 15,-69 0-15,69 0 16,-69 0-16,35 0 16,-35 0-16,34 0 15,36 0-15,-36 0 16,70 0-16,0 0 16,35 0-16,-34 0 15,34 0-15,-105 0 16,1 0-16,-1 0 15,-34 0-15,0 0 16,35 0 0,-1 0-16,1 0 15,34 0-15,-34 0 16,-36 0-16,71 0 16,-36 0-16,71 0 15,-36 0-15,35 0 16,0 0-16,1 0 15,-36 0-15,-69 0 16,34 0-16,-34 0 16,35 0-16,-36 0 15,36 0-15,0 0 16,34 0-16,0 0 16,-34 0-16,34 0 15,-34 0-15,34 0 16,1 0-16,-36 0 15,-34 0-15,35 0 16,-35 0-16,34 0 16,-34 0-1,34 0 1,1 0-16,0 0 16,-1 0-1,-34 0 1,35 0-1,-36 0-15,71 0 16,-70 0 0,34 0-16,-34 0 15,35 0 1,-1-35 0,-34 35 15,0 0-16,0-35 17,-1 35-1,1 0-15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45.261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0 0,'104'34'156,"175"-34"-156,138 70 16,-104-70-16,70 0 16,-104 35-16,-36 0 15,-139-35-15,-69 34 16,35-34-16,-1 0 16,1 0-16,-35 35 15,34-35-15,71 0 16,68 35-16,1 0 15,0-35-15,0 0 16,-35 0-16,34 35 16,-103-35-16,34 69 15,-35-69-15,-69 0 16,70 0-16,-1 35 16,-35-35-16,71 0 15,-36 0-15,35 0 16,0 0-16,1 0 15,-36 0-15,0 0 16,36 0 0,-1 0-16,-70 0 15,70 0-15,105 0 16,-140 0-16,70 0 16,-104 0-16,69 0 15,-34 0-15,-36 0 16,-34 0-16,69 0 15,-34 0-15,-35 0 16,-1 0-16,36 0 16,34 0-16,1 0 15,34 0-15,0 0 16,35 0-16,-35 0 16,1 0-16,-36 0 15,-34 0-15,-1 0 16,1 0-1,-36 0-15,36 0 16,0 0-16,-36 0 16,1 0-16,35 0 15,-1 0-15,-34 0 16,0 0 15,0 0 47,0 0-78,-1-35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43.609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522 453 0,'-35'0'157,"-35"0"-142,35-35 1,-34 0 0,34 35 15,35-35-16,-35 1 48,0 34-63,1-35 16,34 0 46,-35 0-46,0 0-1,0 1 1,35-1 0,-35 0 30,35 0-30,-34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6:46.959"/>
    </inkml:context>
    <inkml:brush xml:id="br0">
      <inkml:brushProperty name="width" value="0.13333" units="cm"/>
      <inkml:brushProperty name="height" value="0.13333" units="cm"/>
      <inkml:brushProperty name="color" value="#FF8000"/>
      <inkml:brushProperty name="fitToCurve" value="1"/>
    </inkml:brush>
  </inkml:definitions>
  <inkml:trace contextRef="#ctx0" brushRef="#br0">0 15 0,'139'0'125,"139"0"-110,1 0-15,103 0 16,-68 0-16,68 0 15,-69 0-15,-69 0 16,34 0-16,-104 0 16,35 0-16,35 0 15,-105 0-15,70 0 16,69 0-16,-69 0 16,-35 0-1,174 0-15,-105 69 16,-138-69-16,69 0 15,-35 0-15,-35 35 16,35-35-16,-34 0 16,-1 0-16,-34 0 15,34 35-15,0-35 16,36 69-16,68-34 16,-103-35-16,34 0 15,-35 0-15,-34 0 16,0 0-16,-1 0 15,-34 0-15,0 0 16,0 0-16,34 0 16,-34 0-16,69 0 15,1 0-15,34 0 16,0 0-16,-35 0 16,-34 0-16,34 0 15,-69 0 1,35 0-16,-35 0 31,-1 0-31,1 0 31,0 0-15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0-02-05T19:29:52.608"/>
    </inkml:context>
    <inkml:brush xml:id="br0">
      <inkml:brushProperty name="width" value="0.10583" units="cm"/>
      <inkml:brushProperty name="height" value="0.10583" units="cm"/>
      <inkml:brushProperty name="color" value="#ED7D31"/>
      <inkml:brushProperty name="fitToCurve" value="1"/>
    </inkml:brush>
  </inkml:definitions>
  <inkml:trace contextRef="#ctx0" brushRef="#br0">0 394 0,'36'0'203,"0"0"-188,1 0 32,-1 36-15,0-36-1,1 0-16,-1 0 32,0 0-47,0 0 16,1 0 0,35 0-16,-35 0 15,71 0-15,-71 0 16,35 0-16,-72 36 15,37-36-15,35 0 16,-36 0 0,1 0-1,-1 0 1,0 0 0,37 0-16,-37 0 15,37 0-15,-1 0 16,37 0-1,-36 0-15,-37 0 16,37 0-16,-37 0 16,0 0-16,0 0 15,1 0-15,-1 0 16,0 0 0,1 0-1,-1 0 1,0 0-1,0 0 1,1 0 0,-1-36-16,0 36 15,1 0-15,35-36 16,-36 36 0,1 0-1,-1 0 16,0 0-15,1 0 0,-1 0-16,0 0 15,37 0 1,-1-37 0,1 37-1,-1-36-15,1 0 16,-37 36-16,1 0 15,-1 0-15,0 0 16,37-36-16,-1 36 31,-35 0-31,35 0 16,-36 0-16,1 0 31,-1 0-15,0 0-16,37 0 15,-37-73 1,0 73-16,1 0 16,-1 0-16,0 0 15,1 0 1,-1 0 0,0 0 15,0 0-31,1 0 15,-1-36 1,0 36 15,1 0-15,-1 0 0,36 0-16,-35 0 15,-1-37 1,37 37-16,-37 0 15,0 0-15,37 0 16,-1-36-16,1 36 16,-37 0-1,0-36-15,1 36 16,-1 0-16,0 0 16,1 0 15,-1 0-16,0 0 17,0 0-17,1 0-15,35 0 16,-35 0 0,-1 0-16,0 0 15,37 0-15,-37 0 31,37 0-31,-37 0 32,0 0-32,0 0 15,1 0 1,-1 0 0,0 0-16,1 0 31,-1 0-16,0 0 32,0 0-31,1 0 15,-1 0-15,0 36-1,1-36-15,-1 36 16,0-36 0,-36 37-1,73-37 1,-37 0 62,0 36-78,1-36 63,-1 36-32,0-36-16,0 0 32,1 0-31,-1 0 15,0 0 0,1 0-15,-1 0 15,0 0-15,0 0-16,1 0 16,-1 0 30,0 0 17,1 0 15,-1 0-47,0 0-15,0 0 0,1 0 30,-1 0-30,0 0 78,1 0-63,-1 0 16,0-36 0,0 36-32,1 0 64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8:28.886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0 105 0,'35'0'78,"35"0"-78,34 0 15,-69 0 1,34 0 0,-34 0-16,69 0 15,-34 0-15,34 0 16,-34 0-16,0 0 15,-1 0-15,-34 0 16,35 0-16,-36 0 16,1 0-16,0 0 31,0 0 0,0 0-31,-1 0 16,1 0-16,104 0 15,-69 0-15,-35 0 16,69 0-16,-34 0 16,-1 0-16,36 0 15,-36 0 1,36 0-16,-36 0 16,-34 0-16,69 0 15,-69 0-15,104 0 16,-69 0-16,69 0 15,-69 0-15,34 0 16,-69 0 0,0 0-1,0 0-15,-1 0 16,1 0 0,0 0-16,0 0 15,34-35-15,1 35 16,-35 0-1,-1-35 1,1 35-16,0 0 78,0-35 63,0 35-126,-1 0 1,1 0 0,0 0 62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8:31.150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0 213 0,'35'0'110,"-1"0"-95,36 0-15,34 0 16,1 0-16,173-35 16,-139 35-16,105-70 15,104 36-15,-174 34 16,69 0-16,-69 0 15,35 0-15,-139 0 16,34 0-16,-34 0 16,34 0-1,-34 0-15,-36 0 16,71 0-16,-1 0 16,1 0-16,-36 0 15,35 0-15,36-35 16,-71 35-16,36-35 15,-36 35 1,-34 0-16,35 0 16,-1 0-16,1 0 15,-1 0-15,1 0 16,-35 0-16,34 0 16,36 0-16,-36 0 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8:33.306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0 174 0,'0'-35'63,"35"0"-1,0 35-62,69 0 0,0 0 32,70 0-32,70 0 15,-35 0-15,69 0 16,0 0-16,-34 0 0,-1 0 0,-103 0 15,34 0 1,-70 0-16,-34 0 16,34 0-16,-69 0 31,34 0-31,-34 0 0,35 0 31,-35 0-31,34 0 16,1 0-16,69 0 0,-35 0 0,35 0 15,35 0-15,-34 0 16,-1 0-16,-35 0 16,-34 0-16,-1 0 31,1 0-15,-35 0-1,34 0 1,71 0-1,-36 0-15,35 0 16,0-35-16,0 0 16,-34 35-16,-36-34 15,-34 34-15,35 0 16,-35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8:34.786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0 248 0,'35'0'63,"35"0"-63,34 0 15,35-70-15,70 70 16,69 0-16,35 0 16,-34 0-16,34 0 15,35 0-15,-70 0 16,-69 0-16,0-34 16,0-1-16,-70 35 15,0-35-15,0 35 16,-69-35-16,34 35 15,0-35-15,-69 35 16,0 0-16,0 0 16,0 0-1,-1 0 1,1 0 31,0 0-47,0 0 31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8:35.907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0 350 0,'69'0'47,"-34"0"-16,70 0-31,173 0 16,140 0-16,103 0 15,175 0-15,139 0 16,-34-69-16,-105 34 16,-70-104-16,-243 104 15,-105 0-15,-34 35 16,-175-35-16,-34 35 16,0 0 30,-1 0-30,1 0 0,0 0-1,35 0-15,-1 0 16,36 0-16,-1 0 16,-34 0-16,-1 0 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9:04.241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4191 422 0,'-104'-34'78,"-70"-1"-78,0-35 16,0 35-16,-35 35 16,-35-34-16,1-36 15,104 35-15,-35 0 16,69 35-16,1 0 16,-35-34-16,69 34 15,1 0-15,-36 0 16,36 0-16,-36 0 15,1 0-15,69 0 16,-69 0-16,-1 0 16,1 0-16,34 0 15,-69 0-15,35 0 16,-1 0-16,71 0 16,-36 0-1,0 0-15,36 0 16,-1 0-1,-35 0-15,1 34 16,34 1-16,-35-35 16,35 35-1,1 0-15,-36 0 16,1 34-16,-1-69 16,70 35-16,-35 0 15,0 0-15,35 34 16,-34-69-16,34 70 15,-35-1-15,35-34 16,0 0-16,0 69 16,0-69-16,0 69 15,0 1-15,0-70 16,0 69-16,0-69 16,0 34-16,0 1 15,69 0-15,-69-36 16,35 36-16,35 0 15,-35-36-15,-1 36 16,1-35-16,0 0 16,34 34-16,-34-69 15,35 70-15,-1-35 16,36 34 0,-70-69-16,104 70 15,0-70 1,-69 34-16,-36-34 15,106 0-15,-36 0 16,35 0-16,-34 0 16,34 0-16,0 0 15,0 0-15,0 0 16,-34 0-16,-36 0 16,36 0-16,34 0 15,-70-34-15,1 34 16,-35 0-16,69 0 15,0 0-15,-69-35 16,70 0-16,-36 0 16,1 35-16,-1-34 15,1-1-15,0 35 16,-36 0-16,71 0 16,-36-70-16,1 35 15,-35 35-15,34 0 16,1-34-1,0-1-15,-36 0 16,-34 0 0,70 0-16,-70 1 15,35-1 1,-35 0 0,35 0-16,-35 0 15,34 35 1,1-34-1,35-71 1,-36 70-16,-34 1 16,0-1-1,0-35 1,0 35 0,0 1-16,0-1 15,0 0 16,0 0-31,0 0 16,0 1 0,0-1-16,0 0 15,0 0 1,-34-34-16,34-1 31,0 35 0,-35 1-15,0 34-16,35-70 16,-35 35 15,35 0-15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9:07.061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6486 584 0,'-35'-34'0,"-34"-1"16,34 35 0,0 0-16,1 0 15,-36 0-15,0-70 16,1 70-1,-36 0-15,71-35 16,-71 1-16,-34-36 16,104 70-16,0 0 15,-34 0-15,-36 0 16,1 0-16,69 0 16,-69 0-16,0 0 15,34 0-15,0 0 16,-69-35-16,35 1 15,34 34-15,-34 0 16,-1 0 0,71 0-16,-36 0 15,35 0-15,-34 0 16,34 0-16,-70-35 16,1 35-1,69 0-15,-34-35 16,-1 35-16,-34 0 15,-1-35 1,36 35-16,-36 0 16,1-35-16,0 1 15,34 34-15,-34 0 16,-1 0-16,36 0 16,-36 0-16,1 0 15,0 0-15,69 0 16,-70 0-16,1-35 15,34 35-15,1 0 16,-1 0-16,-34 0 16,34 0-16,35 0 15,-69 0 1,34 0 0,36 0-16,-36 0 15,35 0 1,-69 0-16,69 0 15,-35 0 1,1 0-16,-1 0 16,1 0-1,34 0-15,0 35 16,-69-1-16,-1 1 31,105 0-31,-104-35 16,69 35-16,0-35 15,-104 69-15,70-34 16,69 0 0,-70-35-16,35 69 15,0-69-15,-34 35 16,34-35 0,0 35-16,0 0 15,1 0-15,-1-1 16,0 1-1,35 0-15,-35 35 16,35-36-16,-34 36 16,34-35-16,0 34 15,0-34-15,0 35 16,0-35-16,0 34 16,0-34-16,0 0 15,0 0-15,0 34 16,0 1-1,0-35-15,0 34 16,0-34 0,0 0-1,34-35 1,-34 35-16,35-1 16,0 1-1,34 0-15,1 0 16,69-1-16,-34 1 15,34-35-15,70 70 16,-70-70-16,70 0 16,-36 35-16,-68-35 15,34 0-15,-35 0 16,36 0-16,-1 0 16,35 0-16,35 0 15,34 0-15,1 0 16,34 0-16,-104 0 15,35 0-15,-35 0 16,69 0-16,-69 0 16,-35 0-16,-34 0 15,34 0-15,0 0 16,35 0-16,-139-35 16,104 35-16,-34-35 15,-71 35-15,36-35 16,-35 35-1,-1 0-15,1-35 16,0 35 0,0 0-1,34 0-15,-34-34 16,35 34-16,-35-35 16,34 35-16,-34-35 15,35 0-15,-36 35 16,71-34-16,-70 34 15,34-35-15,-34 35 16,0-35-16,0 35 16,-1-35-16,1 35 15,35 0 1,-35 0 15,-35-35-31,34 35 16,1 0-1,0-34 1,0 34 15,-1-35-15,-34 0 0,35 35-1,-35-35-15,70 0 31,-70 1-15,0-1-16,0 0 16,0 0-1,35 35-15,-35-35 16,0-34 0,0 34-1,0-35 1,0 36-16,0-36 15,0 35 17,0-34-1,0 34 0,-35 0 0,35 0-15,-35 0 47,0 1-32,0-1 0,-34 0 0,-1 35-15</inkml:trace>
  <inkml:trace contextRef="#ctx0" brushRef="#br0" timeOffset="1598.6675">154 1315 0,'-35'0'47,"0"0"31,0 0-46,1 0-17,-1 0-15,0 0 32,0 0-32,0 0 0,-34 0 15,-1 0-15,-34 0 16,-1 0-1,71 0-15,-1 0 16,-35 0-16,35 0 16,1 0-16,-36 0 15,35 0-15,0 0 16,1 0-16,-1 0 16,0 0-16,0 0 15,0 0-15,1 0 16,-1 0-1,-35 0-15,35 0 32,1 0-32,-1 0 31,-35 0 0,36 35-15,-1-35 31,0 0-32,0 0-15,0 0 47,1 0-31,34 35-1,-35-35 48,0 0-16</inkml:trace>
  <inkml:trace contextRef="#ctx0" brushRef="#br0" timeOffset="4995.6745">502 3333 0,'0'-35'16,"0"1"-16,0-1 16,0 0-1,34 0-15,36-34 16,-70-1-1,0 35 1,0-34-16,35 69 16,-35-35-16,0-35 15,0 1 1,69 34-16,-69 0 16,0-34-1,35 34-15,0 0 16,-35 0-1,0 0-15,35 35 16,-35-34 0,0-36-16,35 70 15,-35-70-15,0 36 16,34-1 0,1 0-1,0 35 1,-35-35 15,70-34 32,-70 34 30,0 0-15,34 0-62,-34 0 62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39:10.494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0 0 0,'35'35'125,"0"-35"-109,69 69-16,1-34 15,-70 35-15,34-36 16,1 36-16,-1-35 16,1 34-16,-35-69 15,34 70-15,-34-70 16,-35 35 0,35 0-16,34-1 15,-34 1-15,0-35 16,0 35-16,0-35 0,-1 35 0,1 0 15,0-35-15,-35 34 16,35 1-16,0 0 16,-1-35-1,36 35-15,-35 0 16,0-35 0,-1 69-16,1-69 15,35 35 1,-70 0-1,69-1-15,-69 1 16,35-35 0,-35 35-16,35 0 15,0 0 1,0-1 31,-35 1-32,69 0 1,-34 0 31,0 0 31,-1-35-62,1 34 93,-35 1-109,35-35 16,0 0-1,-35 35 1,35-35 15,-1 0-15,-34 35-16,35 0 15,0-1 17,0-34-1</inkml:trace>
  <inkml:trace contextRef="#ctx0" brushRef="#br0" timeOffset="-8625.6468">-69-731 0,'-35'-35'15,"0"35"1,0 0 15,1 0-15,-1 0-1,0-69 1,-69 69 0,69 0-1,0-35 1,0 35-16,-69 0 16,104-35-16,-35 35 15,-35-35-15,36 35 16,-36 0-1,1-34 1,34 34-16,0 0 16,-69 0-16,34 0 15,0 0-15,36-35 16,-36 35-16,35 0 16,-34 0-1,-1 0-15,35 0 16,0-35-16,-34 35 15,34 0 1,0 0-16,-34-35 16,34 35-1,-70 0-15,36 0 16,-1 0 0,1 0-1,-1 0-15,1 0 16,34 0-16,-35 0 15,35 0-15,-69 0 16,34 0-16,1 0 16,-1 0-16,35 0 15,1 0-15,-36 0 16,35 0-16,-34 0 16,34 0-16,-35 0 15,35 0-15,-34 0 16,34 0-16,0 0 15,-69 0-15,34 0 16,36 0 0,-36 0-16,35 0 15,-34 0-15,-1 0 16,0 0-16,36 0 16,-36 0-16,35 0 15,-34 0-15,34 0 16,0 0-1,0 0 1,0 0-16,1 0 31,-36 0-31,0 0 16,36 35 0,-1-35-1,0 0-15,-35 70 16,36-36 15,-1 1-31,0 0 16,35 0-16,-35 0 15,35 34 1,-35-34 0,35 0-16,-34 0 15,34 34 1,0 1-16,0-1 15,0 1 1,0-35-16,0 69 16,0-69-1,0 34-15,0-34 16,0 0-16,0 0 16,0 34-1,0-34-15,0 0 16,0 0-1,0 34 1,34-69-16,-34 35 16,0 35-16,35-70 15,0 69-15,0-34 16,-35 0 0,35-35-16,-1 35 15,1-35-15,0 0 16,0 35-16,34-35 15,1 34-15,-35-34 16,69 0-16,-34 35 16,69-35-16,-35 0 15,36 0-15,68 0 16,1 0-16,0 0 16,-70 0-16,0 0 15,-34 0-15,34 0 16,-70 0-16,1 0 15,34 0-15,-69 0 16,35 0-16,-36 0 16,36 0-16,0-35 15,-36 1-15,1 34 16,0 0 0,0 0-16,0-35 15,34 35 1,1-35-16,-1 0 15,1 0-15,0 1 16,34 34-16,0-35 16,-34 0-16,-35 35 15,34-35-15,-34 35 16,0 0-16,0 0 16,34-35 15,-34 35-31,0-34 31,0 34-31,-1 0 16,36-35-1,0 35 1,-1 0 0,1-35-1,-70 0-15,104 35 16,-69-69-1,0 69-15,0 0 16,-1-35-16,36 0 16,0 0 15,-36 35-15,1 0-16,0-69 15,35 69 1,-70-35-16,34 35 15,-34-35 1,35 0 0,0 1-16,0-1 31,-35 0 0,0 0-31,0 0 16,0 1 15,0-36-15,0 35-1,0 0-15,0 1 16,0-1 15,0 0-15,0 0-16,0 0 31,-35 35-15,0-34-1,0 34 1,1-35-16,-1 35 16,35-35-1,-35 35-15,0 0 31,-34 0 1,34 0-17,-35 0 1,35 0 15,1 0 79,-1 0-95,0 35 32,35 0-16,0-1-15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49.442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4315 0 0,'0'35'172,"0"69"-156,0-69-16,0 69 15,0-34-15,0 0 16,0 34-16,0-69 0,0 34 16,0 1-16,0 34 15,0-69 1,0 0-16,0 0 15,0-1-15,0 1 16,0 0-16,0 0 16,0 0-16,0-1 15,0 1 1,0 35 0,0-35-1,0-1 1,0 1-1,0 0 1,0 0 0,0 0 15,0-1-15,0 1-1,0 0 32,-35 0-31,0-35-16,35 35 31,-35-35-15,-34 69-1,-1-69 1,35 0-16,-34 0 15,-1 35-15,-34 0 16,-1 0-16,1-1 16,-35 1-16,-35 35 15,139-36-15,0-34 16,-34 0-16,-1 0 16,35 35-16,1-35 31,-1 0-31,-35 35 15,35-35 1,-34 35-16,69 0 16,-70-35-16,35 0 15,1 0 1,-1 69-16,0-69 16,-35 0-16,36 35 15,-71-35-15,70 35 16,-69 0-16,69-1 15,-69 1-15,-35 35 16,104-70-16,-35 35 16,1-35-16,-1 34 15,35-34 1,-34 0 0,34 0-1,-35 0 1,1 70-1,-1-35-15,-69-35 16,0 0-16,34 35 16,71-35-16,-71 0 15,1 34-15,69 1 16,0-35 0,1 0-16,-36 35 31,0-35 0,36 35-31,-36-35 16,0 35-16,1-35 15,34 0-15,0 0 16,-34 34 0,-1-34-1,35 0 235</inkml:trace>
  <inkml:trace contextRef="#ctx0" brushRef="#br0" timeOffset="4583.5723">174 2192 0,'35'0'156,"-35"35"-125,0 0-15,0-1 15,0 1-15,0 0 15,0 0 0,0 0-15,0-1 15,0 1-15,-35 0 280,0 0-296,1 0 16,-1-1 31,35 1 234,0 0-265,0 0 703,0 0 234,35 34-938,34-69-15,1 0 16,34 35-16,1 0 16,-1-35-16,-69 35 15,0-1-15,-1-34 16,1 0 124,35 0 79,-35 35-203,34 35-1,-34-70-15,0 0 16,-35 35-16,34-1 16,1-34 62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15.211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5706-139 0,'35'-35'31,"0"35"0,-1 0-31,1 0 16,0 0-16,35 70 15,-36-35-15,36 34 16,0 1 0,-1-1-16,-34 36 15,69-36-15,-104-34 16,105 35-16,-105-35 15,34-1-15,36 36 16,-35 0-16,0-36 16,-1 1-1,1 0-15,0 0 16,-35 0-16,0-1 16,70 36-16,-70 0 15,34-70 1,1 69-16,0 1 15,-35-35 1,0 34-16,35 1 16,-35-36-16,0 1 15,0 35-15,69 34 16,-69-69-16,0 35 16,0-36-16,35 71 15,-35-70-15,0 34 16,0-34-16,0 0 15,0 34-15,0-34 16,0 0-16,0 0 16,0 0-1,0 34-15,0-34 16,0 0 15,0 34-31,0 1 16,0-35-1,0 34-15,0-34 16,0 35 0,0-36-16,0 36 15,0-35-15,0 34 16,0-34 0,0 0-1,-35 35-15,35-1 31,0-34-31,-34 0 16,34 34-16,0-34 16,-70 0-16,70 35 15,0-36-15,0 1 16,-35 35-16,0-1 16,35-34-1,0 35 1,-34-35-16,-1 34 15,0-34 1,35 34 15,-35-34-15,35 0 0,0 0-16,-35-35 15,35 35-15,-34-35 16,34 69-16,0-34 15,-35-35-15,35 35 16,0 0-16,-35-1 16,0 36-1,0-35-15,1 0 16,34-1 0,-35 1-1,0 35 1,0-35-1,35-1 1,-35 1 0,35 35-16,-34-35 15,34-1-15,-35-34 16,0 35 0,35 0-1,0 0-15,-35-35 16,35 35-1</inkml:trace>
  <inkml:trace contextRef="#ctx0" brushRef="#br0" timeOffset="-4966.1914">4071 0 0,'0'35'63,"0"0"-48,0 34-15,34-34 16,1 35-16,0-1 16,0 1-16,-35-35 15,35 34-15,-1 36 16,-34-70-16,70 34 15,-35 1-15,-35 34 16,35-69-16,-35 0 16,34 34-16,-34 1 15,35 0 1,0-1-16,-35 1 16,0-36-1,0 1 16,35 0-31,0 0 47,-35 0 0,34 34-31,1-69 62,-35 35-62,35-35-1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07.33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114 1209 0,'-35'0'187,"-69"34"-171,104 1-1,-70-35 1,36 35-16,-36 35 16,35-70-16,0 0 15,-34 34 1,-1 1-16,-34-35 16,104 35-16,-139 0 15,104-35-15,0 0 16,-69 35-16,69 34 15,0-69-15,-35 35 16,36-35 0,-36 0-16,35 70 15,0-70-15,1 0 16,-71 34 0,71 1-16,-71-35 15,70 35-15,-69-35 16,34 35-16,1 0 15,34-35 1,0 0 0,0 0 171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05.104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5368 513 0,'-35'0'172,"0"0"-172,1 0 16,-71 0-1,36-35 1,-36 0-16,71 35 16,-36-35-16,-34 35 15,34-34-15,35 34 16,-69-35-16,34 35 16,1-35-16,-36 35 15,1-35 1,104 0-1,-70 35-15,1 0 16,-36 0-16,70-34 16,-69 34-16,0 0 15,69-35-15,-69 35 16,-1 0-16,70 0 16,-34-35-16,34 35 15,-69 0-15,34-35 16,-34 35-16,-1 0 15,1 0-15,34 0 16,-69 0-16,69 0 16,-34 0-16,-35 0 15,69 0-15,-34 0 16,34 0-16,36 0 16,-71 0-16,70 0 15,1 0-15,-36 0 16,35 0-16,-69 0 15,34 0-15,-34 0 16,-1 0-16,1 0 16,0 0-16,69 0 15,-35 0-15,1 0 16,-1 0 0,-34 0-16,69 0 15,-104 0-15,104 0 16,-35 0-16,36 0 15,-1 0-15,-35 0 16,1 0 15,34 0-15,0 35 0,-35 0-1,70 0 1,-34-35-1,-1 34-15,0-34 16,35 70-16,-35-35 16,35 34-1,-35-69-15,35 35 16,-34 35-16,34-1 16,0-34-1,0 0 1,0 0-1,0 0-15,0-1 32,0 1-32,0 0 15,0 0 1,0-1 0,0 1-16,0 0 15,0 0 1,0 0-1,0-1 17,0 1-32,34 0 15,-34 0 1,35 0 0,-35-1-1,35 1-15,0-35 16,-35 70-16,35-70 15,-35 69-15,69-34 16,-69 0-16,70-35 16,-70 35-16,69-35 15,-34 35-15,0-1 16,0-34-16,69 0 16,-104 35-16,70-35 15,-35 35 1,69-35-1,0 35-15,-69-35 16,35 0-16,-1 35 16,71-35-16,-36 0 15,35 0-15,-104 0 16,69 0-16,1 0 16,-36 0-16,36 69 15,-71-69-15,1 0 16,35 0-16,-1 0 15,71 0-15,-36 0 16,0 0-16,35 0 16,-34 0-16,-36 0 15,36 0-15,-70 0 16,34 0-16,36 0 16,-71 0-16,36 0 15,34 0-15,-34 0 16,34 0-16,-34 0 15,0 0-15,34 0 16,-69 0-16,0 0 16,69 0-16,-35 0 15,1 0-15,34 0 16,-34 0 0,0 0-16,34 0 15,0 0-15,1 0 16,-36 0-16,1 0 15,0 0-15,-1 0 16,-34 0-16,35 0 16,-36 0-16,71 0 15,-1 0-15,-34 0 16,-1 0-16,-34 0 16,0 0-16,0 0 15,34 0 1,-34 0-16,0 0 15,0 0-15,-1 0 16,1 0-16,0 0 16,0 0-1,0 0 1,-1-35 0,36 1-1,-35-1 1,-35 0-16,69 0 15,-69 0 1,0 1 0,0-1-1,0 0-15,0-35 16,0 36-16,0-36 16,0 0-16,0 1 15,0 34-15,0-35 16,0 1-16,0 34 15,0 0 1,0 0-16,0 1 31,0-1-15,0 0 15,0-34-15,0 34-1,-34 35 17,-1-35-17,0 35 1,35-35 0,-35 35-1,0-35 1,1 35-1,-1 0 17,-35 0-32,35 0 15,1-34 1,-1 34-16,0 0 16,-35 0-16,36 0 15,-36 0-15,35 0 16,-34 0-1,34 0 17,-35 0-17,35 0 1,1 0 31,34-35 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08.881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1471 1939 0,'-35'70'125,"0"-35"-125,35 0 16,-34-1-1,-1 1-15,0 35 32,35-36-17,0 36 1,-35-70-16,35 35 15,0 0 1,0-1 0,-34 1-16,-1-35 15,35 35 1,0 0 0,-35-35-1,35 35 1,0-1-1,0 1 32,-70 35-31,70-35 15,0-1 0,0 1-15,0 0 15,0 0 47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19.671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7325 32 0,'-35'0'94,"0"0"-94,1 0 31,-1 0-15,0 0-1,0 0 1,0 0-16,1 0 16,-1 0-16,0 0 15,0 0-15,0 0 16,-34 0-16,34 0 16,-69 0-16,34 0 15,0 0-15,-34 0 16,69 0-16,-34 0 15,34 0-15,-35 0 16,35 0 0,-34 0-1,34 0 1,-69 0-16,69 0 16,-35 0-16,36 0 15,-71 0-15,36 0 16,-1 0-16,-34 0 15,69 0-15,-35 0 16,1 0-16,-1 0 16,35 0-16,-34 0 15,-36 0-15,36 0 16,-36 0-16,1 35 16,34-35-16,1 35 15,-1-35-15,35 0 16,-34 0-16,34 0 15,-35 0-15,36 0 16,-36 69-16,0-69 16,36 0-1,-36 0-15,35 0 16,-34 35-16,-36 0 16,36 0-16,34-35 15,-35 35-15,1-1 16,34-34-1,0 0-15,-69 70 16,69-35-16,-69-35 16,69 35-16,-35-35 15,35 69-15,1-69 16,-71 35-16,70 0 16,1-35-16,-1 35 15,-35-35-15,70 34 16,-69 1-16,-36 0 15,105 0-15,-104 0 16,34-1-16,35 1 16,1 0-16,-36 0 15,0 0-15,70-1 16,-69-34-16,34 35 16,0 0-16,-34 0 15,-1 0 1,35-35-16,1 34 15,-1 1-15,0 0 16,-35-35 0,36 69-16,-1-69 15,35 35-15,-35 35 16,0-70 0,0 35-1,1-1-15,-1 1 16,0 0-1,0 35-15,0-36 16,-34 1 0,69 0-16,-35 0 15,0 0-15,35-1 16,-35 1-16,35 0 16,-69 0-16,34 34 15,-35 1 1,36-35-16,-1 0 15,-35 34 1,36 36-16,-36-71 16,0 1-16,1 35 15,34-36-15,35 1 16,-70 35-16,36-35 16,-1 34-16,-35 1 15,35-35-15,35-1 16,-69 36-16,69-35 15,-70 34-15,70-34 16,-35 0 0,1 35-16,34-36 0,0 1 15,-35 35 1,35-1 0,-35 1-16,0 0 15,35-1 1,0-34-16,-35 69 15,1-69-15,34 35 16,0-1-16,-35-69 16,35 70-16,0-35 15,0 34-15,0-34 16,0 35-16,0-36 16,0 1-16,0 35 15,-35-1 1,35 1-16,0 0 15,0-36 1,0 36 0,0-35-16,0 34 15,0-34-15,0 35 16,0-35-16,0 69 16,0-35-16,0 36 15,0-36 1,0-34-16,0 70 15,0-71-15,0 1 16,0 0 0,0 35-16,0-36 15,0 1-15,0 35 16,0-35 0,0 34-1,0 1-15,35-35 16,0-1-1,-35 1 1,0 35-16,69-35 16,-69 34-1,35-34-15,0 35 16,34 34 0,-34-69-16,-35-1 15,35-34-15,-35 35 16,70 35-16,-36-35 15,36-1-15,-35 36 16,0-70-16,-35 35 16,34-35-16,1 35 15,0-1-15,0 1 16,0-35 0,-1 35-16,1 0 15,35 0 16,-35-35-31,-1 0 16,1 69-16,0-69 16,34 35-16,-34-35 15,0 35-15,35-35 16,-1 35-16,-34-1 16,0-34-16,69 0 15,-69 70-15,35-35 16,-1-35-1,36 0 1,-105 35-16,34-35 16,1 0-16,0 34 15,0 1-15,0-35 16,-1 0-16,36 0 16,0 35-16,34-35 15,-35 70-15,-34-70 16,35 0-16,-1 0 15,1 34-15,-35-34 16,0 0 0,69 35-1,-69-35 1,0 0 0,-1 0-16,1 0 15,-35 35 1,35-35-16,0 0 15,-35 35-15,35-35 16,34 0 0,-34 34-1,35-34 1,-36 35-16,1 0 16,35 0-1,-35-35 1,-1 0-16,71 104 15,-70-104 1,-1 0 0,36 0-16,-35 0 15,-1 35 1,1-35-16,0 0 16,0 35-16,0 0 15,-1-35 16,36 34-15,0-34 31,-36 35-47,1 0 16,35-35-1,-35 0 32,-35 35-31,69 0-1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0:12.617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 contextRef="#ctx0" brushRef="#br0">2122 0 0,'0'70'63,"0"-35"-48,0 34-15,0-34 16,0 35-16,0-36 16,0 1-16,0 35 15,0-35-15,0 34 16,-35-69-16,35 105 16,0-36-16,0-34 15,0 35-15,0 34 16,-69 0-16,69-69 15,0 35-15,-35-1 16,35 1-16,-35 34 16,35-69-16,-69 35 15,69-1 1,-35 36-16,35-36 16,-35 36-1,35-71-15,-35 36 0,0 0 16,1 34-1,34-69-15,0 34 16,-70 1-16,70-35 16,0 0-16,0 34 15,-35 1-15,35 34 16,-35-69-16,35 34 16,-69 36-16,69-70 15,-35-35-15,35 69 16,0-34-1,-70 0-15,70 34 16,-34 1-16,34 0 16,-35-36-1,35 36-15,-35 0 16,35-36 0,-35 1-16,35 35 15,-35-35-15,1 104 16,-1-104-16,35-1 15,-35 36-15,0-1 16,35-34-16,-69 35 16,69-35-16,-35-1 15,0 1-15,-34 0 16,69 0 0,-70 0-1,35 34 1,0-34-16,1 0 31,-1 0-31,-70-1 16,71 1-1,-1 35-15,0-70 16,-35 0 0,36 0-1,-36 35-15,35-35 16,0 0-1,-34 0 17,34 34-17,0 1-15,0-35 78,1 0 32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2:57.930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182 178 0,'70'0'406,"-35"0"-406,0 0 16,-1 0-16,1 0 31,0 0-31,0 0 15,0 0 1,34 0-16,-34 0 16,34 0-16,36 0 15,-70 0-15,69 0 16,0 0-16,-69 0 16,70 0-16,-36 0 15,-34 0-15,0 0 16,0 0 15,34 0-31,-34 0 16,0 0-16,0 0 0,34 0 31,-34 0-31,0 0 16,34 0-16,-34 0 0,0 0 0,0 0 15,-1 0-15,36 0 16,0 0-1,-1 0-15,-34 0 16,69 0-16,1 0 16,-1 0-16,-69 0 31,69 0-31,1 0 16,-36 0-16,36 0 0,-1 0 15,-34 0-15,-1 0 0,36 0 16,-71 0-1,71 0-15,-70 0 32,69 0-32,-69 0 0,0 0 0,-1 0 31,1 0-31,0 0 0,0 0 0,0 0 31,34 0-31,1 0 16,-35 0-1,-1 0-15,1 0 0,0 0 0,0 0 32,34 0-32,36 0 15,-36 0-15,1 0 16,-35 0-16,-1 0 16,36 0-16,-35 0 15,34 0-15,-34 0 16,35 0-16,-1 0 15,1 0-15,0 0 16,-1 0 0,36 0-16,-71 0 15,36 0-15,-35 0 16,34 0-16,-34 0 16,35 0-1,-1 0 1,1 0-16,0 0 15,-36 0 1,1 0-16,69 0 16,-34 0-16,0 0 15,69 0-15,-35 0 16,-34 0-16,69 0 16,-69 0-16,-1 0 15,-34 0-15,35 0 16,-36 0-16,1 0 15,0 0-15,35 0 16,-1 0-16,-34 0 16,69 0-1,-69 0-15,0 0 16,0 0-16,69 0 16,-69 0-16,34 0 15,1 0 1,-35 0-16,0 0 15,-1 0 1,1 0-16,0 0 16,0 0-1,0 0 1,-1 0-16,1 0 16,0 0-16,0 0 15,34 0 1,-34 0-1,35 0-15,-70 35 16,35-35 0,-1 0-1,1 0 1,0 0 15,-35 34-15,35-34-16,0 35 15,34 0 1,-34-35-16,0 70 16,-1-70-1,1 34 79,0-34-63,0 0-15,0 70 0,-1-70-16,1 35 15,-35 0 1,70-35-1,-35 34 17,-70-34 390,-35 0-407,-34 0-15,34 0 16,1 0-16,-1 0 15,1 0-15,34 0 16,0 0-16,-35 0 16,70 35-16,-69-35 15,34 0 1,-35 0 0,36 0-1,-36 35 1,35-35 31,-34 0-16,34 35-31,-35-35 47,35 0-47,1 0 15,-1 0-15,0 0 32,-35 0-32,36 0 15,-36 0 1,35 0 0,0 0-16,1 0 15,-1 0 1,-35 0-1,1 0-15,34 0 16,0 0 0,-34 0-16,-1 0 15,35 0 1,0 0-16,1 0 16,-1 0-16,0 0 15,0 0 1,-34 0-1,34 0-15,-35 0 16,35 0 0,-34 0-1,34 0-15,-35 0 16,36 0-16,-1 0 16,-35 0-16,1 0 15,34 0 1,-35 0-1,35 0 1,1 0 0,-1 0-16,0 0 15,0 0 1,1 0-16,-1 0 16,0 0-1,0 0-15,0 0 16,-69 0-1,69 0-15,-34 0 16,-1 0 0,35 0-1,0 0-15,-34 0 16,34 0-16,0 0 16,0 0-16,1 0 15,-36 0-15,0 0 16,1 0-1,34 0-15,-35 0 16,36 0 0,-36 0-1,35 0-15,-34 0 16,-1 0-16,-34 0 16,-1 0-16,1 0 15,34 0-15,-34 0 16,69 0-16,-34 0 15,34 0-15,0 0 16,0 0-16,0 0 16,1 0-1,-1 35-15,0-35 16,0 0-16,0 0 16,1 0-1,-36 0 1,0 0-16,1 0 15,-35 0-15,69 0 16,-104 0-16,-35 34 16,104-34-16,-69 0 15,69 0-15,1 0 16,34 0 0,0 0-16,0 0 15,0 0 1,1 0-1,-1 0-15,0 0 16,0 0 0,0 0-1,-34 0 1,34 0 0,0 0-1,0 0-15,1 0 16,-1 0-16,-35 0 15,36 0 1,-1 0 0,0 0-1,0 0-15,-34 0 16,-1 0 0,35 0-16,0 0 15,1 0-15,-1 0 16,0 0-1,0 0 1,0 0-16,1 0 16,-1 0-1,0 0-15,0 0 16,0 0 0,1 0-16,-1 0 15,0 0 1,0 0-1,0 0-15,1 0 16,-1 0 0,0 0-1,0 0 1,0 0 0,-34 0 15,34 0 0,0 0-15,1 0 15,-1 0 16,-35 0 0,35 0 0,-34 0-32,34 0 16,0 0 32,0 0-63,1 0 31,-36 35 16,35-35 31,35 35-62,-35-35 46,35 70-15,0-36-16,0 1 1,0 0-32,0 0 31,0 0-15,0-1-1,35-34 1,-35 35-16,35 0 15,0-35 1,-35 35 0,35-35-1,-1 0 17,36 34-32,-35-34 31,0 0-31,-1 35 15,1-35 1,0 0 0,0 0-16,0 0 15,-1 0-15,1 0 16,0 0 0,0 0-16,-1 0 15,1 0 1,0 0-16,0 0 31,34 0-15,-34 0-1,0 0-15,35 0 16,34 0-16,-34 0 16,34 0-16,0 0 15,1 0-15,-70 0 16,69 0-16,-69 0 15,34 0 1,-34 0 0,35 0-16,-36 0 15,36 0 1,-35 0-16,34 0 16,-34 0-16,0 0 15,0 0 1,0 0-16,-1 0 15,1 0 1,35 0-16,-1 35 16,-34-35-16,70 35 15,-1-35-15,0 0 16,-34 0-16,0 0 16,-36 0-16,1 0 15,70 0 1,-36 35-16,-34-35 15,34 0 1,1 0-16,0 0 16,-36 0-1,36 0-15,0 0 16,-36 0-16,1 0 16,35 0-16,-35 0 15,-1 0-15,1 0 16,0 0-1,0 0-15,0 0 16,34 34-16,1 1 16,-35-35-16,-1 0 15,36 0-15,0 0 16,-36 0 0,1 0-1,0 0-15,0 0 16,69 0-16,-69 0 15,69 0-15,-69 0 16,0 0 0,0 0-16,-1 0 15,1 0 1,35 0-16,-1 0 16,-34 0-1,70 0-15,-71 0 16,1 0-16,35 0 15,-1 0-15,36 0 16,-1 0-16,-34 0 16,34 0-16,-69 0 15,34 0-15,-34 0 16,35 0-16,-35 0 16,-1 0-1,1 0-15,0 0 16,0 0 15,0 0-31,-1 0 16,1 0-1,0 0 1,0 0-16,0 0 31,-35 35 172,-35 0-187,-35 34-16,-69 1 16,35 0-16,-1-70 15,70 34-15,-34-34 16,-35 0-16,34 35 15,-34-35 1,34 0 0,35 0-16,-34 0 15,34 0-15,0 0 16,0 0-16,0 0 16,1 0-1,-1 0 1,0 0-1,0 0 1,0 0 0,1 0-1,-1 0 1,0 0-16,0 0 16,-34 0-1,34 0-15,0 0 16,-35 0-16,36 0 15,-1 0 1,0 0-16,0 0 16,0 0-16,-34 35 15,34-35 1,0 0-16,1 35 16,-36-35-1,35 0 16,0 0-15,1 0 0,-1 0-1,-35 0 1,35 0 0,-34 0-1,34 0-15,-35 0 16,36 0-16,-36 0 15,35 0-15,0 0 16,1 0-16,-1 0 16,-70 0-16,36 0 15,34 0-15,0 0 16,-69 0-16,69 0 16,-34 0-16,34 0 15,-35 0 16,35 0-31,-34 0 16,34 0 0,-35 0-1,36 0-15,-1 0 16,0 0 0,0 0-16,0 0 15,-34 0 1,34 0-1,0 0 1,0 0 0,1 0-1,-1 0 1,0 0 0,-35 0-1,36 0 1,-1-35-1,0 35 1,0 0-16,0 0 31,1 0-31,-1 0 16,0-35 0,0 35-1,0 0-15,1 0 16,-1 0-1,0 0 1,0 0 0,1 0-16,-1 0 15,0 0 1,0 0-16,0 0 31,-34 0-15,34-69-16,0 69 15,-34 0 1,34 0 0,0 0-1,0 0 1,0 0 15,1 0-31,-1 0 16,-35 0-1,35 0 1,1 0 0,-1 0-1,0 0 17,0 0 30,0 0-46,1 0-1,-1 0 17,0 0-1,0 0 0,-34 0-15,34 0-1,0 0 1,0 0 15,1 0-15,-1 0-1,0 0 17,0 0-1,0 34-15,1-34 77,-36 35-61,35 0-17,0-35-15,1 35 16,-1-35-16,0 0 62,35 35 454,0-105-16,0 35-484,0 0-16,0 1 15,0-1 1,0 0-1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33.89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3501 125 0,'-35'0'250,"1"0"-250,-36 0 16,-34 0-16,-1 0 15,36-35-15,34 35 16,-35 0-16,1 0 16,69-34-16,-70 34 15,35 0-15,-34 0 16,-36 0-16,36 0 15,-36 0-15,36 0 16,-36 0-16,36 0 16,-1 0-16,1 0 15,-71 0-15,36 0 16,35 0-16,-1-35 16,35 35-1,-34 0-15,34 0 16,0 0-1,0 0-15,0 0 16,-34 0-16,34 0 16,-35 0-1,36 0 1,-1 0 0,0 0-16,0 0 15,-34 0-15,34 0 16,-35 0-1,35 0-15,-34 0 16,34 0-16,-35 0 16,1 35-16,-1-35 15,1 34 1,34 1-16,-35 0 16,36-35-16,-1 35 15,0-35-15,-35 35 16,36-1 15,-1 1 0,35 35-31,-35-1 16,0-69 0,35 35-16,-35 35 15,35-1-15,0-34 16,-69 69-1,69-34 1,0-35-16,0 0 16,0-1-16,0 1 15,0 0-15,0 0 16,0 34 0,0 1-16,0-35 15,0 0 1,0-1-16,0 1 31,0 0-31,0 0 16,0 0-1,0 34 1,0-34 0,0 0-16,0 0 15,0-1-15,35 36 16,-35-35-16,34 0 15,1 34-15,0-34 16,-35 0-16,35-1 31,-35 1-15,35-35 0,-1 35-1,1 0-15,0 0 16,0-35-1,0 34-15,-1 1 16,36-35 0,0 35-16,-36-35 15,1 0-15,35 0 16,-1 0-16,-34 70 16,69-70-16,1 0 15,-1 34-15,-34-34 16,34 0-16,1 0 15,-36 0-15,36 35 16,-1-35-16,70 70 16,-35-70-16,70 35 15,0-35-15,-35 0 16,-35 0-16,0 0 16,0 0-16,-69 0 15,34 0-15,-69 0 16,34 0-16,-34 0 31,0 0-15,0 0-1,0 0 1,-1 0-16,1 0 16,0 0-1,35 0-15,-1 0 16,1-35-1,-35 0-15,-1 35 16,1-35 0,-35-34 15,35-1-31,0 0 16,-35 36-1,35 34-15,-35-70 16,0 35-1,0-69-15,34 69 16,36-69-16,-70 34 16,0 1-1,0 34 1,0 0-16,0 0 16,0-34-16,0 34 15,0-35 1,0 35-1,0-34 1,0 34 0,0-35-16,0 36 15,0-36 1,0 35 0,0-34-16,0 34 15,0 0 1,0 0-16,0 0 31,0-34 0,-35 34-15,35 0 15,-35 1 16,35-1-47,-34 35 47,34-35-31,-35 0-1,0 35 1,0-35 15,35 1-31,-69 34 16,-1-35-1,35 0-15,-34 35 16,69-35 31,-35 35 359,0-35-406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37.98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3761 584 0,'0'-35'15,"-34"35"-15,34-35 16,-35 35-16,0-35 15,0 0 1,0 35-16,-34-34 16,34 34-16,-69-70 15,69 35-15,-35 35 16,35 0-16,1-35 16,-71-34-16,36 69 15,-1 0-15,1 0 16,34-35-16,0 35 15,-35 0 1,36 0-16,-36-35 16,35 35-16,-34 0 15,-1 0 1,35-34-16,0 34 16,-34 0-16,-36-35 15,36 35-15,34-35 16,-69 35-16,34 0 15,0 0-15,1 0 16,34 0-16,0 0 16,-34 0-16,34 0 15,0 0 1,0 0 0,1 0-1,-1 0-15,0 0 16,-35 0-1,36 0-15,-71 0 16,70 0 0,-34 0-16,34 0 15,-35 0 17,36 0-17,-36 0 1,35 0-1,-34 35 1,-1-35 0,35 0-16,-34 35 15,-1-35 1,35 34 0,1 1-1,-1-35 1,35 35-1,-70 0-15,1-35 32,69 34-32,-35-34 15,0 70 1,0-35 0,0 34-1,35-34 1,-34-35-16,34 35 15,-35 0 1,0 0 0,0-1 15,35 36 0,0-35-15,-35 34-1,35-34 1,0 0 0,0 0-1,0 0-15,0-1 16,-34 1 0,34 0 15,0 0-31,0 0 15,0-1 1,0 1 0,0 0-1,0 35 32,0-36-31,0 36-1,0-35 1,34-35 0,1 69-16,-35 1 15,35-70 1,0 35 0,0-1-16,-1 1 15,-34 35 1,35-70-16,0 35 15,0-35-15,-35 34 16,35 1 0,-1-35-16,1 35 15,35 0-15,-35 34 16,69-34-16,-35-35 16,71 105-16,-71-105 15,36 34-15,-71-34 16,36 35-16,0-35 15,-70 35-15,34-35 16,36 0 0,-35 0-16,34 0 15,36 0-15,34 0 16,0 0-16,0 0 16,0 0-16,35 0 15,-34 35-15,-106-35 16,36 35-16,0-35 15,-1 0-15,1 0 16,-35 0-16,-1 69 16,36-69 15,-35 0-15,69 0-16,1 0 15,-71 0-15,71 0 16,-1 0-16,-69 0 15,69 0 1,-69 0 0,0 0-16,0 0 15,-1 0 1,1 0 0,0 0-1,0-35-15,-35 1 16,35 34-16,-1-35 15,36 35 1,-35-35-16,0 0 16,-35 0-16,69 1 15,-34-1 1,-35 0 0,70-35 15,-70 36-31,0-1 15,34 35 1,-34-70-16,35 70 16,-35-35-16,0 1 15,0-1-15,0 0 16,35-35-16,0 1 16,-35 34-1,0 0-15,0 0 16,0-34-16,0-1 15,0 36 1,0-36-16,0 0 16,0 36-1,0-1 1,0 0-16,0 0 31,0 0 16,0-34-16,0 34-15,0 0 62,-35 35-47,35-35 47,-35 35-46,0-34-1,1 34 125,-1-35-125,0 35-15,35-35 0,-35 35-1,35-35 1,-35 35 0,1-35-1,-1 35 1,35-34 78,-35-1-79,0 35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41.38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4497 246 0,'-70'0'79,"-34"0"-64,34 0-15,-69-35 16,35 35-16,-70-70 15,35 70-15,0 0 16,-1-35-16,1 35 16,0 0-16,35 0 0,-36 0 15,-68 0-15,69-34 16,-1 34-16,36 0 16,0 0-16,34 0 15,0-35 1,1 0-16,-1 35 15,-34 0-15,34 0 16,1 0-16,-36 0 16,-34 0-16,70 0 15,-36 0-15,36 0 16,-1 0-16,0 0 16,36 0-16,-36 0 15,35 0-15,0 0 16,-34 35-16,34-35 15,-35 0-15,36 0 16,-1 35-16,0-1 16,-35 1-1,1 0-15,-1 0 32,35 0-32,1-1 15,-36 36 1,35-35-1,-34 34 1,34 36 0,35-71-1,-35 1-15,0 35 16,35-35 0,0-1-16,-34 36 15,34-35 1,0 0-16,0 34 15,0-34 1,0 35-16,0-1 16,0-34-1,0 0-15,0 0 16,0 34 0,34-34-16,-34 35 15,70-36 1,-70 1-1,0 0-15,35-35 16,-35 35-16,35-1 16,-35 1-16,69 0 15,-34 69 1,0-104 0,-35 35-16,69 35 15,1-35 1,-70-1-1,35-34 1,-35 35-16,34-35 16,1 35-1,35-35-15,-35 0 16,-1 70-16,1-70 16,0 0-16,35 34 15,-1 1-15,1 0 16,-35-35-16,34 35 15,-34-35 1,0 0-16,0 35 16,-1-35-16,106 34 15,-1-34 1,-35 0-16,0 35 16,70-35-16,-69 35 15,104-35-15,-105 0 16,35 35-16,0-35 15,1 0-15,-1 0 16,-105 0-16,36 0 16,-35 0-1,34 0 17,-34 0-17,35 0-15,-35 0 16,34 0-16,1 0 15,-1 0-15,1 0 16,34 0-16,1 0 16,-70 0-16,69 0 15,0 0 1,-69 0-16,0 0 16,0 0-1,0 0-15,-1 0 16,36 0-16,-35 0 15,104 0-15,-104 0 16,34 0-16,36-35 16,-71 35-16,1-35 15,70 35-15,-71-35 16,1 35-16,0 0 16,0 0-1,0-34 1,-1-1-16,-34 0 15,35 35-15,0-35 16,-35-34 0,35-1-16,0 35 15,-1 35-15,1-69 16,-35-1 0,35 70-1,-35-35-15,0 0 16,0-34-1,0 34 1,35-69-16,-35 34 16,0 35-1,0 1-15,0-1 16,0 0-16,0 0 16,0-34-16,0 34 15,0-35 1,0 35-16,0-34 15,0-1 1,0 35-16,-35-34 16,0-1-1,35 1 1,0 34 0,-69-35-1,69 35 1,0 1-1,-35 34-15,35-70 16,-35 35 0,35 0 15,-35 35-15,35-34-1,-35-1-15,1 0 31,-1 0-31,35 1 16,-35 34-16,35-35 16,-35 35-16,-34 0 187,-1 0-171,35 0-1,-34 0-15,34 0 16,0 0 109,35 35-109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45.406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522 557 0,'-35'35'281,"35"0"-250,-35-35-31,35 34 16,-35 1 15,35 0 1,0 0-17,-35-35 1,35 69-1,-34 1 48,34-35-47,-35-35-1,35 35 1,0-1-1,0 1 48,-70-35 203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45.16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7739 369 0,'-70'0'16,"1"-35"-16,-1-35 15,35 70-15,-69 0 16,-1 0-16,-69-35 15,0 1-15,0 34 16,-69 0-16,104 0 16,69-70-16,-69 70 15,-105 0-15,105 0 16,0 0-16,0 0 16,-70 0-16,70 0 15,0 0-15,34 0 16,1 0-16,0 0 15,-1 0-15,1 0 16,-35 0-16,-1 0 16,1 0-16,0 0 15,0 0-15,35 0 16,34 0-16,35 0 16,-34 0-16,-1 0 15,0 0-15,-34 0 16,-35 0-1,34 0-15,-34 0 16,-70 0-16,70 0 16,0 0-16,0 0 15,0 0-15,0 0 16,34 0-16,1 0 16,-1 0-16,1 0 15,0 0-15,69 0 16,-35 0-16,1 0 15,34 0-15,-69 0 16,34 0-16,-34 35 16,-1-35-16,1 35 15,-1-35-15,1 34 16,69-34-16,-34 35 16,34 0-16,0-35 15,-35 0-15,36 35 16,-1 0-1,0-35-15,35 34 16,-35-34-16,0 35 16,1-35-1,34 70 1,0-35 0,-35-1-16,-35 36 15,70-35 1,0-1-1,0 36-15,0-35 16,0 34 0,0-34-16,0 35 15,0-35-15,0 34 16,0-34 0,35 35-1,-35-36 1,0 1-16,0 0 15,70 0-15,-70 0 16,34-35 0,-34 69-1,70 1 1,0-1 0,-1-34-1,-34 35-15,0-35 16,69 34-16,-69-69 15,0 35 1,69 0-16,1 0 16,-36-1-16,36 1 15,69 35-15,-70-70 16,35 34-16,70 1 16,-105-35-16,70 0 15,-35 35-15,70 35 16,-35-36-16,35-34 15,-140 0-15,71 35 16,-1 0-16,104-35 16,-138 35-16,-1-35 15,70 35-15,-69-35 16,69 34-16,-70-34 16,35 0-16,0 0 15,0 35-15,35 35 16,-34-70-16,138 35 15,-139-35-15,35 0 16,35 0-16,-70 0 16,0 0-16,0 0 15,-34 0-15,-36 0 16,1 0-16,-35 0 16,0 0-1,34 0-15,1 0 16,-1-35-16,1 35 15,-35 0-15,69 0 16,-69 0-16,69 0 16,1-35-16,34-35 15,-70 70-15,1 0 16,34 0-16,1-34 16,-36 34-1,-34 0 1,35 0-1,-70-35-15,104-35 16,-69 70 0,34-35-16,36 1 15,-70-1 1,34 0 0,-34 35-1,0-35-15,0 0 31,-35 1-31,34 34 16,-34-35-16,35 0 16,-35 0-16,35 35 15,-35-34 1,35-1-16,-35 0 16,0-35-1,35 70-15,-35-34 16,0-1-1,0 0 1,0 0 0,0-34-16,0 34 15,34 0 1,-34 0 0,0 0-16,0 1 31,0-1-16,0 0 1,0 0 0,0 0-1,0 1 1,0-1 0,0 0-16,0 0 15,0 0 1,0 1-16,0-1 31,0 0-15,0 0 31,0 0-32,0 1 1,-34-1-16,34 0 31,-35 35-31,35-35 31,-35 35 1,35-35 30,-35 1-31,0-1 16,1 0 16,-1 0-32,0 35 16,0-34-32,0 34 1,35-35 0,-34 0-1,-1 35 17,0-35-17,0 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48.59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3885 631 0,'0'-69'47,"-35"34"-47,-34 0 31,69 0-15,-35 35-16,-34-34 15,34-1-15,-35 35 16,-34 0-16,69-70 15,-35 70-15,36 0 16,-71-35-16,1 35 16,-1-104-16,1 104 15,-70 0-15,70 0 16,-1-35-16,-103 35 16,103-35-16,36 35 15,-71 0-15,71-69 16,-70 69-16,-1 0 15,36 0-15,69-35 16,-34 35-16,34 0 16,-35 0-16,35 0 78,-34 0-47,34 0-31,-104 35 16,104-35-16,0 35 15,-34 34-15,-1 1 16,35-70-16,1 35 16,-71 69-16,70-69 15,1 34-15,-1-69 16,0 35-16,-35 35 15,70-35-15,-69 34 16,-1 1 0,70-35-16,-35-35 15,1 69-15,-36 1 16,70-1-16,-35 1 16,0-35-16,1 69 15,34-69-15,-35 0 16,35 34-1,-35 1-15,35-1 16,0-34 15,0 35-31,0-35 16,0-1-16,0 36 16,0-35-16,0 34 15,0-34-15,0 0 16,0 0-16,0 34 15,0 1-15,0 0 16,35-1 0,-35-34-16,35 0 15,-1 0-15,1-1 32,-35 1-32,35 0 15,0-35-15,69 104 16,-69-104-1,69 105-15,-34-71 16,34-34-16,1 35 16,-1 35-16,35-35 15,70-1-15,0 1 16,-35-35-16,35 35 16,34 0-16,-104-35 15,35 0-15,-69 0 16,34 0-16,-70 0 15,1 0-15,34 0 16,1 0 0,-36 0-16,1 0 15,-35 0-15,0 0 16,34 0-16,1 0 16,-35 0-1,104 0-15,-70 0 16,1 0-16,34-35 15,1 35-15,-1-70 16,-69 70-16,0-34 16,69 34-16,-69 0 15,34-35-15,-34-35 16,35 35-16,-35 1 16,-1-1-16,1 35 15,-35-35 1,35 0 15,0 1-15,-35-71-1,0 36 1,0 34 0,0-35-16,0 1 15,0 34 1,0-35-16,0 35 15,0-69-15,0 69 16,0-34-16,0 34 16,0-35-16,0 1 15,0-1-15,0 35 32,0 0-32,0 1 31,0-1-16,0 0 1,0 0-16,-35 0 16,0-34 15,35-1 0,-35 1-31,1 69 16,34-35-1,-35 35-15,35-35 16,0 0-16,-35 35 16,35-34 15,-70-36-15,36 35-1,-36 0 16,35 1-15,0-1 31,1 35 15,-36 0-62,35-35 32,0 0-32,1 35 15,-1-35 17,0 1 14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52.55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2539 419 0,'-35'-69'15,"-35"69"1,1-35-1,34 0 1,0 35-16,0-35 16,-34 35-16,-1-34 15,35 34-15,-34 0 16,34 0-16,-35 0 16,36 0-16,-1-35 15,-69 35-15,69 0 16,0-35-1,0 35-15,-69-70 16,34 70-16,1 0 16,-36 0-16,70-34 15,1 34-15,-1 0 16,0 0-16,0 0 31,0-35-15,-34 35-1,34 0 1,0 35 0,0-35-1,1 0-15,-1 0 16,0 0 0,0 34-1,0-34-15,-34 35 16,-1 0-1,35 0 1,1 0 0,34-1-1,-70-34 1,35 35-16,1 0 16,34 0-16,-35 0 15,0-1 1,0 36-16,0-70 15,35 69-15,-69 1 16,34 0 0,0-1-16,35-34 15,0 35 1,-35-36-16,1-34 16,34 70-1,0-35-15,0 34 16,0-34-1,0 0-15,0 0 16,0 0-16,0 34 16,0-34-1,0 0-15,0 34 16,0-34-16,0 0 16,0 0-16,0 0 15,0-1 1,0 1-16,0 35 15,34-1 1,1-34 0,-35 0-1,70 34 1,-35 1 0,-1-35-1,1-35-15,0 35 16,0-1-16,0 1 15,-1-35 1,36 35-16,-35-35 16,139 35-16,-105-35 15,36 0-15,-36 35 16,-34-35-16,35 0 16,-1 0-16,1 34 15,34-34-15,1 0 16,-1 0-16,35 0 15,0 0 1,35 0-16,35 0 16,-35 0-16,-35 0 15,0 0-15,-34 0 16,-36 0-16,1 0 16,0 0-1,-36 0 1,36 0-16,-35 0 15,34 0-15,-34 0 16,35 0-16,-36 0 16,1 0-16,70-34 15,-36 34-15,1 0 16,34-35-16,-69 0 16,0 35-16,34 0 15,-69-35-15,35 35 16,0-69-16,0 69 15,34-35-15,-69 0 16,35 35-16,0-35 16,0 0-1,-35 1-15,35 34 32,-35-35-32,0 0 15,0 0 1,0 0-16,0-34 15,0-1-15,0 36 16,0-36-16,0 35 16,0-69-16,0 69 15,0-35-15,0 36 16,0-1 0,0 0-1,0 0 1,0 0-1,-35 1 1,35-1-16,-35 0 16,0 0-1,0 0-15,1 1 16,-1-36-16,-35 0 16,35 1-1,1 34 1,-1 35 15,0-35 0,35 0-31,-35 35 16,0-34 0,1 34-16,-1 0 15,-35-70 1,35 70-1,1-35 17,-1 35-32,-35 0 15,1 0 1,34 0-16,-35 0 16,35 0 15,1 0-16,-1 0 1,0-69-16,-34 69 16,34 0-1,0 0-15,0 0 16,-34 0-16,34 0 16,0 0-16,0 0 15,35-35 1,-35 35-16,1 0 15,-1 0 17,-35 0-32,35-35 31,1 35-15,-1 0-1,0 0 48,-35 0 46,36 0-93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56.82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6484 1107 0,'-35'-35'0,"1"35"16,-1-35-16,-35 1 16,35-1-1,1 0 1,-1 35-16,0-35 16,0 0-16,-34 35 15,-1-34-15,1 34 16,-36-70-1,36 70-15,-36-35 16,36 0-16,-1 1 16,0 34-16,1-35 15,-1 0-15,35 35 16,-69-70-16,34 36 16,-34 34-16,-35-105 15,104 105-15,-104-35 16,35 1-16,34 34 15,35 0-15,-69-35 16,34 0-16,1 0 16,-36 35-16,-34-35 15,104 35-15,-69 0 16,34-69-16,-34 69 16,0 0-16,34 0 15,0 0-15,-69-35 16,104 35-16,-34 0 15,-1 0-15,35 0 16,1-35 0,-1 35-16,-35 0 15,35 0 1,1 0-16,-1 0 16,-35 0-16,1 0 15,-1 0-15,-69 0 16,35 0-16,-1 0 15,36 0-15,-1 0 16,35 0-16,0 0 16,1 0-1,-1 0 1,-70 0-16,36 35 16,-1-35-1,1 35-15,-1 0 16,0-35-16,1 0 15,-1 34-15,-34 1 16,-1 0-16,1-35 16,35 35-16,-1 34 15,0-69-15,36 35 16,-36 0 0,35 0-1,-34 0-15,-1-1 16,0 1-16,36 0 15,-36 35-15,35-36 16,-69 36-16,69 0 16,0-1-1,0-69-15,1 70 16,34-1-16,-35-34 16,0 35-1,0-1 1,35 1-16,-35-35 15,35-1-15,0 36 16,0-35-16,0 0 16,0-1-16,0 36 15,0-35 1,0 34 0,0-34-1,0 35 1,0-35-16,0 34 15,0 1 1,35-35-16,-35-1 16,35 1-1,0 35 1,0-1 0,-1-34-1,1 0-15,-35 34 16,35-34-1,-35 0 1,35-35-16,0 35 16,34 0-1,-34-1-15,35 1 16,-1 35-16,-34-1 16,35-69-1,-36 70-15,1-70 16,35 0-16,-35 35 15,-1 0-15,36-1 16,0 1-16,-36-35 16,36 70-16,-1-35 15,-34-35-15,0 0 16,35 34-16,-36-34 16,71 35-16,-70-35 15,34 35-15,105 0 16,-69-35-16,69 69 15,-70-69-15,-34 35 16,69 0 0,-35 0-16,0 0 15,1-1-15,-1 1 16,1 0-16,-36-35 16,-34 0-1,35 0-15,-1 35 16,1-35-16,-35 0 15,69 35-15,0-35 16,36 34-16,-36-34 16,0 0-16,1 0 15,34 0-15,35 0 16,-70 0-16,1 0 16,-71 0-16,71 0 15,-36 0-15,1 0 16,0 0-16,34 0 15,-34 0-15,34 0 16,0 0-16,70 0 16,0 0-16,-35 0 15,1 0-15,-36 0 16,0 0-16,-69 0 16,35 0-1,-35 0-15,-1 0 0,1 0 16,0 0-1,34 0 1,1 0 0,34 0-16,-34 0 15,-35 0-15,69 0 16,-34-34-16,-1 34 16,1 0-16,0-35 15,-36 35-15,36 0 16,0 0-16,-36 0 15,1 0-15,0-35 16,0 35-16,0 0 16,-1-35-1,1 35 1,35-35-16,-1 35 16,1-34-1,-35 34-15,-1-70 16,1 70-16,0 0 15,35-35-15,-1 0 32,-34 1-17,35-1 17,-36-35-1,1 35-16,-35-34 1,35-1 0,0 35-16,-35-34 15,0 34 1,0 0-16,0 0 16,0-34-16,0-1 15,0 35 1,0 1-16,0-1 15,0-35-15,0 1 16,0 34 0,0-35-16,0 36 15,0-1 1,0 0-16,-35 0 16,0-34 46,0 34-31,1 0-15,-1 35 0,-35-35-1,70 0-15,-69 1 16,-1 34-16,35 0 15,0-70-15,-69 35 16,35 35 0,34-35-16,-35 1 15,70-1-15,-35 35 16,1 0-16,-36-35 16,0 35-16,36 0 15,-1 0 1,-35-35-16,35 35 15,1-35 1,-1 35 0,0 0-1,35-34 1,-35 34 46,0 0-46,1 0-16,-1 0 31,-35-35-31,35 0 16,35 0 0,-34 35-16,-1 0 15,35-35 1,-35 35 15,35-34 0,-35 34-15,-34-35 0,69 0-1,-35 0 32,0-34 0,0 34-31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20.69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3390 377 0,'-35'0'16,"35"-34"-16,-35-1 31,-34 0 0,34 0 32,0 35-48,-35-35-15,36 35 16,-1-34-16,-35 34 16,1 0-16,-1 0 15,35 0-15,0 0 16,-34 0-16,34 0 16,-35-35-16,36 35 15,-36 0-15,35 0 16,-69 0-16,-1 0 15,71 0-15,-71-70 16,70 70 0,-34 0-16,34 0 15,-34 0-15,34 0 16,-35 0 0,35 0-16,-34 0 15,-1 0-15,-34 0 16,69 0-16,-35 0 15,-34 0-15,69 0 16,0 0-16,-34 0 16,34 0-1,-35 0-15,1 0 16,-1 0-16,-34 0 16,69 0-16,-34 0 15,-1 0-15,35 0 16,-34 35-1,-1-35 1,35 70 0,0-70-1,1 0 1,-36 69-16,35-69 16,0 0-16,35 35 15,-34 0-15,-1 0 16,35-1-16,-35-34 15,35 35 1,-35 0 0,35 0-1,0 0-15,-35 34 16,35-34-16,-34 0 16,34 34-1,0 1 1,0-35 15,0 0 0,0-1-15,0 1 0,0 0-1,0 0 1,0-1-16,0 1 15,0 0 17,0 0-17,0 0 17,34 34-32,1-34 31,-35 0-31,35 0 15,0 34 1,-35-34 15,35 0 1,-1 0-17,1-1 16,0 1-31,0 0 16,0 0 0,-1 0-1,36-1 1,-35 1 0,0 0-16,-1-35 15,1 0-15,70 104 16,-36-104-1,-34 35 1,0-35-16,69 70 16,-69-70-1,34 0-15,-34 0 16,0 35-16,0-35 16,34 0-1,-34 0-15,35 69 16,-1-69-16,36 35 15,-36-35-15,-34 0 16,0 0-16,35 0 16,-36 0-16,36 0 15,-35 0-15,34 0 16,36 35-16,-71-35 16,36 0-1,-35 0-15,0 0 16,34 0 15,-34 0-31,35 0 16,-36 0-1,36 0-15,-35 0 16,0 0-16,34 0 16,-34 0 15,0 0-16,0 0-15,-1 0 16,1 0 0,0 0-16,0 0 15,34 0-15,-34 0 16,0 0 0,0 0-16,69 0 15,-69 0 1,35 0-1,-36 0 1,36-35 15,-35 0 1,-1 0-1,1 35-16,0-34-15,35-1 32,-36 0-17,1 35 1,-35-35 0,35-34 15,0-1 16,0 35-32,-35 0 17,0 1-1,0-1-16,0-35 1,0 1 31,0 34 15,0 0-46,0 0 0,0 0-16,69 1 15,-69-1 1,0 0 0,0 0-1,0 0 1,0 1-1,0-1-15,0 0 16,0 0 0,35 0-1,-35 1 1,0-1 15,0 0-15,0 0 15,0 1 16,0-1-31,0 0 30,0 0 1,0 0-31,0 1 15,0-1-15,0 0-1,-35 35 17,35-35-1,-35 35-15,35-69-1,-34 69 1,34-35 15,-35 35-15,-35-35 15,35 35-15,1-35-1,-1 35 48,0 0-16,35-35-32,-70 35 32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05.6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2854 3097 0,'0'-35'78,"0"1"-47,-35-1-15,-35 0-1,1 0 1,34 0-1,35 1 1,-70-1-16,35 0 16,1 35-1,-1-35-15,35 0 16,-35 35 0,0-34-1,0-1-15,1 0 16,-1 35-1,0-35 1,35 0 0,-35 35-1,35-34-15,-35 34 16,1-35 0,-1 0-1,35 0 1,-70-34-1,36 34 1,34 0 0,-70-34-1,35 34-15,0 0 16,1 0-16,-1 0 16,0-34-16,0 69 15,35-35 1,-35 35-16,35-35 15,-34 0 1,-1 1-16,0 34 16,35-70-1,-35 70-15,35-35 16,-35 0 0,1 1-16,-1-1 15,0 0 1,0 0-16,0 0 15,1 1-15,-1-1 16,0 0 0,0-69-16,0 104 15,1-35-15,34 0 16,-35 0-16,0 0 16,0-34-1,0 34 1,1 0-16,34 1 15,-35 34-15,0-70 16,0 35-16,0 0 16,1 1-1,34-1 1,-35 35-16,0-35 16,-34 35-16,69-70 15,-35 70 1,35-34-16,-70-1 15,70 0-15,-35 0 16,35 0 0,-34 1-1,-1 34 1,0-35 0,-35 0 15,36 0-16,34 0 1,-35-34 15,0 69-15,35-35 15,-35 0-31,-34 35 16,69-35-1,-35 1 32,35-1-31,-35-35 15,0 70-15,35-35 15,-35 35-15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07.4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2610 0,'0'-35'203,"35"0"-188,-35 0-15,0 1 16,35-1-16,-35 0 16,0 0-16,0-34 15,34-1-15,1 70 16,-35-70-1,0 36 1,0-1 0,0-35-16,35 70 15,-35-69-15,0 34 16,70-35-16,-70 36 16,34-36-16,1 0 15,0-34 1,0 34-16,0 1 15,-35 34-15,69-35 16,-69 36-16,0-1 16,0 0-16,35 0 15,0 0-15,-35 1 16,0-1 0,35 0-16,-35 0 15,34 0 16,1-69-15,0 104-16,-35-35 16,35 0-16,0 1 15,-35-36-15,34 35 16,1 1-16,-35-36 16,35 35-1,0-34 1,0 34-16,-1 0 15,-34-35 1,35 70-16,-35-34 16,70-36-16,-70 0 31,69 1-15,-69 34 15,35 35-16,-35-35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09.3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2540 0,'34'0'0,"1"0"15,0 0 16,35 0-31,-36 0 16,71 0-16,69-69 16,-70-1-16,0 35 15,70 1-15,-104-1 16,0-35-16,-36 70 16,1-35-16,35-34 15,-35 69 1,34-35-16,-34 0 15,0 35-15,0-35 16,-1 1 0,36 34-16,-1 0 0,1-70 0,-35 35 15,69 0-15,-34-34 16,-1 34-16,-34 0 16,70 0-16,-71 1 15,1 34-15,0-35 16,35 0-16,-36 35 15,1-35-15,0 35 16,0-35-16,34 1 16,-34-1-16,70 0 15,-36 35 1,1 0-16,-1-104 16,1 104-16,34 0 15,-69-35-15,69-69 16,-34 104-16,0 0 15,-70-35-15,69 0 16,-34 35-16,0-35 16,0 35-16,104-35 15,-70 35-15,36-69 16,-1 34-16,35 35 16,-69-35-16,69-34 15,-35 34-15,-69 35 16,104-35-16,-69 35 15,0-70-15,-36 70 16,36-34-16,34-1 16,-69 35-16,35 0 15,-1-70-15,-34 70 16,35 0-16,-1-35 16,-34 1-16,70 34 15,-105-35-15,69 0 16,-34 35-16,69-35 15,-34-34 1,-1 69-16,-34 0 16,35-35-16,-35 35 15,34-70 1,-34 70 0,0 0-1,0 0-15,-35-34 16,34 34-16,36-35 15,-35 35-15,34-35 16,-34 0 0,0 35 31,0 0-32,0 0 1,-35-35-1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11.4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0 174 0,'105'0'203,"-1"0"-203,35 0 15,-34 0-15,34 0 16,-69 0-16,34 0 16,0 0-16,-34 0 15,-35 0-15,-1 0 16,36 0-16,0 0 16,-1 0-16,1 0 15,-1 0 1,-34 0-16,70 0 15,-1 0-15,35 0 16,-104 0-16,69 0 16,1 0-16,-71 0 15,36 0-15,-35 0 16,0 0-16,-1 0 16,1 0-1,35 0 1,-1 0-16,1 0 15,-35 0-15,69 0 16,-69 0-16,35 0 16,-36 0-16,36 0 15,-35 0-15,69 0 32,-69 0-17,35 0-15,34-35 16,-34 0-16,-36 35 15,36 0-15,-1 0 16,1 0-16,0 0 16,-36 0-16,71-34 15,-70 34 17,34 0-17,-34 0 1,0 0-1,0 0 1,34-35 0,1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13.8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0,'69'0'109,"1"0"-93,-35 34-16,0-34 16,34 35-16,1 0 15,-35 0-15,34-35 16,-34 0-16,0 35 15,34-1 1,1 1-16,-35 0 16,34 0-16,1-35 15,-35 35-15,34-1 16,1-34-16,34 35 16,1 35-16,-71-36 15,71-34-15,34 35 16,-35 35-1,1-35 1,-70-35-16,69 34 16,-69-34-16,0 35 15,34 0-15,1-35 16,-35 35-16,69-35 16,0 69-16,-34-69 15,34 0-15,-69 35 16,35 0-16,34 0 15,-69-35-15,0 35 16,34-1-16,36-34 16,-1 35-16,-104 0 15,70-35-15,-36 35 16,36 0-16,-35-35 16,34 34-1,1 1-15,0-35 16,104 35-16,-105 35 15,70-36-15,-34-34 16,-1 35-16,-34-35 16,-1 70-16,1-70 15,-35 0 1,-1 0-16,1 0 16,-35 35-16,35-35 15,35 0-15,-1 69 16,1-69-1,34 0-15,-69 35 16,69-35-16,-34 35 0,-1-1 16,1 1-16,-35 0 15,34-35-15,1 0 16,-35 70-16,0-36 16,34-34-16,1 0 15,-35 35-15,34 0 16,-34 0-16,35 0 15,-36-35-15,1 0 16,35 34-16,-1 36 16,-34-70-16,0 0 15,35 35-15,-1 0 16,-34-1-16,0 1 16,0-35-16,34 35 15,-34 0-15,69 0 16,-69-1-16,0-34 15,0 35 1,-1-35-16,1 35 16,0 0-1,0-35-15,34 69 16,1-34-16,0-35 16,-1 35-1,1 0 1,-35 0 15,-1-35 0,1 0-31,0 34 16,0 1 0,34 0-16,1-35 31,-35 35-16,0 0-15,-1-35 16,1 34 0,35-34-1,-36 0 1,1 35 0,0 0-1,0-35 1,0 0-1,-35 35-15,34-35 16,1 0 62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38.791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452 0 0,'35'0'172,"-70"35"-126,0-35-30,35 35 0,-34-35-1,34 35 1,-70-35-16,70 35 31,-69-1 16,34-34-31,35 35-1,-35-35 1,35 35 46,-35-35-46,0 35 0,35 0-1,-34-1 1,-1 1 93,35 0-93,-35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3:25.45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3108 502 0,'0'-70'15,"0"35"1,-35 35-1,35-35-15,-34 1 16,-1 34-16,0-35 16,-35 35-16,36 0 15,-1 0 17,0-35-17,0 35 1,-69-69-16,69 69 15,-35 0 1,36 0-16,-36 0 16,35 0-1,-34-35-15,-1 35 16,0 0 0,1 0-1,34 0 1,0-70-16,-34 70 15,34 0 1,-35-35 0,36 35-1,-36 0 17,35 0-17,0 0 1,-34 0-1,69-34 1,-70 34-16,35 0 31,1 0-15,-1 0 0,0 0-1,0 0 1,0 0-1,1 0-15,-1 0 16,-35 0-16,35 0 16,1 0-1,-1 0-15,0 0 16,0 0 0,0 0-1,1 34 1,-71 1-1,70-35-15,1 35 16,-1-35-16,-35 0 16,36 0-1,-1 70-15,0-70 16,0 0 0,35 34-1,-35-34 1,1 0-1,-1 70 1,0-35 15,0-35-15,0 69 0,-34-34-1,34 0 1,35 0-1,-35-1 1,0 36 0,1-70-1,34 35-15,0 34 16,-35-34 0,0 35-1,35-35 1,-35-35-16,35 34 15,0 1-15,-35 0 16,35 0 15,0 0-31,0-1 16,0 1 0,0 0-1,0 0 1,0 0-1,0 34-15,0-34 32,0 0-17,0 0 79,0-1-78,35-34-1,0 35 1,0 0 0,0-35-16,-35 35 15,34-35 1,1 0-16,0 0 15,0 0 17,69 69-17,-69-69 17,35 0-17,-36 0-15,1 35 16,35 0-16,34-35 15,-34 35 1,-36-35-16,36 34 31,-35-34-15,0 0 0,-1 0-1,1 0 1,35 0-1,-35 0 1,34 35-16,-34-35 16,35 0-1,-1 35-15,36-35 16,-36 0-16,-34 35 16,0-35-16,34 0 15,-34 0 1,0 0-1,0 0 1,34 0 0,-34 0-16,0 0 15,69 35-15,-69-35 16,35 0-16,-36 0 16,1 0-16,0 0 15,0 0-15,0 0 16,-1 0-16,1 0 15,35 0-15,-35 0 16,34 0 0,-34 0-16,0 0 31,0 0-31,-1 0 31,1 0-31,0 0 16,0 0-1,0 0-15,-1 0 16,1 0-16,0 0 16,0 0-16,0 0 15,34 0 1,-34-35 15,0 35-31,34-35 16,-34 35-1,0 0 1,0-70 0,-1 36-1,36-36 17,-35 35-1,-35 0-31,35 1 15,-35-1 1,34-35 0,-34 36 15,0-1-31,0 0 16,0 0 15,0 0-16,0 1-15,0-1 32,0-35-17,0 35 1,0 1 0,0-1-16,0-70 15,-34 105-15,34-34 16,-35 34-16,35-70 15,-35 35-15,0 0 16,35 1 0,-35-1-1,1-35 1,-1 35 0,0-34-1,35 34 1,-35 0-1,35 0 110,-34 35-109,-1-34 0,0 34 46,0 0-31,0 0-15,1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15.63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0,'35'70'94,"35"34"-78,-1 0-16,-34-34 15,0 0-15,0-1 16,-1-69-16,-34 35 16,0 0-16,70 34 15,-35-34 32,-35 0-47,35 0 16,-35 0-16,34-35 15,-34 34-15,35 36 16,0-35 15,-35 0-15,35-1 0,0 1-1,-35 0 1,0 35-16,34-70 15,1 34-15,-35 1 16,35 0 0,-35 0-1,35 34 1,0-69-16,-35 35 16,34 0-1,-34 0 1,35-1-1,0 1-15,-35 0 16,0 0 0,35-35-1,-35 69 1,0-34 0,35 0 15,-1-35-31,-34 70 15,0-36 189,0 1-189,0 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17.4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4140 0 0,'-35'0'47,"1"0"-16,-1 0-15,0 0-16,0 34 16,0 36-16,1-70 15,-1 70-15,-35-70 16,1 69-16,34-34 16,-35 35-16,1-70 15,-1 69-15,-34-34 16,69 0-1,-70-35-15,105 35 16,-34-1-16,-1-34 16,0 35-16,-34 0 15,-1 0-15,35-35 16,0 35-16,1-35 16,-1 69-1,-35-69-15,-34 35 16,104 0-16,-70 0 15,35-1-15,-34-34 16,-1 35-16,-34 35 16,69-70-16,-35 35 15,36-35-15,-1 34 16,-35 1 0,-34 35-16,69-70 15,-69 69-15,69-34 16,0-35-16,-34 35 15,-1 0-15,0-1 16,1 1 0,-1 0-16,1-35 15,-1 35-15,70 0 16,-70-35-16,36 0 16,-1 0-1,-35 34-15,-34 36 16,69-70-1,-69 35-15,34 0 16,0-1 0,1 1-16,-1-35 15,36 0 1,-1 35-16,-70 35 47,71-36-32,-1-34 17,-35 35-32,70 0 15,-35-35 1,1 0 0,-1 35 77,-35-35-15,35 35-46,35-1-32,-34-34 78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18.8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5466 0 0,'-70'0'94,"36"0"-78,-71 0-16,1 34 15,-70 1-15,-35 35 16,-34-35-16,-1-35 16,-34 34-16,138-34 15,1 0-15,-69 70 16,68-35-16,106-35 15,-71 0-15,36 35 16,34-35-16,-70 34 16,71-34-16,-36 0 15,0 35-15,1 0 16,-1-35-16,-34 35 16,34-35-16,-34 69 15,-35-34-15,0-35 16,69 35-1,-69-35-15,0 70 16,69-36-16,0-34 16,36 0-16,-36 0 15,35 35-15,0-35 16,-34 35-16,34-35 16,-35 35-16,-69 0 15,105-35-15,-71 0 16,36 69-16,34-69 15,-70 0-15,36 35 16,-1-35-16,35 0 16,-34 0-1,34 35-15,-35-35 16,1 34-16,34 1 16,0-35-1,0 0 1,1 0-16,-1 0 15,0 35 1,0-35 0,-34 35-1,34 0 1,0-35 0,0 34-1,35-68 204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7:34:20.73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975 491 0,'-35'0'203,"-35"-35"-187,35 1-16,-69-1 15,34 35-15,1-35 16,34 35-1,0 0 17,1 0-17,34-35 48,-35 0 77,0 1-108,0-1-17,-34 0 17,-1 0 61,35 1-30,0-1-48,1 35 1,34-35 0,-35 35 15,0 0 0,0 0-15,35-35-1,-35 35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8:47.05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7320 1129 0,'34'-35'141,"-34"0"-110,0-35-16,-34 70-15,34-34 16,0-1 0,-70-35-16,1 35 15,-1-34 1,35 34-16,0 35 16,1-35-16,-36-34 15,0 34 1,36 35-16,-1 0 15,-35-70-15,35 70 16,1 0 0,-71-35-16,36 35 15,34-34 1,-104-1-16,34 0 16,36 35-16,-36-35 15,1 35-15,34-69 16,36 69-1,-71-35-15,70 35 16,1 0-16,-36 0 16,-34 0-16,34 0 15,-34 0-15,69-35 16,0 35-16,-35 0 16,-104-69-16,105 69 15,-70-35-15,-35 35 16,69 0-16,1 0 15,34 0-15,-34 0 16,69 0-16,-34 0 16,34 0-16,0 0 31,0 0-15,0 0-16,1 0 15,-1 0 1,0-35-16,0 35 15,0 0-15,1 0 16,-1 0 0,0 0-1,0 0 1,0 0 0,1 0-1,-1 0 1,0 0-1,0 0 1,0 0 15,1 0-31,-1 0 16,0 0 15,0 0-15,1 0-1,-1 0 1,-35 0-16,35 0 16,-34 0-1,34 0-15,-35 0 16,36 0 0,-36 0-16,35 0 15,-34 0 1,34 0 15,-35 0-15,35 0-1,1 0 32,-1 0-47,0 0 31,-35 0-15,36 0 0,-36 0-1,0 0-15,1 0 16,-1 0-16,36 0 16,-71 0-16,70 0 15,1 0-15,-36 0 16,35 0-16,0 0 15,1 0 17,34 35-17,-35-35 1,0 0 0,0 0-1,-34 35 32,-1-1-47,35 1 16,-34 35-16,34-70 15,-70 34-15,71 36 16,-36-35-16,0 0 16,1 34-16,-36-69 15,36 70 1,34-70-16,0 0 15,-34 35 1,34-1 0,0-34-1,-34 35-15,34 0 16,-35-35 0,1 35 15,34-35-31,0 35 15,0-1 1,0 36 15,35-35-15,-34 0-16,-1 34 16,35-34-16,0 35 15,0-36 1,0 36-16,-70 0 15,70-1-15,0 1 16,-35-1 0,1 1-16,34-35 15,0-1-15,0 36 16,0-35-16,-35 69 16,35-34-1,0-35-15,0 69 16,0 0-1,0-34 1,0-35-16,0 0 16,0-1-16,0 1 15,0 0 1,0 0-16,0 0 16,0-1-1,0 1-15,0 35 16,0-35-1,0 34-15,35-34 16,-35 0-16,34 34 16,-34-34-1,35 0 1,-35 0 0,35-35-1,0 34-15,-35 1 16,35 0-1,-35 0 1,34 0-16,1-1 16,0 36-1,0-70 1,0 35-16,-1-35 16,1 69-16,0-69 15,0 35-15,34-35 16,-34 35-1,0 35-15,0-70 16,0 0-16,-35 34 16,34 1 15,1 0-15,0-35-16,-35 35 15,35 0-15,34-1 16,1-34-16,-35 0 15,-1 35-15,36 0 32,0 0-17,-36-35-15,1 35 16,35-35-16,-1 0 16,71 69-16,-71-69 15,1 35 1,-35-35-16,-1 0 15,1 0-15,0 0 16,0 35-16,34-35 16,71 34-16,-36 1 15,35-35-15,105 0 16,-140 35-16,70-35 16,-104 35-16,-36-35 15,36 0 1,0 0-16,-36 35 15,1-35-15,35 0 16,-35 0-16,34 34 16,-34-34-16,69 0 15,1 35-15,-36-35 16,1 0-16,-35 0 16,34 0-16,1 0 15,-1 0 1,36 0-1,-70 0-15,-1 0 16,36 0-16,34 0 16,1 0-16,-36 0 15,1 0-15,-35 0 16,0 0-16,69 0 16,-69 0-16,-1 0 15,71 0-15,-36 0 16,1 0-16,34 0 15,-34 0-15,0 0 16,-36 0 0,36 0-16,0 0 15,34 0 1,-34 0-16,-36 0 16,106 0-16,-71-35 15,70 35-15,35-34 16,0-1-16,-139 35 15,0 0-15,0 0 16,34 0-16,-34 0 16,69-70-1,-69 70-15,35-35 16,-1 35 0,36-34-16,-1-36 15,-34 70-15,-1 0 16,-34 0-16,-35-35 15,70 1-15,-1-1 16,-34 35-16,0-35 16,34 35-16,1-35 15,0 0 1,-36 1-16,71-1 16,-70 0-1,104-35 1,-70 36-1,1-36-15,-70 35 16,70 35-16,-36-35 16,1-34-1,0 34 1,0-35-16,0 1 16,-35 34 15,0 0-31,0 0 15,0 1-15,0-1 16,34-35 0,-34 35-16,0-34 15,0 34-15,0 0 16,0 1-16,0-1 16,0-35-16,0 35 15,0 1-15,0-36 16,0 35-16,0 0 15,0 1-15,0-36 16,0 35-16,0 0 16,0-34-16,0 34 15,0-35 1,-34 70-16,34-34 16,-35-1-16,35 0 15,0 0 1,-35 35-16,35-69 15,0 34-15,-35 0 16,35 0 0,-35-34-16,1 34 15,-1 0-15,35 0 16,0 0 0,-35 1-1,0-1 1,35 0 15,-35 0-15,1 35-16,34-34 15,-35 34 1,35-35 0,-35 0-1,0 35 1,0-35-1,-34 35 17,-1-35-17,70 1 1,-35 34-16,1 0 16,-36 0-16,70-35 15,-35 35-15,0 0 16,1 0-16,-1 0 15,0-70 1,0 70 0,0 0 15,1-35 0,-1 35-15,0 0-1,-34-69 17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8:53.00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5845 0,'35'-69'110,"-1"-1"-110,1 0 15,0-34-15,35-70 16,-1 70-16,70-70 16,-69 104-16,-1-34 15,36-1-15,-70 36 16,34-1-16,1-34 15,-1-1-15,36 36 16,-36-36-16,36 1 16,-70 69-16,34-34 15,1-36-15,-35 36 16,69-1-16,-104 35 16,69 1-1,1-71-15,-35 36 16,34 34-16,36-104 15,-36 104-15,71-35 16,-71 35-16,36-69 16,-1 69-16,70-69 15,0-1-15,-70 36 16,1-1-16,-1 1 16,-34-1-16,-1 35 15,1-34-15,-35 34 16,34 0-16,36-34 15,-71 69-15,36-105 16,0 105-16,-1-35 16,-34 1-16,35-36 15,34 0-15,-69 36 16,34-1-16,70-35 16,-104 35-16,70 1 15,-1-36-15,-34 35 16,-1 0-16,36-34 15,-36 34-15,36-35 16,-71 36 0,36 34-1,0-35-15,-36-35 16,36 70-16,-35-34 16,69-36-16,1 35 15,-71 35-15,36-69 16,34 69-16,-34-70 15,-1 70-15,1-35 16,-35 35-16,0-35 16,-1 1-1,36-1-15,69-35 16,-69 35 0,-1 1-16,36 34 15,-70-70-15,-1 70 16,1-35 15,0 0-15,0 35-16,0-34 15,34 34 1,-69-35 0,35 0-16,104 0 15,-139 0 1,70 35 31,-70-34-16,34 34-15,1-35 30,0 35-46,0-35 16,34 35 31,-34 0-16,-35-35 329,0 0-345,-104-34 1,-70 34-16,-35-34 15,105 34-15,-35 35 16,34-35-16,1-35 16,34 70-16,1 0 15,34 0 1,-35-34-16,35-1 16,1 35 30,-1 0-14,-35 0-17,35-35 1,209 70 281,-69 0-297,-1-1 15,-69-34 1,0 0 0,0 35-16,-1-35 62,36 0-46,34 70-1,-34-70-15,69 35 16,-35-1-16,-34-34 16,0 70-16,-36-70 15,1 0 32,0 0-31,0 0-16,34 0 15,-34 0 1,0 0 0,0 0 46,-35 35 298,0 34-360,0 1 15,0-35 1,0-1-16,0 1 15,0 35-15,0-35 16,0 34 0,-35-34-1,35 0 1,0 0 0,0-1-1,0 1 1,0 35-1,0-35 1,-35-1 0,35 1-1,0 0 1,0 0 0,-35 0-1,35-1 1,0 1 15,0 0-31,-34 0 16,34 0-16,0-1 15,0 1 1,0 0 15,0 0-15,0-1-1,-35 1 1,35 0 15,0 0-15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8:58.19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0 591 0,'35'35'109,"34"-35"-109,-34 35 16,35 0-16,34 0 15,-69-1-15,34 1 16,-34 0-16,35 0 15,34 34-15,-34-34 16,-1 0-16,71 69 16,-1-104-16,104 105 15,-103-71-15,-36 1 16,35 0 0,-35 35-16,-34-70 15,-35 0 1,34 34-1,-34-34 1,35 70-16,-1-70 16,71 35-16,34 69 15,-70-104-15,-34 35 16,34 0-16,-69-35 16,34 0-16,1 0 15,-35 0-15,34 0 16,1 0-16,34 0 15,35 69-15,1-69 16,-36 0-16,-34 0 16,34 0-16,-34 0 15,-1 0 1,-34 0 0,0 0-16,0 0 15,34 0 1,-34 0-1,34 0-15,-34 0 16,35 0-16,34 0 16,-69 0-1,35 0-15,-1 0 16,1 0 0,-35 0-16,34 0 15,1 0 1,-1 0-16,-34 0 15,70 0-15,-1 0 16,-69 0-16,34 0 16,1 0-16,-35 0 15,-1 0-15,1 0 16,35 0 0,-35 0-16,34 0 15,70 0-15,-34 0 16,69 0-16,-35 0 15,0 0-15,-69-34 16,34 34-16,1-35 16,-71 0-16,1 35 15,0 0-15,0-35 16,-1 35-16,36 0 16,0 0-1,-36-69-15,1 69 16,35-35-1,-35 35-15,69-105 16,0 105 0,-69-69-16,70 69 15,-36-70-15,-34 35 16,0 35-16,69-69 16,-69 69-16,35-70 15,34 1-15,-35 69 16,-34-35-16,0 0 15,35 0-15,-36 1 16,36-1-16,-70 0 16,35 0-16,-35 0 15,69 35-15,-69-69 16,35 69 0,0-70-1,0 1-15,0 69 16,-35-35-1,0 0-15,34 0 16,1-34 0,0 34 15,-35-35-15,0 1-16,0 34 15,35-35 1,-35 35-1,0 1 32,35-1-31,-70 35 656,0 35-672,-35 34 15,36-34-15,-1 0 16,0 0 0,0-35-1,0 34 142,1-34-157,-36 35 15,35-35 16,-34 35-15,-1 0 0,35-35-16,0 35 15,1-1 1,-1-34-16,0 0 16,0 0-16,-34 70 31,34-70 0,0 35-31,0-35 16,-34 0-1,34 69-15,-35-69 16,36 35-16,-1-35 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00.82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0 0,'35'0'47,"0"0"15,-1 0-15,-34 34-31,70-34-1,-35 35 1,0 0-1,-35 35 17,0-36-17,34-34 1,-34 35-16,0 0 16,35-35-16,-35 35 31,35 0-31,-35-1 31,0 1-15,35 0-1,-35 0 1,35-35 0,-35 35-1,34-35-15,-34 69 16,35 1-1,-35-35 17,0-1-17,35 1-15,-35 0 16,35 0 0,-35 34-1,0-34 1,0 0-16,0 0 15,0 0 1,35-35-16,-35 34 16,0 1-16,0 0 15,34-35-15,-34 69 16,35-69 0,-35 35-1,0 0 1,35 0-16,-35 0 15,35-35 267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35.79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0 105 0,'35'-35'141,"0"35"-1,0 0-124,-1 0 15,1 0-15,0 0-16,0 0 15,-1 0 17,1 0-32,0 0 15,0 0 1,0 0-1,-1 0-15,1 0 16,0 0 0,0 0-1,0 0-15,-1 0 16,36 0 0,-35 0-16,0 0 15,-1 0 1,1 0-16,0 0 15,0 0-15,0 0 16,-1 0-16,1 0 16,35 0-16,-35 0 15,-1 0-15,1 0 16,0 0-16,35 0 16,-36 0-1,1 0-15,0 0 16,0 0-1,0 0 1,-1 0 0,1 0-16,35 0 15,-36 0-15,36 0 16,0 0-16,-1 0 16,-34 0-16,35 0 15,34 0-15,-69 0 16,0 0-16,-1 0 15,1 0-15,0 0 16,0 0-16,34 0 16,1 0-1,-35 0-15,34 0 16,-34 0 0,35 0-16,-35 0 15,34 0 1,-34 0-1,34 0 1,-34 0 0,35 0-16,-35 0 15,34 0-15,-34 0 16,69 0-16,-69 0 16,35 0-1,-35 0 1,34 0 15,-34 0-31,35 0 16,-36 0-1,36 0 1,-35 0-16,34 0 16,-34 0-16,35 0 15,-35 0-15,69 0 16,-69 0-16,34 0 15,-34 0-15,35 0 16,-1 0-16,1-35 16,-35 35-1,34 0 1,-34 0 0,35 0-16,-36 0 15,1 0-15,0 0 16,0 0-16,0-35 15,-1 35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2:02.938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45 0 0,'0'35'125,"0"70"-109,0-1-16,0-34 15,0 69-15,0-70 16,0 36-16,0-70 15,0 34-15,0 1 16,0-1-16,0-34 16,0 35-1,0-36-15,0 36 16,0 0-16,0 34 16,0-69-16,0 34 15,0 36-15,0-70 16,0 34-16,0 1 15,0 34-15,0-69 16,0 69-16,0 1 16,0-70-16,0 104 15,0-70-15,0 36 16,0-36-16,0 36 16,0-36-1,0-34-15,0 0 16,0 34-16,0 1 15,0-35-15,0 0 16,34-1-16,-34 36 16,35-35-1,-35 34-15,35 1 16,-35-35 0,35 0-16,-35 34 15,35 1-15,-35-35 16,0-1-1,0 1-15,0 35 16,69-36-16,-69 1 16,0 35-16,35-1 15,-35 1 1,35 0-16,-35-36 16,35 71-16,-1-1 15,1-34 1,-35-35-16,0-1 15,35 1 1,0-35-16,-35 35 16,0 0-1,35 0-15,-1-35 16,36 69 0,0-69-16,-36 0 15,36 35-15,34-35 16,1 35-16,-1-35 15,70 69-15,-35-69 16,105 35-16,-35-35 16,-70 0-16,35 0 15,-35 0 1,0 0-16,-35 0 16,-34 0-16,0 0 15,-36 0 1,1 35-16,0-35 15,35 0-15,-1 0 16,36 0-16,-36 0 16,1 0-16,34 0 15,-69 0-15,34 0 16,1 0-16,34 0 16,36 35-16,-36 0 15,0-35-15,36 0 16,-71 0-16,1 0 15,-35 0-15,34 0 16,-34 0 0,35 0 15,-36 34-15,36-34-16,34 0 15,-69 35 1,104 0-16,0 0 15,-104-35-15,104 34 16,105-34-16,-174 35 16,-1-35-1,36 0-15,-36 35 16,-34-35 0,35 0-16,-1 35 31,-34-35-16,34 0 1,-34 0 0,35 0-1,-35 0 1,34 0-16,1 35 16,-35-35-1,34 0 1,-34 0-1,0 0 1,0 34 15,-1-34 110</inkml:trace>
  <inkml:trace contextRef="#ctx0" brushRef="#br0" timeOffset="3168.1437">5994 4454 0,'35'0'125,"0"70"-125,0-35 79,0-1-79,-35 1 46,34 0 1,1-35-47,-35 35 32,35 0-32,35-1 15,-70 1-15,34-35 16,1 35 203,35 34-204,-35-34 220,-1 0-220,1 0 376,-70 0-141,1-1-235,-1 1 1,35 0 47,-35-35-48,0 35 32,0 0-16,1-1-15,-1 1-16,0-35 16,-35 35-1,1 0 1,-1 34 93,35-69-93,1 35-16,-1 0 15,0-35 17,0 35 140,1 34-141,-1-69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38.97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58 0,'35'0'141,"0"0"-126,34 0-15,-34 0 16,34 0-16,-34 0 16,0 0-16,0 0 15,0 0-15,-1 0 16,1 0-1,35 0-15,-35 0 16,34 0-16,36 0 16,-1 0-16,-34 0 15,-1 0-15,36 0 16,-71 0-16,1 0 16,0 0-1,0 0 1,0 0-16,-1 0 15,1 0-15,70 0 16,-36 0-16,35 0 16,1 0-16,-1 0 15,-34 0-15,-1 0 16,-34 0-16,0 0 16,0 0-16,0 0 15,-1 0 1,1 0-16,0 0 15,0 0-15,0 0 16,-1 0-16,36 0 16,34 0-16,36 0 15,-71 0-15,35 0 16,1 0-16,-36 0 16,-34 0-16,0 0 15,0 0-15,0 0 16,-1 0-1,1 0 1,35 0 0,-35-35-16,-1 35 15,1 0-15,0 0 16,35 0-16,-36 0 16,36 0-16,0 0 15,-1 0-15,36 0 16,-71 0-16,36 0 15,0 0-15,-1 0 16,-34 0 0,34 0 15,-34 0-15,35 0 140,-35 0-62,-1 0-48,1 0-30,0 0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52.793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1 79 0,'35'0'156,"0"0"-140,0 0-16,0 0 31,-1 0-31,1 0 16,0 0-16,35 0 15,-36 0 1,1 0 0,0 0-1,0 0 17,0 0-32,-1 0 15,1 0 16,1 0-15,-1 0-16,0 0 31,34 0-15,-34 0 0,-35-33-1,35 33 1,0 0 15,-1 0-15,1-34-16,0 34 31,0 0 16,-1 0-16,1 0 0,35 0 1,-35 0-1,-1 0-16,1 0-15,0 0 16,35 0 0,-36 0 15,36 0-15,-35 0-16,0 0 15,-1 0-15,1 0 16,0 0-1,0 0 1,0 0 31,-1 0-16,1 0 16,1 0 0,34 0-16,-36 0 16,36 0 16,-35 0-1,0 0-46,-1 0 31,1 34-16,0-34 16,0 0-47,-1 0 31,1 33-15,0-33 77,0 0-15,0 0-46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0:08.847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67 0,'34'0'78,"36"0"-62,0 0-16,-36 0 15,36 0-15,-35 0 16,0 0-16,69 0 15,0 0-15,-69 0 16,69 0-16,-34 0 16,-35 0-16,0 0 15,34 0-15,-34 0 16,35 0-16,-36 0 31,1 0-15,35 0-16,-1 0 15,-34 0 1,35 0 0,-35 0-16,34 0 31,-34-33-15,35 33-1,-36 0 1,36 0-1,-35 0 1,34 0 0,-34 0-1,0 0 17,0 0-17,-1 0-15,36 0 16,-35 0-1,0 0 1,34 0 15,1 0-15,-35 0 0,-1 0 30,1 0-30,0 0-16,0 0 16,0 0 15,-1 0 16,1 0-32,0 0 1,0 0 62,0 0-78,-1 0 47,1 0 16,0 0-1,0 0-46,0 0 31,-1 0-32,1 0 1,0 0 15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05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1579 355 0,'-35'0'125,"-35"0"-125,36 0 16,-1 0-16,-35-35 15,70 0-15,-69 35 16,-1 0-16,35-69 15,1 69-15,-1 0 16,0-35 0,0 35-1,0 0 1,-34-70 15,34 70-15,-35 0-1,70-35 1,-34 35-16,-36-34 16,35 34-1,0 0 17,-34-35-17,-1 35 1,35 0 15,-34 0-15,34 0-1,-35 0 1,36 0 15,-36 0-15,35 35 31,0-35-16,35 34 0,-34 1 0,-1 0 1,35 0-1,0 0-15,-35-35-1,35 34-15,0 1 16,0 0 15,0 0 0,0-1 16,0 1-16,0 0-15,0 0 31,0 0-47,0-1 16,0 1 30,35 0 17,0 0-32,-35 0-15,34-35-16,1 69 15,0-69 1,-35 35-16,35-35 16,-35 35-1,35 0 1,-1-1-16,1 1 31,0-35-15,0 35-1,0 0 1,-1-35 0,1 0-16,0 0 31,0 35-15,0-35 15,-1 0-31,36 34 15,-35-34 1,34 0 0,-69 35-16,35-35 15,0 0-15,0 0 16,34 0-16,-34 0 16,0 0-1,0 35 1,0-35-1,-1 0 17,1 0-17,0 0 1,0 0 0,-1 0-16,1 0 15,0 0-15,0 0 16,0 0-1,-1 0-15,1 0 16,0 0 0,35 0-1,-36-35 32,-34 0-16,35 1-15,-35-1 31,35 0-31,-35 0-1,0 0-15,0 1 31,0-1-15,0 0-16,0 0 31,0 0 1,0 1 14,0-1-46,0 0 32,-35 0 30,0 0-46,35 1 15,-34-1-15,-36 0 31,35-35-32,0 70 1,1 0-1,34-34-15,-35 34 32,-35 0-1,70-35 0,-35 35-31,1-35 47,-1 0-31,0 35 31</inkml:trace>
  <inkml:trace contextRef="#ctx0" brushRef="#br0" timeOffset="6845.7408">-5937 1712 0,'0'-35'328,"0"0"-328,-35 0 47,1 35 0,-1 0-16,0 0-31,0-69 16,0 69 15,1 0-15,-1 0-16,0 0 15,0 0-15,0 0 16,35-35-16,-34 35 15,-1 0 1,0 0 0,0 0 15,1 0-15,-1 0-1,0 0 1,-35 0 15,36 0-15,-36 0-1,35 0 1,-34 0-16,34 0 16,0 0-1,0 0 1,0 35-1,1-35-15,-1 34 16,-35 1 15,70 0 1,-35 0-1,1-35-16,-1 69 17,35-34-1,0 0 0,0 0-15,0 0 31,0-1 0,0 1-16,0 0-16,0 0 17,0 0 15,0-1-32,0 1 1,35 35 15,-35-35 0,34-35-15,-34 34-16,0 1 16,0 0-1,35-35 1,-35 35-16,35-35 15,0 69 1,0-34 0,-35 0-1,34 0-15,1-35 16,-35 35 15,70-1-15,-70 1-16,35-35 31,-35 35-15,34-35-16,1 0 31,0 0-15,0 0-1,0 0 1,34 0-16,1 0 15,-35 0 1,-1 0-16,1 0 16,35 0-16,-36 0 31,1 0-15,0 0-16,0 0 15,0 0 1,-1-35-16,1 35 31,0 0-31,0 0 16,0 0-1,-1 0-15,1 0 16,0 0 0,0 0-1,0-35-15,-1 1 16,36-1 15,-35 0 0,-35 0-15,35 0 0,-1 35-16,-34-34 15,35-36 1,-35 35-1,0 0 1,0 1 0,0-1-1,0 0 1,0 0 0,0 0 15,0 1 0,0-1-15,0 0-1,0 0 1,0 0 31,0 1-32,-35-1 17,35 0-17,0 0 32,-34 0-47,-1 35 31,35-34-15,-35 34 0,35-35 15,-35 35 31,0 0 63,1 0-93,-36 0-32,35 0 31,0 0 16,1 0-32,-1 0 1,0 0 93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17.4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1332 4526 0,'0'34'344,"0"1"-344,0 35 15,0-35-15,0-1 16,0 1 0,0 0-1,0 0-15,0 0 31,0-1-31,0 1 16,0 0 0,0 0 15,0 0 31,0-1-62,0 1 94,35-70 156,70 35-250,-71-69 16,1 69-16,0 0 31,-35-35-15,35 35-1,34 0 32,1 0-31,-35 0-1,-1 0-15,1 0 32,0 0-17,0 0-15,0 0 32,-1 0-1,1 0-16,0 0 1,0 0-16,0 0 16,-1 0-1,1 0 1,0 0 0,0 35 15,0 0-16,-35-1-15,34-34 16,-34 35 0,0 35 15,0-36 0,0 1 0,0 0-15,0 0 0,0 0-1,0-1 17,0 36-17,-34 0 16,-1-36 16,35 36-31,-35-70 0,0 0 15,35 35-31,-35-35 15,35 35 1,-34-35-16,-1 34 16,0-34-1,0 0 1,0 0 0,1 0 15,-1 0-16,0 0 1,-35 35 0,36-35 15,-1 0-15,0 0-1,0 0 16,1 0-31,-1 0 32,0 0-17,0 0 1,0 0 0,1 0 15,-36 0-16,35 0 1,0 0-16,1 0 16,-1 0-1,0 0-15,0 0 16,0 0 171</inkml:trace>
  <inkml:trace contextRef="#ctx0" brushRef="#br0" timeOffset="1853.6545">1332 4595 0,'70'0'391,"-35"0"-376,34 0 1,-34 0 15,0 0-15,0 0 0,0 0-16,-1 0 15,1 0 1,0 0-1,34 35 1,-34-35 0,0 0-1,0 0 1,0 0 0,-1 0-1,1 0-15,0 0 16,0 0-1,0 0-15,-1 0 32,1 0-32,0 0 0,0 0 15,0 0-15,-1 0 16,1 0-16,0 0 16,35 0-16,-1 0 15,-34 0 1,0 0-16,0 0 15,-1 0 1,36 0 15</inkml:trace>
  <inkml:trace contextRef="#ctx0" brushRef="#br0" timeOffset="5111.2986">3246 5326 0,'-35'0'407,"0"0"-345,1 0-31,-1 0-15,0 0 0,0 35 93,0-35-93,1 0-1,34 34 1,-35 1 31,0 0-32,35 0 1,0 0 0,-35-1 30,35 1-14,0 0-1,0 0 31,0 0 17,35-35-64,0 34 16,0 1 32,-1-35 31,1 35-1,0-35 1,-35 35 94,-35 0-157,35-1 47,-35 1-62,1-35 31,-1 0 31,0 0-47,-34 70 31,34-70-30,0 0 15,0 0-16,0 0 0,1 0 16,-1 0 62,0 0-93,0-35 31</inkml:trace>
  <inkml:trace contextRef="#ctx0" brushRef="#br0" timeOffset="6006.276">3211 6057 0,'35'34'156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0:39.3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3803 524 0,'0'-35'110,"-35"1"-79,-35-1 0,1 0 1,-1 0-17,70 0-15,-35 35 16,-34-34-16,34-1 15,0 35 1,0 0-16,35-35 16,-69 35-16,-1-70 15,35 70 32,1-34-47,-1 34 16,0 0-1,-35-35 1,36 35 0,-36 0-16,1 0 31,34 0-31,-35 0 16,35 0-16,-34 0 15,34 0 1,-35 0-16,36 0 15,-1 0 1,0 0-16,-35 0 16,36 0-16,-1 0 15,0 0-15,0 0 16,-34 0-16,34 0 16,-35 0-1,1 0-15,34 0 16,-35 0-16,35 0 15,1 0-15,-36 0 16,35 0-16,-34 0 16,-1 0-16,35 0 15,1 0-15,-1 0 32,0 0-32,0 0 15,0 0-15,1 0 16,-1 0-16,-35 0 15,35 0 1,-34 0 0,34 0-16,0 0 15,0 0 1,1 0 0,-1 35-16,0-35 15,0 0 1,0 34-1,1-34 1,-1 0-16,-35 0 16,35 0-1,1 0 1,-36 35-16,35-35 16,-69 35-1,104 0-15,-35-35 16,-34 0-16,69 35 15,-70-35-15,35 0 16,-34 34 0,69 1-1,-35-35 1,35 35 0,-35-35 30,35 35-30,0 0 0,-35 69 15,35-69-15,0 0-1,0-1-15,0 1 16,0 0-1,0 0 1,0 0 0,0-1 15,35 1 31,0-35 1,0 35-32,-1-35-31,1 0 16,-35 35-16,35 0 15,0-35 17,0 34-32,-1-34 15,-34 35-15,35-35 16,0 0-16,-35 35 16,35-35-1,-1 0 1,1 0 15,0 35-15,0-35 15,0 35-15,-1-35-1,-34 34-15,70-34 16,-35 0-1,0 0 1,-1 0 15,1 0-15,0 0-16,0 0 16,34 35-1,1-35 1,0 35-16,-1-35 31,-34 0-31,0 0 16,0 0-16,34 35 15,1-35 17,-35 0-32,34 0 31,-34 0-16,35 0 1,-36 0 0,1 0-1,0 0-15,0 0 16,34 0 0,-34 0-1,0 0 1,0 0-1,-1 0 1,-34 35 0,35-35-16,0 0 15,0 0 17,0 0-17,-1 0-15,1 0 31,0 0-31,0 0 16,0 0 0,34 34-1,-34-34-15,0 0 16,0 0-16,-1 0 16,36 0-16,-35 35 15,34-35-15,-34 0 16,35 0-1,-70 35-15,35-35 16,34 0-16,-34 0 16,34 0-1,-34 0 1,35 0-16,-35 0 31,-1 0-15,1 0-16,0 0 15,35 0 1,-36 0 0,36 0-1,-35 0 1,34 0 15,-34 0-15,35 0-1,-35 0 17,34-35-17,-34 35 17,35 0-17,-36-35 16,36 1 16,-35-1 0,-35 0 16,0 0-48,35 0 1,-35 1 15,0-1-15,0 0 15,0 0-15,0 0-1,0 1 32,0-1 0,0 0-31,0 0 15,0-34 47,0 34-62,-35 0 15,35 0 0,0 0-15,-35 1-1,0-36 17,0 70 30,35-35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54.011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0 204 0,'35'-35'156,"-1"35"-94,1 0-62,0 0 32,0-35-17,0 35 1,-1 0 0,1 0-1,0 0-15,0 0 16,0 0-1,-1 0 1,1 0 0,35 0-1,-35 0 1,34-69 0,1 69-1,-35 0-15,-1 0 16,36 0-1,-35 0 1,0 0-16,-1 0 16,1 0-16,35 0 15,-35 0-15,34 0 16,35 0-16,-34 0 16,34 0-16,-69 0 15,35 0 1,-35 0 15,34 0-15,-34 0-16,35 0 15,-36 0 1,36 0 0,-35 0-16,34 0 15,-34 0 1,35 0-1,-35 0-15,-1 0 16,1 0-16,0 0 16,0 35-1,0-35-15,-1 0 16,1 0 0,0 0-16,0 0 15,0 0 1,-1 0-1,36 69 1,-35-69 0,-1 0-16,1 0 31,0 0-15,0 0-1,0 0 1,-35 35-16,34-35 31,1 0 0,35 0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56.502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0-1 0,'70'0'218,"104"34"-218,-35 1 16,-70-35-16,1 0 16,69 35-16,-104-35 15,0 0 1,0 0 0,-1 0-16,36 0 15,-35 0 1,0 0-1,34 0-15,-34 0 32,0 0-32,0 0 15,-1 0 1,1 0-16,0 0 16,0 0-16,34 0 15,1 0-15,-35 0 16,34 0-16,1 0 15,34 35-15,1-35 16,-36 0-16,1 0 16,34 0-1,-69 0-15,35 0 16,-36 0-16,1 0 16,0 0-1,0 0-15,0 0 31,-1 0-31,1 0 16,0 0 0,35 0-16,-36 0 15,1 0 1,0 0-16,0 0 16,-1 0-1,1 0 1,0 0-1,0 0 1,0 0 0,-1 0 15,1-35 172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31.75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69 807 0,'35'0'203,"0"0"-187,0 0-16,0 0 16,-1 0-1,1 0 1,0 0-16,0 0 31,-1 0-15,1 0-16,0 0 15,0 0 1,0 0-16,-1 0 16,36-35-1,-35 35 1,0 0-16,-1 0 15,1 0 1,35 0 15,-35 0 1,34 0-17,-34 0 1,35 0-16,-36 0 15,1 0-15,0 0 16,0 0 0,0 0-16,-1 0 31,1 0-31,0 0 16,0 0-16,0 0 15,34 0-15,-34 0 16,0 0-16,0 0 15,34 0-15,1 0 16,-36 0 0,1 0-16,0 0 15,0 0-15,34 0 16,-34 0 0,35 0-16,-35 0 15,34 0 1,-34 0 15,35 0-15,-36 0-16,36 0 31,-35 0-15,34 0 15,-34 0 0,35 0-15,-35 0-1,-1 0 1,1 0-16,35 0 16,-1 35-1,-34-35 1,0 0-16,34 0 15,-34 35 1,0-35-16,0 0 16,0 0-1,-1 0 1,1 0 0,0 0-1,0 0-15,34 0 31,-34 0-31,0 34 16,0 1-16,0-35 31,-1 0-15,1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09:27.98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0 7 0,'35'0'359,"-1"0"-328,36 0-31,-35 0 16,0 0 15,-1 0-15,1 0 15,0 0-31,0 0 16,-1 0-1,1 0 1,0 0-1,0 0 17,34 0-1,-34 0-15,35 0 46,-35 0-31,34 0-15,-34 0 0,35 0 15,-36 0 0,1 0-15,0 0-1,0 0 1,0 0 0,-1 0-1,1 0-15,0 0 16,0 0-16,0 0 15,-1 34 1,1-34 0,0 0-16,0 0 15,0 0 1,-1 0-16,1 0 16,35 0-1,-35 0 16,-1 0-31,1 35 16,35-35 0,-36 0-1,36 0 1,-35 35-16,0-35 16,-1 0-1,36 0 1,-35 0-16,0 0 15,-1 0 1,1 0 0,0 0-16,0 0 15,0 0 1,-1 0 0,36 0-16,-35 0 15,0 35 1,-1-35-1,1 0 17,0 0-17,0 0-15,0 0 16,34 0 15,-34 0-15,35 0 15,-36 0-15,1 0-1,0 0 1,0 0-16,-1 0 16,36 0-1,0 0 16,-36 0-15,-34-35-16,35 35 16,0 0 15,0 0-15,-35-35-16,69 35 31,-34 0-16,0-35 1,0 35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1:56.033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0 0 0,'0'35'172,"0"0"-172,0 0 15,0 34-15,0 1 16,0-1 0,35 36-1,-35-70 1,0-1-16,0 1 16,0 0-16,35 35 15,-35-36 1,0 36-1,0-35 1,0-1 15,0 1-31,0 0 16,0 35 0,35-70-16,-35 34 15,0 1 1,0 35-1,35-35 1,-35-1 0,0 1-1,0 0 1,0 0 0,0 0-1,34-1 1,-34 1-1,0 0 17,0 0-17,0 0 1</inkml:trace>
  <inkml:trace contextRef="#ctx0" brushRef="#br0" timeOffset="4015.7095">-243 1148 0,'35'0'172,"-1"0"-141,1 0-15,0 35 0,0-35-1,0 35 1,-1 0-1,1-35 1,0 35 0,35-35 31,-36 34-16,-34 1 47,35-35-47,0 35-15,0 0 15,0-35 563,34-70-594,-69 35 15,70 1-15,-1-1 16,-34 0 78,-35 0-79,70 0 1,-35 1 47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37.7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1078-1037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37.0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1078-1037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11:38.3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1948-1385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34.7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7471 1548 0,'-35'-70'266,"1"35"-251,-1 35-15,0-34 16,-35-36-16,36 70 16,-36-70-16,35 70 15,-34-34-15,-1-1 16,0 0 0,1 0-16,34 0 15,0 35 1,1 0-16,-36-34 15,35-1-15,0 0 16,-34 0-16,34 35 16,0-69-16,-34 34 15,-1 0-15,35 35 16,-104-70-16,104 36 16,-69-1-16,34 0 15,-34 0-15,-1 1 16,1-1-16,-70 0 15,139 0-15,-34 0 16,-36 35 0,1-69-16,0 34 15,69 35-15,-35 0 16,-34-35-16,-70-34 16,104 69-16,1-35 15,-36 35-15,-34-35 16,-70 0-16,140 35 15,-36 0-15,-34-35 16,-70 1-16,175 34 16,-71 0-16,1 0 15,-35 0-15,104 0 16,-35 0-16,-34 0 16,34 0-16,1 0 15,-1 0-15,35 0 16,1 0-16,-71 0 15,36 0-15,-36 0 16,1 0-16,-35 0 16,-1 0-16,1 0 15,-35 34-15,70-34 16,-35 0-16,69 0 16,-69 0-16,104 35 15,-34-35 1,-36 70-16,70-70 15,-69 0-15,34 35 32,36-1-17,-36-34-15,0 35 16,70 0-16,-69-35 16,69 35-16,-105 34 15,71-69 1,34 35-16,-35 0 15,0 0-15,0-35 16,35 35-16,-34-1 16,34 36-1,-35-70-15,0 35 16,35-1 0,0 36-16,-35 0 15,35-36 1,-35 36-1,35-35 1,-34 0-16,34-1 16,0 36-16,0-35 15,0 0-15,-35 34 16,35 1 0,-35-1-1,35-34-15,0 35 16,0-35-1,0-1 1,-35 36-16,35-35 16,0 0-1,0-1-15,0 1 16,0 35 0,0-1-16,0 1 15,0-35 1,0 34-16,0 1 15,0-1-15,0-34 16,0 35-16,0-35 16,0 34-16,0 1 15,0-1 1,0-34 0,0 0-16,35 0 15,-35 0 1,35 34-1,0-34-15,-1 0 32,1 34-32,-35-34 31,35 0-15,0 0-1,0 0 16,-1-1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36.3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974 0 0,'35'0'63,"0"0"-63,34 0 31,-69 35-31,0 34 16,35-69-16,-35 35 15,0 0-15,0 34 16,0 1 0,0-35-16,0 0 15,35-1 1,-35 1 0,35 35-16,-35-36 15,0 36 63,0-35-15,-35-35 171,-69 0-218,-36 0-16,1 0 15,0 0-15,35-35 16,-35 35-16,34 0 16,36 0-1,34 0-15,0 0 16,0 0-16,0 0 16,-34 0 46,34 0-46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29.36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174 0 0,'-35'0'110,"35"34"-95,0 1 1,0 0-16,0 35 16,0-1-16,0 1 15,0-35-15,0-1 16,0 1-16,0 35 15,0-1-15,0-34 16,0 0-16,0 35 16,0-36-1,0 1-15,0 0 16,0 0 0,0-1-1,0 1-15,0 0 16,0 0-16,0 0 15,0-1-15,0 36 16,0 0 0,0-36-16,0 36 15,0-35 1,0 34 0,0-34-16,0 0 31,0 0-31,0 0 15,0 34 1,0-34 0,0 35-1,0-36-15,0 1 16,0 35-16,0-35 16,0-1-16,0 1 15,0 69-15,0-69 16,0 35-16,0-35 15,-35-1 1,35 1-16,0 0 16,0 0-1,0 0-15,0 34 16,0 1 0,0-35-1,0 34 1,0-34-16,0 0 15,0 0-15,0-1 16,0 36-16,0-35 16,0 34-1,0 1 1,0 0-16,0-36 16,0 1-16,0 35 15,0-35 1,0 34-16,0-34 31,0 34-15,-34 1-1,34-35-15,0 34 16,0 1 0,-35-35-1,35 0 1,0 34-1,-35-34 157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49.13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1406 2034 0,'-70'0'266,"1"69"-251,34-69-15,0 0 16,0 0 0,1 0-1,-1 0 1,0 0-16,0 0 16,1 0-1,-1 0 1,0 0-16,0 0 15,-34 0 32,34 0-15,-35 0-17,35 0 1,-34 0 15,34 0-15,-35 0-1,36 0 1,-36 0 15,35 0-31,-34 0 16,34 0-1,-35 0 32,35 0-15,35-35-1,-34 35-16,34-34 1,-35 34 0,0-35-1,35-35 17,-35 35-17,35 1 16,0-1-31,0 0 16,0 0-16,0 0 16,0 1-1,0-1 1,0 0 0,0 0-1,0 0 1,0 1-16,0-1 15,0 0 1,0 0 0,0 0-16,0 1 31,0-1-15,0 0-16,0-69 15,35 69 1,0 0-1,0-34-15,-35 34 32,0 0-32,34 0 15,1 0 1,0-34 0,35 34-1,-70 0 1,69 35-16,1-104 15,-35 104 1,-1-35 0,36 0-16,0 0 15,-36 35 1,36-34-16,34 34 16,1-35-16,-1 0 15,0 0-15,36 0 16,-36 1-16,-34 34 15,34 0-15,-69-35 16,0 35-16,-1 0 16,36 0-1,-35 0 1,0 0-16,69 0 16,-34 0-16,104 0 15,-35 0-15,69 0 16,-34 0-16,70 0 15,-70 0-15,0 0 16,-35 0-16,35 0 16,-70 0-16,36 0 15,68 0-15,-68 0 16,-1 0-16,35 0 16,69 0-16,-69 0 15,35 0-15,-35 0 16,70 0-16,-105 0 15,-70 0-15,71 0 16,-71 0-16,36 0 16,-36 0-16,35 0 15,1 0-15,-70 0 16,34 0-16,1 0 16,34 0-16,-34 0 15,-1 0-15,36 0 16,-1 0-1,1 0-15,-36 0 16,36 0-16,-71 0 16,1 0-16,0 0 15,69 0-15,-69 0 16,35 0-16,-1 0 16,1 0-16,-1 0 15,36 0-15,-36 0 16,-34 0-1,70 0-15,-36 0 16,-34 0-16,35 35 16,-36-35-16,1 34 15,0 1 17,0 0-17,0-35 1,-35 35-16,34-35 15,-34 35-15,0-1 16,70 1-16,-70 0 16,0 0-1,35 0-15,-35-1 16,0 1-16,0 35 16,69-35-1,-34 34 1,-35-34-16,0 0 15,0 0-15,0-1 16,0 1 0,0 0-1,0 0 1,0-1 0,0 36-1,35-35-15,-35 0 31,0-1-31,0 1 32,0 0-32,0 0 15,0 0 17,0-1-32,0 1 15,0 35 1,0-35-1,0-1 1,0 1-16,0 0 31,0 0-15,-35 0-16,0-1 16,35 1-16,-34 35 15,-1-35 1,0-1-16,0 36 15,0-35 17,-34-35-32,-1 0 15,35 69-15,-34-69 16,-36 0 0,71 35-16,-36 0 15,0-35-15,-69 69 16,104-69-16,-34 0 15,-1 0-15,1 0 16,-1 0-16,35 0 16,-34 0-16,34 0 15,-35 0-15,1 0 16,-1 0-16,1 0 16,-1 0-16,-34 0 15,69 0-15,-35 0 16,1 0-16,-36 0 15,70 0 1,-34 0-16,-36 0 16,36 0-16,-36 0 15,36 0-15,-1 0 16,1 0-16,-1 0 16,1 0-16,34 0 15,-70 0-15,1 0 16,0 0-16,34 0 15,-34 0-15,-36 0 16,106 0-16,-71 0 16,36 0-16,-1 0 15,-34 0-15,-1 0 16,1 0-16,69 0 16,-69 0-16,69 0 15,-69 0-15,69 0 16,-70 0-16,71 0 15,-36 0-15,35 0 16,-34 0-16,-36 0 16,36 0-16,-36 0 15,1 0-15,0 0 16,-36 0-16,71 0 16,-1 0-1,1 0-15,-1 0 16,0 0-1,36 0-15,-71 0 16,70 0 0,-69 0-16,0 0 15,-1 0-15,36 0 16,-1 0-16,35 0 16,0 0-16,-34 0 15,34 0 1,0 0-1,1 0 1,-1 0-16,0 0 16,-35 0-1,36 0-15,-1-34 16,0 34-16,0 0 16,0 0-16,-69 0 15,69-70 1,0 70-1,1 0 1,-1-35 0,0 1-16,0 34 15,0-35-15,1 35 32,34-35-17,-35 35-15,0-35 16,0 35-1,0-35 1,1 35 31,-1-34-16</inkml:trace>
  <inkml:trace contextRef="#ctx0" brushRef="#br0" timeOffset="11368.9008">11322 2346 0,'0'-34'32,"0"-1"30,-34 35-46,-36-35-1,1 35 1,34-35-16,-70 35 16,71 0-16,-71 0 15,1-35-15,69 35 16,-104 0-16,69 0 16,1 0-16,-36 0 15,1-69-15,-1 34 16,71 35-16,-36 0 15,0 0-15,1 0 16,34 0-16,-34 0 16,34 0-16,0 0 15,0 0-15,0 0 16,1 0-16,-1 0 16,-35 0-16,1 0 15,34 0 1,-35 0-16,35 0 15,1 0-15,-36 0 16,35 0 0,0 0-16,1 0 31,-1 0-31,0 0 16,-35 0-16,-34 0 15,0 0-15,-35 0 16,34 0-16,1 0 15,34 0-15,-69 0 16,69 35-16,1-35 16,34 0-16,0 0 15,0 0 1,1 0 0,-1 0-16,0 35 15,0-35 1,-34 34-1,34-34-15,0 0 16,0 35-16,-69 0 16,69-35-1,0 0-15,0 0 16,1 70-16,-1-70 16,-35 34-1,36 36 16,-1-35-15,-35 34 0,70-34-1,0 0-15,0 0 16,0-1 0,0 36-1,-35-35-15,35 34 16,0-34-1,0 0 1,0 0 15,0 0-31,0-1 16,0 1 0,35 0-16,0 35 15,-35-36 1,35-34-1,0 35 1,-1 0-16,-34 0 16,70 0 15,-1-35-15,1 0-16,-35 69 15,34-69-15,1 0 16,0 0-16,-1 0 15,1 35-15,34-35 16,1 0-16,-36 0 16,36 0-16,-1 0 15,0 0-15,-34 0 16,34 0-16,1 0 16,-1 0-16,0 0 15,-34 0-15,34 0 16,-34 0-16,-35 0 15,0 0-15,-1 0 16,1 0-16,0 0 16,0 0-1,0 0 1,-1 0 0,36 0-16,0 0 0,-1 0 15,-34 0 1,0 0-16,34 0 15,1 0 1,-35 0-16,69 0 16,-69 0-16,69 0 15,-69 0-15,69 0 16,-69 0-16,35 0 16,-35 0-16,69 0 15,-69 0 1,34 0-16,1 0 15,0 0 1,-36 0 0,1 0-1,0-35-15,0 35 16,0 0-16,-1 0 16,36-35-1,-35 35-15,34 0 16,-34-69-16,35 69 15,-36 0-15,1-35 16,0 35-16,0-35 16,34 0 15,-34 1-15,0-1 15,0 0-16,-35 0 1,35 35-16,-35-35 16,0 1-1,0-1 17,34 0-32,-34 0 31,0 0-16,0 1 1,0-1-16,0 0 31,0 0-31,0 0 16,-34 1 15,34-1 16,-35 0-47,35-35 47,-70 36-16,70-1 0,-35 0 1,35 0-1,-34 1 16,-1-1-16,0 35 0,0-35-15,0 35 31,-34 0-16,34 0 0,-34 0 1,34 0-17,0 0 1,0 0-16,0 0 15,-34 0 1,34 0-16,0 0 16,0 0-1,1 0 17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27.6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-870-5219 0,'35'0'187,"-1"0"-187,1-35 16,70 35-16,-36 0 15,1 0-15,-36 0 16,71 0-16,-70 0 16,34 0-16,36 0 15,-71 0-15,1 0 16,0 0-16,69 0 15,-34 0-15,0 0 16,34 0-16,0 0 16,36 0-16,-36 0 15,-35 0-15,1 0 16,0 0-16,-1 0 16,1 0-16,-35 0 15,34 0 1,-34 0-16,0 0 15,34 0-15,1 0 16,-35 0 0,34 0-1,1 0-15,0 0 16,34 0-16,0 0 16,1 0-16,-1 0 15,-69 0-15,69 0 16,-34 0-16,-35 0 15,69 0-15,-34 35 16,-1 0-16,-34 0 16,69-35-1,-69 69-15,0-69 16,0 0-16,34 70 16,1-70-16,-35 70 15,0-70-15,-1 34 16,36 1-16,-70 0 15,35 0-15,34-1 16,-69 1 0,35 0-16,0 0 31,0 0-31,-1-1 16,-34 1-16,35-35 15,0 70-15,-35-1 16,35-69-16,-35 35 15,35-35-15,-1 70 16,1-1 0,-35-34-1,35-35-15,-35 35 16,0 35-16,35-70 16,-35 34-16,0 1 15,0 0 1,35 0-16,-35 0 31,34 34-31,-34-34 47,0 35-31,0-1 15,0-34-16,0 0 32,0-1-31,0 1 0,0 0 15,-34 0-16,-1-35 1,35 69 0,-70-34-16,70 0 15,-35-35 1,35 35 0,-34-35-16,-1 35 15,35-1 16,-35-34-15,0 35 0,0 0-16,35 0 15,-34-35 1,34 35 0,-70-1-1,35 1 32,1 0-47,-1-35 16,0 35-1,0-35 1,0 35 0,1-35-1,-1 34 1,0-34-1,-35 0 1,70 35-16,-34-35 16,-1 0-16,0 0 15,0 0-15,0 35 16,-34-35-16,34 35 16,0-35-1,0 0-15,1 35 16,-1-35-1,0 0-15,-35 34 32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29.4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2087-3096 0,'0'34'172,"0"1"-156,0 0-1,0 0-15,0 0 16,0-1 0,0 1-16,-35 35 15,35-35 1,-34 34 0,34-34 15,0 0-16,-35 0 1,35-1 15,0 36 1,0-35-17,0 0 32,0-1 172,104-34-204,1 0-15,34 0 16,-35 0-16,-34 0 16,34 0-16,-69 0 15,35 0 1,-36 0 0,1 0-1,0 0 1,0 0-16,0 0 15,-1 0-15,1 0 16,0 0 0,0 0 15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6:03.19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939 3375 0,'-35'-35'0,"-34"35"15,-1 0-15,0 0 16,1-35-16,-35 35 16,-1 0-16,1 0 15,69 0-15,-35-34 16,1 34-1,34 0-15,0 0 16,0 0-16,-34 0 16,-36-35-1,71 35 1,-1 0 0,-35 0-16,1 0 15,34 0-15,-35 0 16,1 0-16,-70 0 15,34 0-15,-34 0 16,35 0-16,-36 0 16,36 0-16,34 0 15,-34 0-15,34 0 16,36 0 0,-36 0 15,35 0-16,0 0-15,-34 0 16,34 35 0,-35-1-16,36-34 15,-36 35-15,-34 0 16,69 35-16,-35-36 16,1 1-16,34 0 15,0-35-15,0 35 16,1 0-16,-1-1 15,0 1-15,0-35 16,35 35 0,-35-35-16,1 70 15,-1-70-15,0 34 16,35 1-16,0 0 16,-70 0-16,70 0 15,-34-1-15,34 1 16,0 0-16,-35 0 15,35-1 1,0 1-16,0 0 16,0 0-1,0 0-15,0-1 32,0 1-17,0 0-15,0 0 16,0 0-1,35-1 1,-1 1-16,1 0 16,0 0-1,0 0-15,34-35 16,1 69 0,0-69-1,-36 0 1,1 35-16,35-35 15,34 0 1,1 35-16,-1-35 16,0 0-16,35 0 15,1 0-15,-36 0 16,0 0-16,1 0 16,-36 0-16,36 0 15,-70 0-15,-1 0 16,1 0-1,35 0 1,-35 0 0,34 0-1,-34 0 1,0 0 0,34 0-1,1 0 1,-1 0-16,-34 0 15,35-35-15,-1 0 16,1 35 0,34-35-16,-34 35 15,0-34-15,-1 34 16,-34 0-16,69 0 16,-69 0-16,0-35 15,0 35-15,34-35 16,-34 35-1,0 0-15,0-35 16,69 0-16,-34 1 16,-36-1-16,36 35 15,-35 0-15,-35-35 16,35 0-16,-1 35 16,1-35 15,35 1-16,-35 34 1,-1-35-16,1 0 31,0 35-15,-35-35 0,0 0 15,35 1 0,-35-1-31,0 0 16,0 0 15,0 1-15,0-1-1,0 0 1,0 0-1,0 0 17,0 1-32,0-1 15,0 0 17,0 0-17,0 0 1,-35 1-1,0-1 32,35 0-31,0 0 15,-35 35-31,35-35 16,-34 1-1,34-1 1,-35 35-16,35-35 125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2-10T06:22:19.34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41 325 0,'34'0'157,"71"0"-142,-1 0-15,35 0 16,-104 0-16,104 0 15,-35 0-15,-70 0 16,36 0 0,-35 0-1,34 0 1,1 0 0,-35 0-16,34 0 15,-34 0-15,0 0 16,35 0-16,-36 0 15,1 0 1,0 0 0,0 0-16,34 0 15,-34 0 1,35 0-16,-36 0 16,36 0-16,-35 0 15,34 0-15,36 0 16,-36 0-16,71 0 15,-72 0-15,2 0 16,-1 0 0,-34 0-16,0 0 62,35 0-46,-36 0-1,1 0-15,0 0 0,-35 35 219,-35-1-188,35 1-31,-69 0 16,69 0 0,-35 0-1,35 0 17,-70 0-17,35 0 1,1-35-16,-1 70 0,0-36 156,-35-34-156,37 0 0,-72 35 16,70-35-16,-34 0 15,34 0 17,0 0-17,0 0 1,1 0-1,-36 0 1,35 0-16,-34 0 16,34 0-16,-70 0 15,71 0 1,-1 0-16,0 0 16,0 0 15,1 0-16,-36 0 17,35 0-32,0 0 15,-34 0-15,-1 35 16,1-35 0,34 0-16,0 0 31,0 0 16,-34 0-16,0 0-31,34 0 16,-69 35-16,69-35 15,0 35-15,-34-35 94,-36 0-94,36 0 16,34 0 93,0 0-93,35-35 62,-35 35-78,1-35 15,34 0 1,0 0-16,0 1 16,0-1-1,0 0 1,0 0-1,0 0 1,0-35-16,0 35 16,0 0-1,0 0 1,0 1-16,0-1 16,0 0-16,34 0 46,-34 1-14,0-1-17,35 0 95,0 35-95,0 0-15,34 0 16,-34 0 0,35-70-16,-36 70 15,36 0-15,-35 0 16,0 0-16,34 0 15,-34 0-15,68 0 16,2 0-16,34 0 16,35 0-16,0 0 15,0 0-15,69 0 16,-103 0-16,-71 0 16,36 0-16,-72 0 62,2 0-62,35 0 16,-1 0-1,36 0-15,-36 0 16,1 0-16,34 0 16,-69 0-16,0 0 15,34 0 188,-69 70-156,0-35-31,0 34-1,0-34 1,0 69 0,0-69-1,0 0 1,0 0-16,0 0 31,0 0-15,0 0-1,0 0-15,0 35 16,-34-36-16,34 1 16,0 0-16,0 0 15,-35-35 1,35 35-16,-35-1 31,35 1 16,-69 0-16,34 0-31,-35-35 16,1 35 0,-36-35-16,-34 0 15,36 34-15,-37-34 16,71 0-16,-36 0 15,71 0 1,-1 0-16,0 0 78,-35 0-78,36 0 16,-36 0-1,35 0 17,-34 0-17,34 0 1,0 0 0,0 0-1,1 0-15,-36 0 0,0 0 16,1 0-16,-1-34 15,1 34-15,34 0 16,-35 0-16,35 0 16,1-35-16,0 35 47,-1 0-32,0 0 32,0 0-31,1 0-1,-1 0 1,0 0-16,0 0 16,-34 0-1,-1 0 1,0 0-16,1 0 312,-1-70-296,70 35-16,-34-34 16,-1 34-16,35 0 15,0 0 1,0 1-1,0-1 1,0 0 47,0 0-48,0 0 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6:05.73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3797 110 0,'-70'0'47,"35"0"-47,-69 0 16,-35 0-16,35 0 16,-36 0-16,36 0 15,34 0-15,-69 0 16,35 0-16,34 0 15,1 0-15,-36 0 16,1 0-16,-35 0 16,34 0-16,36 0 15,-36 0-15,1 0 16,0 0-16,34 0 0,-69 0 16,34 0-16,71 0 15,-36 0-15,-34 34 16,34 1-1,0 0-15,36-35 16,-71 35-16,36-35 16,-1 0-16,1 69 15,-1-34-15,0-35 16,1 35-16,-36 35 16,1-1-1,69-69-15,0 35 16,-34 34-16,34-34 15,0 35-15,0-70 16,1 35-16,-1 34 16,0 1-16,0-35 15,35 34 1,0-34 0,0 0-1,0 0-15,0-1 16,0 1-1,0 35 1,0-35 0,0-1-16,0 1 15,0 0-15,0 0 16,35 0-16,0 69 16,0-104-16,-35 35 15,69 34-15,-34-34 16,35 0 15,-36 0-31,36-1 0,0-34 31,-1 35-31,36-35 0,-1 0 0,0 0 32,105 0-32,-105 70 0,1-70 0,-1 35 15,35-35-15,1 0 31,138 0-31,-69 0 0,-35 0 16,34 0-16,-103 0 16,34 0-16,0 0 31,-34 0-31,-36 0 16,-34 0-16,35 0 15,-36 0-15,1 0 16,35 0-16,-1 0 15,1 0-15,-35 0 16,69-35-16,-34 0 16,-1 35-16,36 0 15,-71-70-15,36 70 16,-35 0 0,34-34-16,1-1 15,-35 0 1,34 0-16,-34 35 31,-35-34-15,70-1-16,-70-35 31,35 1-31,-35 34 16,69-35-16,-69 35 31,35-69-31,-35 69 31,0-34-31,0-1 16,35 35-1,-35 0 1,0 1 0,0-1-16,0 0 31,0 0-31,0 0 0,-35 1 31,35-1-31,-35 0 16,0-35-1,35 36 1,-34-1 0,-1 0-1,0 0 16,35 1-15,-70-36 0,36 35 15,34 0-15,-70-34-16,35 34 31,35 0-16,-35 35-15,35-35 16,-34 35-16,34-34 16,-35 34-1,35-35-15,-70 0 16,35 35 31,1 0-32,-1-35 1,0 35 93,0 0-109,0 0 16,-34 35-16,-35 69 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56.47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7033 1810 0,'0'-35'188,"-35"35"-173,-35 0 1,70-35 0,-69 0-1,69 1 1,-35-1-1,-35 35 1,70-35-16,-34 35 16,34-35-16,-35 35 31,0-35-15,35 1-16,-35-1 15,1 35 1,-1-105 15,35 71-15,0-1 15,-35 0-31,0 35 16,35-35-16,0 0 15,0 1 1,0-1-1,0-35-15,0 1 16,0 34 0,0 0-16,0-34 15,0 34-15,0-70 16,35 71 0,-35-1-16,104 0 15,-69 0-15,0 0 16,69-34-16,-69 34 15,0 35-15,104-104 16,-69 69-16,-36 35 16,71-70-16,-70 35 15,34 35-15,-34 0 16,69-34-16,-69 34 16,70-70-16,-36 70 15,1 0-15,69-35 16,-104 35-16,34 0 15,-34 0 1,0-35 0,34 35-16,1 0 15,-35 0 1,0 0 0,34 0-1,-34 0 1,0 0-1,0 0-15,34 0 16,-34 0 0,35 35-16,-1-35 15,1 0 1,-35 35-16,34-35 16,36 0-16,-71 35 15,71-35-15,-1 0 16,0 0-16,-34 0 15,0 69-15,-36-69 16,1 0 31,-35 35-47,35-35 16,0 0-1,34 35-15,-34-35 16,35 0-16,-1 0 15,-69 35-15,70 0 16,-35-35-16,34 0 16,-34 0-16,0 0 15,35 34-15,-1 1 16,1 0-16,34-35 16,-69 0-1,69 35-15,1 0 16,-36-35-16,1 0 15,-35 0-15,34 34 16,-34-34-16,0 35 31,34-35-31,1 0 16,-35 0 0,34 35-1,1 0-15,-35-35 31,0 0 48,-1 35-79,-34-1 78,0 1-63,0 0 1,0 35 0,0-1-1,0-34 1,0 0 15,0 34-15,0-34 15,0 0-31,0 0 16,0-1-16,0 36 15,0-35 1,0 0-16,0-1 15,0 1 1,0 0 0,-34-35-16,34 35 15,-35 0 17,35-1-17,-35 1-15,0-35 16,35 35-16,-35 35 15,35-36-15,-34-34 16,-1 0 0,35 35-1,-35-35-15,-35 0 16,1 0-16,34 70 16,0-70-16,-34 0 15,34 35-15,0-35 16,0 0-16,0 0 15,1 0-15,-1 0 16,0 0-16,0 0 16,0 0-1,1 34 1,-1-34 15,0 0-31,0 0 16,140-69 265,-36 69-265,-34 0-1,0 0 1,0-35-16,-1 35 16,36 0-1,-35 0 1,0 0-16,-1 0 15,36 0-15,0 0 16,34 0-16,0 0 16,-34 0-16,0 0 15,-1 0-15,-34 0 16,0 0-16,0 0 16,-1 0 30,1 0-14,0 0-17,0 0 1,0 0 15,-1 0 16,36 0-16,-70 35-31,0 0 16,0-1 0,35 1-16,-35 0 15,34-35-15,-34 35 16,35-35-1,-35 35-15,0-1 16,35 1-16,-35 0 16,35 0-1,-35 0-15,0-1 16,0 1 0,35 0-16,-35 34 15,0-34 1,34 35-1,1-35-15,-35-1 16,0 1-16,0 35 16,35-35-1,-35-1 1,0 1 0,0 0 15,0 0-31,0 0 15,0-1 1,0 1 0,0 0-1,0 0-15,0 0 16,0-1 0,0 1-1,0 0 1,-70 0-1,1 34 1,69-34 0,-35 0-1,0 0-15,0-35 16,1 0-16,-1 0 16,0 0-16,-34 35 15,34-35-15,-70 0 16,36 0-16,-36 34 15,36-34 1,-1 0-16,1 0 16,34 0-16,-35 0 15,35 0-15,35 35 16,-34-35 0,-1 0-1,0 0 1,0 0-16,0 0 15,1 0 1,-1 0-16,-35 0 16,1 0-1,34 0 1,-35 0 0,35 0-16,-34 0 15,34 0 1,0 0-16,-34 0 15,34 0-15,-35 0 16,36 0-16,-36 0 16,35 0-16,-34 0 15,-1 0-15,-34 0 16,34 0-16,-69 0 16,69 0-16,1 0 15,34 0-15,-35 0 16,35 0-16,1 0 15,-36 0-15,35 0 16,-34 0 0,34 0-1,-35 0-15,1-35 16,34 35 0,-35 0-1,36 0-15,-36 0 16,0 0-16,36 0 15,-1 0-15,-35 0 16,35 0-16,-34 0 16,-1 0-1,35 0-15,-34 35 16,-1-35-16,1 0 16,34 0-16,-70 0 15,36 0-15,-1 0 16,36 0-16,-36 0 15,-69 70-15,104-70 16,-35 0-16,36 0 16,-1 0-1,0 0-15,0 0 16,0 0-16,-34 0 16,-1 0-1,35 0-15,1 0 16,-36 0-16,35 0 15,0 0 1,-34 0-16,34 0 16,0 0-16,0 0 15,-34 0-15,34 0 16,0 0 0,1 0-16,-1 0 15,0 0 1,0 0-16,0 0 15,1-35-15,-1 0 16,0 35-16,0-35 16,0 35-16,-34-34 15,34-1-15,0 0 16,0 0 0,35 0-1,0 1 1,-34 34-16,34-35 15,-35 0-15,0 0 16,35-34 0,0 34-16,0-35 15,0 35 1,0-34 0,0 34-1,0 0 1,0-34-1,0-1 1,0 35-16,0-34 16,0 34-1,0 0-15,35 35 16,-35-35-16,0 0 16,35 35-1,-35-34-15,69-1 16,-69 0-1,35 35-15,35-35 16,-70 1 0,34 34-16,-34-35 15,35 35-15,0 0 16,0-35-16,69 0 16,-34 0-1,-35 1 1,34 34-1,-34 0 1,0-35 0,-35 0-16,34 35 15,1 0 1,0 0 0,0 0 15,0 0-16,-1-35-15,1 35 16,0 0 31,0 0-31,0 0-1,-1-35 1,1 35-16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6:08.34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6123 559 0,'-34'0'0,"-36"-35"0,35 0 16,-34 0 0,-105-34-16,174 34 15,-105 0-15,1 35 16,34-69-16,-69 34 16,35 35-16,69 0 15,-69-35-15,69 35 16,-35-70-1,35 70-15,-69 0 0,69 0 16,-34 0 0,-1 0-16,0 0 15,-69 0-15,35 0 16,-35 0-16,34-34 16,-69 34-16,0 0 15,105 0-15,-70 0 16,-35 0-16,69 0 15,1 0 1,34 0-16,-34 0 16,69 0-16,-69 0 15,-1 0-15,71 0 16,-71 0-16,1 0 16,-35 0-16,-1 0 15,-68 0-15,68 0 16,1 0-16,0 0 15,0 0-15,35 0 16,-1 0-16,36 0 16,-36 0-16,70 0 15,1 0-15,-36 0 16,0 34 0,36-34-1,-1 35-15,0-35 16,-35 35-16,70 0 15,-69 0-15,-36 34 16,36 1-16,34-1 16,-69 1-16,34-35 15,35 0-15,-34 34 16,34-34-16,0 34 16,0 1-1,35-35 1,-34 0-16,34-1 15,0 1 1,0 35 0,0-35-1,34 34 1,1 1 0,0-70-1,-35 35-15,35-35 16,-35 34-16,35-34 15,-1 0 1,1 35-16,35-35 16,-35 70-16,69-70 15,0 35-15,35-35 16,-34 34-16,-1-34 16,35 70-16,-69-70 15,0 0-15,-1 0 16,70 0-16,-34 0 15,34 0 1,70 0-16,-35 0 16,69 0-16,-104 0 15,1 0-15,-71 0 16,36 0-16,-36 0 16,-34 0-16,69 0 15,-69 0 1,0 0-16,104 0 15,-35 0-15,105 0 16,-35 0-16,-35 0 16,1 0-16,34 0 15,-70 0-15,-69 0 16,69 0-16,-69 0 16,0 0-16,34 0 15,36 0 1,-36 0-16,-34 0 15,69 0-15,-34 0 16,0 0-16,-36 0 16,36 0-16,-35 0 15,34 0-15,-34 0 16,35 0 0,-35-35-16,34 0 15,-34 35-15,0-34 16,69 34-1,-34-35-15,-1 35 16,1 0-16,-70-35 16,69 0-16,1 0 15,-35 1 1,34 34 0,-34 0-16,0-70 15,0 70 1,0 0-16,-35-35 15,34 35-15,-34-35 16,35-34 0,0 69-1,-35-70-15,35 70 16,-35-69-16,0 34 47,0 0 62,0 0-93,0 0-16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2:11.4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6298 4557 0,'35'-69'125,"-35"-1"-109,0 36-1,0-36 1,0 35-16,34 0 16,-34-69-16,0 69 15,0 0-15,0 1 16,0-71-16,70 70 15,-70-34 1,0 34 0,0-35-1,0 36 17,0-36-17,0 35 32,35 35-31</inkml:trace>
  <inkml:trace contextRef="#ctx0" brushRef="#br0" timeOffset="1287.6425">6472 3583 0,'0'-35'234,"-35"35"-218,-35 0-16,36 0 15,-1 0 1,0 0 0,0 0 15,35 35 0,-35-35-15,1 0-1,34 35 1,-35 0 15,-35 0 16,35-35 109</inkml:trace>
  <inkml:trace contextRef="#ctx0" brushRef="#br0" timeOffset="3208.9097">6472 3688 0,'35'0'265,"-1"0"-249,1 0-1,35 0 1,-1 0 0,-34 34-1,-35 1 1,70-35 15,-35 70 0,-1-70-31,1 0 16,-35 35 0,35-35-1,0 0 32,0 34-16,-35 1-15,34-35 0,1 0 31</inkml:trace>
  <inkml:trace contextRef="#ctx0" brushRef="#br0" timeOffset="5831.3852">5845 6436 0,'-34'35'172,"-1"-35"-157,0-35-15,0 35 16,-34-34 0,34 34-1,0 0-15,0 0 16,-34-70-16,-1 70 62,35 0-62,1 0 16,-1 0-16,0-35 16,-35 35-1,70-35 16,-34 35 32</inkml:trace>
  <inkml:trace contextRef="#ctx0" brushRef="#br0" timeOffset="4582.5463">5741 5775 0,'0'35'109,"0"0"-93,0 0 0,0-1-16,0 1 15,0 35-15,35-1 32,-35-34-32,35 0 31,-35 0-31,0 0 15,34-1 1,-34 1 125</inkml:trace>
  <inkml:trace contextRef="#ctx0" brushRef="#br0" timeOffset="7077.8681">5776 6541 0,'35'0'94,"-1"0"-94,1 0 15,0-35-15,35 0 16,-36 35-16,36-35 15,-70 1-15,35 34 16,34-35 0,1 35-1,-70-35 1,35 35-16,0 0 16,69-35-1,-69 35 1,0 0 15,-1 0 63</inkml:trace>
  <inkml:trace contextRef="#ctx0" brushRef="#br0" timeOffset="8989.9822">5776 6541 0,'0'-35'156,"35"0"-156,-35 0 31,0 1 16,0-1-31,0 0 15,0 0 0,0 0-31,0 1 31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27.24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 contextRef="#ctx0" brushRef="#br0">5184 5254 0,'0'35'203,"-34"-35"-203,-1 34 16,-35 1-16,35-35 15,-34 35-15,69 0 16,-70-35-16,35 35 16,-34-1-16,34-34 15,35 35-15,-70 0 16,36-35 0,-1 35-1,-35-1 1,1 1 15,-1 35-15,1-70-1,34 35 1,-35-1 0,35-34-16,35 35 15,-69-35 1,34 35-1,-35 0-15,36-35 16,-71 69-16,1-34 16,69 0-1,-69 0 1,69 0 0,-35-35-16,1 34 15,-36 1 1,70-35-1,-34 35-15,-1 0 16,1-35 0,34 0-16,0 0 15,0 69 1,1-69-16,-36 0 16,0 0-1,36 35-15,-36 0 16,0 0-16,1-35 15,69 35 1,-105-35-16,71 0 16,-1 0-1,0 0 1,35 34-16,-35-34 47,0 0-47,-34 0 15,69 35 1,-35 0 0,-35-35-1,36 35 1,-1-35 15,0 35-15,0-1 31,1-34-32,-1 0 17,-35 35-1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5:24.80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2018 6785 0,'0'-35'32,"-69"-35"-17,69 36 17,-35 34-32,35-35 15,0 0 1,0 0-16,-70 0 15,35 1 1,35-1 0,-34 0-1,-1 35-15,35-35 16,-35 35-16,35-35 16,-35 1-16,0-1 15,1 35-15,-1-35 16,-35 0-1,1 35 1,34-35-16,0 1 16,0 34 15,0 0-31,-34-35 16,34 35-1,-35-35-15,36 35 16,-36-35-16,35 35 15,0 0-15,-34-35 16,34 35 0,-69 0-1,-1 0 1,1 0-16,69 0 16,-69 0-16,34 0 15,1 0-15,-1 0 16,35 0-16,0 0 15,-34 0-15,-1 0 16,35 0 0,1 0-1,-1 0 1,0 0 0,0 0-1,-34 0-15,-1 0 16,0 0-1,36 35-15,-1-35 16,35 35-16,-35 0 16,0-35-16,35 35 31,-34-35-31,34 34 16,0 1-1,-35 0 1,35 0-1,0 34-15,0 1 16,0-35 0,0 0-16,0-1 15,0 36-15,0-35 16,0 34 0,0 1-1,0-35 1,0 34-16,0-34 31,0 0-15,0 0-1,0-1 17,35 1-17,-1 0 1,1 0-1,0 0 17,0-1-17,-1 1 1,1-35-16,0 35 16,0 0-1,0 0-15,-1-35 16,1 0-16,-35 34 15,35-34-15,35 70 16,-36-35 0,1-35-1,35 35-15,-70-1 16,35-34 0,-35 35-1,34-35-15,1 0 16,0 35-16,35 0 15,-36-35 17,1 0-32,0 35 15,0-35 1,-35 34-16,35-34 16,-1 35-16,36-35 15,-35 0 1,34 0-16,-34 0 15,0 0-15,34 0 16,-34 0-16,35 0 16,-35 0-16,34 0 15,-34 0 1,0 0 0,0 0-1,-1 0-15,1 0 31,0 0-31,0 0 16,0 0 0,34 0-1,-34 0 1,35-35-16,-1 1 47,-34 34-32,-35-35 1,35 0 0,0 35-16,-35-35 15,34 35 1,-34-35 0,35 35-16,0-69 15,0 69 1,-35-35-1,35-35 1,-35 36 0,34-1-1,-34-35 1,35 70 0,-35-35-1,0 1 16,0-1-15,0 0-16,35 0 16,-35 0-1,0 1 32,0-1-31,0-35-1,0 36 17,0-1-1,0 0 0,0 0-15,0 0-1</inkml:trace>
  <inkml:trace contextRef="#ctx0" brushRef="#br0" timeOffset="8479.0048">3584 9986 0,'35'-35'203,"-35"0"-203,69-34 16,-34 34-16,0 0 31,0 35-31,-1-70 16,1 36 15,0-1-15,0 35-16,-35-35 15,0 0-15,0 0 32,35 1-17,-1-1 1,1 0-1,0 0 48,0 35-16,-35-34-47</inkml:trace>
  <inkml:trace contextRef="#ctx0" brushRef="#br0" timeOffset="5851.5054">3549 9951 0,'-70'0'421,"36"0"-405,-71-35 0,70 35-1,1-35 1,-1 35-16,0-34 16,0-1-1,1 35-15,34-35 16,-35 35-1,0 0 1,0-35 0,0 35-1,35-35 17</inkml:trace>
  <inkml:trace contextRef="#ctx0" brushRef="#br1" timeOffset="4.7718E6">4489 11064 0,'0'-35'313,"34"35"-282,1 0 0,0 0-15,34 0 0,-34 0-1,0 0 1,0 0 31,0 0-32,-1 0-15,1 0 32,0 0-17,0 0 1,34 0 0,-34 0-1,0 0 1,35 0-1,-36 0 32,1 0-31,0 0 0,35 35 15,-36-35 16,1 0 0,0 0-47,0 0 15,0 35 1,-1-35-1,1 0 1,0 0 0,0 0-16,0 0 15,-1 0 1,1 0-16,-35 35 16,35-35-1,0 0 1,-1 0-16,1 0 31,35 0 16,-35 34-31,-1-34 30,1 0-14,0 0 15,-70 0 796,0 0-811,1 0-17,-1 0 16,0 0-15,0 0 0,0 0 15,1 0 0,-1 0-15,0 0-1,0 0 1,1 0 15,-36 0 1,35-34-32,0 34 15,1 0 1,-1 0-1,0 0 1,0 0-16,0 0 16,1 0-16,-1 0 15,0 0 1,0 0-16,0 0 16,1 0-1,-1 0 1,0 0-1,0 0 17,-34 0-17,34 0 17,-35 0-1,35 0 16,-34 0-16,34 0 0,0 0 0,0 0 1,1 0 30,-1 0-15,0 0 0,70 0 328,0 0-375,-1 0 16,1 0-1,-35 34-15,35-34 16,0 0-1,0 0 1,-1 0 15,1 35-15,0-35 0,0 0-1,0 0 1,-1 0-1,1 35-15,0-35 32,0 0-17,0 0-15,-1 0 16,1 0 0,0 0-1,0 0 1,0 35-1,-1-35 17,1 0-17,0 0-15,0 0 16,0 0 0,34 0-16,-34 0 15,0 0 1,0 35-16,69-35 15,-69 34 17,34-34-17,-34 0 1,0 0 0,0 0-1,-1 0 16,1 0 1,0 0 15</inkml:trace>
  <inkml:trace contextRef="#ctx0" brushRef="#br2" timeOffset="4.59764E6">-2018 6541 0,'35'0'172,"-35"35"-156,35 34-16,-35-34 15,34 0-15,-34 0 16,35-1-16,-35 36 16,0-35 15,35 0 47,0-1-62,-70-68 405,35-1-405,0 0 0,-35 35-16,35-35 47,-35-34-32,1 69 16,34-35 1,0-35-32,-35 70 15,35-69 1</inkml:trace>
  <inkml:trace contextRef="#ctx0" brushRef="#br2" timeOffset="4.59621E6">-626 6993 0,'0'-35'172,"0"-34"-156,-35 69 15,0 0-31,-34-35 16,-36 0-16,70 0 15,-69 35 1,34-34-16,-69 34 16,70-70-16,-71 70 15,-34-35 1,70 0-16,0 35 16,69-34 15,0 34-31,0 0 31,35-35-31,-34 35 31,-1 0-31,0 0 16</inkml:trace>
  <inkml:trace contextRef="#ctx0" brushRef="#br2" timeOffset="4.59873E6">-2053 6471 0,'0'-35'125,"35"35"-78,0 0-47,69 0 15,-34 0 1,-36 0-16,1 0 16,0 0 15,0 0-31,0-34 16,-1 34-16,36-35 15,-70 0 16,35 35-15,0 0-16,-1 0 31,1-35-31,0 35 32,0-35-17</inkml:trace>
  <inkml:trace contextRef="#ctx0" brushRef="#br2" timeOffset="4.6022E6">1844 7132 0,'35'0'141,"35"0"-141,-36 0 16,36 35-16,-35-35 15,34 0-15,1 70 16,-35-70 0,-1 0-16,1 0 15,0 0 1,0 0-1,0 0 1,-1 0-16,1 0 16,0 0-16,0 0 15,0 0 1,-1 0 15,1 0 0,0 0-15,0 0 15,0 0 1,-1 0 468,1 0-407,0 0-77,0 0 46,34 0-30,-34 0-1,0 0 547,-35-35-562,-35 35-16,0-70 15,1 70 1,34-35 0,-35 35-1,0 0 1,35-34 15,-35 34-31,35-35 16,-35 0-1,35 0 1,-34 35 0,-1-34 46,0-1-31,35 0 1,-35 35 61</inkml:trace>
  <inkml:trace contextRef="#ctx0" brushRef="#br2" timeOffset="4.60456E6">2749 7689 0,'0'-35'172,"69"0"-141,-34 35 0,0-34-15,0 34 15,0 0 1,-1-70-17,1 70 1,-35-35-1,35 35 17,0-35-1,0 1 47,-35-1-62,34 35 46,-34-35-31,0 0 32,0 0 124,-34 35-93,-1-34-63,0 34 32,0 0-32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2:45.05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 contextRef="#ctx0" brushRef="#br0">2159 209 0,'0'70'578,"0"-36"-531,-35-34-16,35 35-31,-69 0 32,34-35-17,0 35 17,0-35 46,1 35-63,-1-1 17,0-34-17,0 35 1,1-35 31,-1 0-32,0 0 17,35 35-17,-70 0 32,36 0 1562,34-1-1499,0 1-110,-35-35 15,0 35 17</inkml:trace>
  <inkml:trace contextRef="#ctx0" brushRef="#br0" timeOffset="-4433.9518">1463 139 0,'35'0'47,"-35"-34"-32,35 34 204,0 0-172,0 0-31,-1 0-1,1 34 17,-35 1-17,35 0 16,-35 0-15,35 0 0,0-1 15,-1 1 0,1 0 16,0 0-31,-35 0-16,35-35 15,-35 34 1,34-34 15,1 70-31,0-70 31,-35 35-15,70 0 0,-70-1-1,0 1 17</inkml:trace>
  <inkml:trace contextRef="#ctx0" brushRef="#br1" timeOffset="25669.9508">1463 696 0,'-34'0'93,"-1"0"-61,0 0-17,0 0-15,0 0 16,-69 35-16,34 0 16,36-35-16,-71 0 15,36 34-15,-1-34 16,35 0-16,-34 35 15,34-35-15,-70 0 16,36 0-16,34 0 16,-69 70-16,69-70 15,0 0-15,-69 35 16,69-35 0,-35 0-1,36 0 1,-36 0 15,70 34-31,-35-34 16,0 0-1,1 0 1,-1 35-16,-35-35 16,35 0-1,-34 35 1,34-35-1,0 0-15,0 0 16,1 0 0,34 35-1,-70-35 1,35 0 15,0 35-31,1-35 16,-1 34-1,0-34 1,0 0 0,1 0-1,34 35-15,-70-35 32,35 35-32,35 0 15,-69-35-15,34 0 16,-35 35-1,35-35-15,1 34 16,-1-34-16,0 35 16,0-35-16,0 0 15,1 0 1,34 35-16,-35-35 31,35 35-15,-35-35-1,0 35 17</inkml:trace>
  <inkml:trace contextRef="#ctx0" brushRef="#br1" timeOffset="22985.2707">1498 105 0,'-69'-35'172,"34"35"-156,-35-35-1,35 35 1,1-35-1,-1 35-15,0-35 32,0 35-32,0 0 15,1 0 1,34-34-16,-35-1 16,0 35-1,0-35 1,0 35 15,-34-70 0,34 36 1,0 34-17,0 0-15,1-70 31,-36 70-15,0-35 0,36 35-1,34-35-15,-70 35 16,35-34 0,1 34-1,-1 0 1,0 0-1,-35 0 17,36-35-1,-36 35 0,35 0-15,-34 0-1,34 0 1,0 0 15,0 0-15,0-70-16,1 70 16,-1 0-1,0 0-15,0-34 16,0 34-16,1 0 15,-1-70-15,0 70 16,0 0 0,-34 0-1,34-35 1,-35 0 0,35 35-1,1-34 1,-1 34-16,0-35 15,-34 0 1,34 35-16,0-35 16,0 35-1,0 0 1,1 0 0,34-35-16,-35 35 15,0 0 16</inkml:trace>
  <inkml:trace contextRef="#ctx0" brushRef="#br0" timeOffset="-8898.5258">211 0 0,'0'35'469,"0"0"-438,-70-35 0,35 0 32,1 0-1,-1 0-15,35 35-47,-35-35 63,35 34-17,0 1 1,0 0-31,0 0 15,0 0 0,0-1-15,0 1 15,0 0 1,0 0-17,0 0 32,35-1-16,-35 1 16,35 0-16,-1-35-31,-34 35 16,35-35 15,35 0-15,-35 0 31,-1 0-47,1 35 15,0-35 32,0 0-47,0 0 47,-1 0-31,1 0-1,0 0 17,-35-35-1,35 0-31,-35 0 62,0 0-46,0 1 47,0-1-48,0 0 1,0 0 46,0-34 1,0 34-16,0 0 31,-35 0-47,35 0 0,-35 35 16,35-34 0,-35-1-16,1 0-15,-1 35 109,0 0-16,0 0 63,0 0 141,1 0-266</inkml:trace>
  <inkml:trace contextRef="#ctx0" brushRef="#br1" timeOffset="27253.1387">-972-765 0,'0'-35'47,"0"0"0,0 0-47,0-34 47,-35 34-16,0 35-15,0-70 15,1 70-16,-1-34 1,-35 34 0,70-35-1,-35 0 1,1 35 0,-1 0-1,0 0 1,0 0 15,35-35-15,-69 35 15,34 0 0,-35 0 0,35 0 48</inkml:trace>
  <inkml:trace contextRef="#ctx0" brushRef="#br0" timeOffset="3685.1733">4734-348 0,'35'-35'125,"-35"1"-15,0-1-79,-35 35 16,0 0-16,0 0-15,1 0-16,-1 0 47,0 0-16,0 0 16,0 0 0,1 35-32,-36-1 17,70 1-1,-35 0-16,35 0 17,0 0-32,0-1 31,0 1-15,0 0-16,-34 0 31,34 34 0,0-34 0,0 0 1,0 0-1,0 0-16,34-1 1,1 1 15,0-35-31,-35 35 16,69-35 15,-34 0-15,-35 35-1,35-35 1,0 0 0,0 0-1,-1 35 1,1-35-16,0 0 16,0 0-1,0 0 16,-1 0-15,1 0 0,35 0 15,-35 0 0,-1-35 0,-34 0-15,0 0 0,35 35-1,-35-69 1,0 34 15,0 0-15,35 0-1,-35 0 1,0 1 15,0-1-15,0 0 31,0 0-32,0 0 1,0 1 15,0-1-15,0 0 0,0 0-1,0 0 16,-35 35-31,0-34 47,1-1 16,-1 35-16,0 0-16,0 0-15,0 0-16,1 0 15,-1 0 1,0 0-16,0 0 31,0 0 0</inkml:trace>
  <inkml:trace contextRef="#ctx0" brushRef="#br1" timeOffset="34028.7878">4595-104 0,'35'69'203,"-1"-34"-109,1-35-1,0 0-14,0-35-48,-35 1 141,0-1-157,-35 35 17,0 0 77,0 0-78,1 0 16,34 69 0,0-34 31,0 35-31,0-35 31,34-35-31,1 0-31,0-35 15,0-35 0,0 35 32,-35 1-32,0-1-16,0 0 1,0 0 15,-35 35 188,0 0-188,0 35 1,35 35 30,-35-70-15,35 34-31,0 1 93,0 0-47,35-35 1,0 0-16,0-35-32,0 0 1,-35-34 15,0 34-15,0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53.4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0,'34'0'250,"1"0"-235,35 0 1,-35 0 0,-1 0-1,1 0 1,0 0-1,35 0-15,-1 0 16,-34 0 0,35 0-1,-1 0-15,35 0 16,-69 0 0,104 0-16,-69 0 15,34 0-15,-34 0 16,0 0-16,-36 0 15,1 0-15,0 0 16,0 0 15,34 0-15,-34 0 0,35 0-16,-35 0 15,34 0 1,-34 0-1,0 0-15,0 0 16,34 0 0,-34 0-1,35 0 1,-36 0-16,1 0 16,0 0-16,0 0 15,-1 0 1,1 0 328,-35 35-329,0 0-15,0 0 16,0 0-16,0-1 15,0 1-15,0 35 16,0-36 0,0 1 15,0 0-15,0 0-16,0 0 15,0-1 1,0 1-16,0 0 15,0 0 1,0 0 0,0-1-1,0 1 1,0 0 15,0 0-31,0 0 31,0-1-15,0-68 843,-35 34-843,1-35 0,-36 35-16,35 0 78,1-35 78,34 0-140,-35 0-1,0 35 235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10:43:50.345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 contextRef="#ctx0" brushRef="#br0">1328 383 0,'0'35'156,"35"0"-124,-35 0-17,34-35 1,-34 35-16,35-1 16,0 1-16,-35 0 46,35-35-30,0 35 0,-35 0-1,34-35 1,1 34 0,-35 36-1,35-70-15,0 35 16,0-35 31,34 69-32,-34-34 79,0 0-31,0 0 46,-1-35-93,-34-35-1,35 35-15,-35-35 16,35 35-16,0-69 15,34 34 1,-69 0 0,35 0-1,0 0 1,-35 1 31,35-1 15,-35 0-30,34 0 14,-34-34-14,0 34 77</inkml:trace>
  <inkml:trace contextRef="#ctx0" brushRef="#br0" timeOffset="-2031.8977">6 279 0,'0'-35'188,"0"0"-173,0 1 1,0-36 46,34 35 1,1 35-16,-35-35-16,35 35 0,0 0-15,34-34 0,-34 34 93,0 0-62,0 0 15,0 0-30,-1 0-17,1 0 1,0 34-1,0 1 1,0 35 47,-1-35-48,-34 34 32,35-34-31,-35 0 31,0 0-32,0-1 16,0 36 32,0-35-16,0 34-16,0-34 0,-35 35 16,1-70-31,34 35-16,-35-35 31,35 34 0,-35 1-15,0 0 0,0 0 15,1 0 0,-1-35-15,35 34-16,-35-34 31,0 35-15,0 0 15,1 0 0,34 0 32,34-35 187,1 0-235,0 0-15,0 0 16,0 0-16,-1 0 15,1 0 1,35 0-16,-35 0 31,-1 0-31,1 0 16,35 0 15,-36 0-15,1 0 15,0 0 0,0 69 32,0-69-16,-1 0-32,1 0 1,0 0 31,0 0-47,0 0 31</inkml:trace>
  <inkml:trace contextRef="#ctx0" brushRef="#br0" timeOffset="1600.7675">2824 105 0,'0'35'250,"0"0"-235,0-1 1,0 36-16,0-35 15,0 0 1,0-1-16,0 71 16,0-70-1,0 34-15,0-34 16,0 35 0,0-36-16,0 71 15,0-36 1,0-34-16,0 35 15,0-35-15,0-1 16,0 1 0,0 35-16,0-36 47,0 1-32,0 0 1,0 0 15,0 0 110</inkml:trace>
  <inkml:trace contextRef="#ctx0" brushRef="#br0" timeOffset="4921.7004">354 1810 0,'69'0'203,"-69"-35"-203,35 0 15,0 35 1,0 0-16,-1 0 47,36 0-32,-35 0 17,-1 0-32,1 0 15,0 0 32,0 0-31,0 0 15,-1 0-15,1 0-1,0 35-15,0-35 47,-35 35 16,0 0-48,-35 0 17,-35-1-17,36 1 16,-1 0-15,0-35 0,0 0-1,35 35 1,-35-35 0,1 35-1,-1-35 16,35 34 1,0 1 108,0 0-124,69-35 0,-34 0-16,0 35 15,35-35-15,-1 0 16,-34 35-1,35-35 1,-70 34 0,34-34 15,1 35 203,-35 0-218,0 0 0,-35 0-1,35-1 1,-34 1-1,34 0 17,-35-35-17,35 35-15,-35-1 16,0 1 0,0 35-1,1-70 1,-1 35-16,-35-1 15,35 1 1,1-35 0,-1 0-1,35 35 1,-35-35 0,0 0-16,1 0 15,-1 0 1,0 0-16,0 0 15,0 0-15,-34 0 16,34 0 0,0 0-16,0 0 15,1 0 1,-1 0 0,0 0 15</inkml:trace>
  <inkml:trace contextRef="#ctx0" brushRef="#br0" timeOffset="6941.6356">1432 2297 0,'0'35'172,"0"0"-157,35 0 1,-35-1-16,0 1 15,35 0-15,-35 0 16,35-1-16,-35 1 31,34-35-15,-34 35 31,0 0-32,35 0 1,-35-1 0,0 1 31,35-35-16,-35 35-31,35 0 31,0-35 32,-1 35 30,1-70-77,0-35 15,0 1-15,-35 34-1,35 0-15,-35 0 47,0-34-15,34 34-17,-34 0 1,35 0-1,0 1 79,0-1-63,-35 0 63,34 0 78</inkml:trace>
  <inkml:trace contextRef="#ctx0" brushRef="#br0" timeOffset="8535.6065">2928 1775 0,'0'35'125,"0"0"-125,0 34 16,0-34 0,0 35-16,0-35 15,0-1 1,0 1-16,0 35 31,0-35-31,0-1 16,0 36-1,0-35 1,0 0 0,0-1-1,0 1 16,0 0-15,0 0-16,0-1 16,0 1-1,0 0 1,0 0 0,0 0-1,0-1 1,0 1 15,0 0-15</inkml:trace>
  <inkml:trace contextRef="#ctx0" brushRef="#br0" timeOffset="13901.9146">-1908 3515 0,'35'0'250,"69"0"-235,-69-35-15,0 35 16,34 0-16,1 0 16,34-35-16,-69 35 15,35 0-15,-36 0 16,1 0 0,0 0-1,0 0 16,0 0-15,34 0-16,-34 0 16,0 35 15,0-35 63,-35 70-16,-35-35-47,35-1-15,-35-34-1,0 35-15,0-35 32,1 0-32,-1 35 0,0 0 15,0-35 1,0 0 15,35 34 157,35 1-157,0-35-31,0 0 15,34 0 1,-69 35-16,35-35 47,35 0-47,-1 35 16,1-35-16,-35 35 31,0-1-31,-1-34 15,-34 35 1,35-35 125,-35 35-94,0 0-16,0 34-16,-35-34 17,-34 0-1,69 0-31,-35-35 16,35 35-16,-35-35 15,0 0 1,1 34-16,-36-34 0,0 35 15,36-35-15,-1 0 16,0 0-16,-35 0 16,36 35-16,-71-35 31,70 0-31,1 0 16,-1 0-16,0 0 62,-35 0-46,70-35 15,35-34 156</inkml:trace>
  <inkml:trace contextRef="#ctx0" brushRef="#br0" timeOffset="15594.295">-273 3793 0,'0'35'172,"35"0"-157,-35 0-15,35-1 16,-35 1-16,35 0 16,-35 0-1,34 34 1,-34-34-16,35 0 16,0 35-1,0-36 1,-35 36-16,35-70 15,-1 0 220,-34-35-235,35 0 15,-35 1 1,0-1-16,0 0 16,35 35-1,0-35-15,-35 0 47,35 1 31,-35-1 0</inkml:trace>
  <inkml:trace contextRef="#ctx0" brushRef="#br0" timeOffset="18262.2294">423 3480 0,'35'-35'109,"0"35"-46,0 0-48,-1 0-15,1 0 16,0 0-16,0 0 15,-1 0 1,1 0-16,0 0 16,0 0 77,34 35-93,-69 0 16,35-35 15,-35 35 1,35-35-1,-35 35 0,35-1-15,-35 1 15,0 0-15,0 0-16,0-1 15,0 36 16,-35-35-15,35 0-16,0-1 31,-35-34-15,35 70-16,0-35 16,-35-35-16,1 35 15,34-1 1,-35 1-1,0 0 1,0 0 0,35 0-1,0 34 63,0-34 282,35-35-345,69 0-15,-34 35 16,69-35-16,-69 0 16,34 0-16,-69 0 15,69 69 1,-69-69-16,0 0 16,0 0-16,0 0 31,-1 0-16,1 35 1,0-35 47,0 0-17,0 35 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18-12-31T09:24:56.8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2192 835 0,'34'0'422,"1"-34"-359,0 34-32,-35-35-16,0 0 1,35 35-16,-35-35 16,35 35 15,-1-35 0,1 35 0,-35-34 1,35-1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AD349-DCE6-4C0F-A919-CAB87828A07F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E353B-2BF1-4525-84E4-A31645C7A9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07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2087-B11A-4F40-AAC8-D99B4EBBB65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0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12087-B11A-4F40-AAC8-D99B4EBBB650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95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5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853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10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12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89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63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77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03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854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492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093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2C74C-7025-4EF1-A57D-6DC6109D1A9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F2B7E-883A-4B89-AC67-CFB40377F8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60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8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23.emf"/><Relationship Id="rId21" Type="http://schemas.openxmlformats.org/officeDocument/2006/relationships/image" Target="../media/image52.emf"/><Relationship Id="rId7" Type="http://schemas.openxmlformats.org/officeDocument/2006/relationships/image" Target="../media/image25.emf"/><Relationship Id="rId12" Type="http://schemas.openxmlformats.org/officeDocument/2006/relationships/customXml" Target="../ink/ink6.xml"/><Relationship Id="rId17" Type="http://schemas.openxmlformats.org/officeDocument/2006/relationships/image" Target="../media/image50.emf"/><Relationship Id="rId25" Type="http://schemas.openxmlformats.org/officeDocument/2006/relationships/image" Target="../media/image54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47.emf"/><Relationship Id="rId24" Type="http://schemas.openxmlformats.org/officeDocument/2006/relationships/customXml" Target="../ink/ink12.xml"/><Relationship Id="rId5" Type="http://schemas.openxmlformats.org/officeDocument/2006/relationships/image" Target="../media/image24.emf"/><Relationship Id="rId15" Type="http://schemas.openxmlformats.org/officeDocument/2006/relationships/image" Target="../media/image49.emf"/><Relationship Id="rId23" Type="http://schemas.openxmlformats.org/officeDocument/2006/relationships/image" Target="../media/image53.emf"/><Relationship Id="rId10" Type="http://schemas.openxmlformats.org/officeDocument/2006/relationships/customXml" Target="../ink/ink5.xml"/><Relationship Id="rId19" Type="http://schemas.openxmlformats.org/officeDocument/2006/relationships/image" Target="../media/image51.emf"/><Relationship Id="rId4" Type="http://schemas.openxmlformats.org/officeDocument/2006/relationships/customXml" Target="../ink/ink2.xml"/><Relationship Id="rId9" Type="http://schemas.openxmlformats.org/officeDocument/2006/relationships/image" Target="../media/image46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isu.jyu.fi/teacher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customXml" Target="../ink/ink19.xml"/><Relationship Id="rId18" Type="http://schemas.openxmlformats.org/officeDocument/2006/relationships/image" Target="../media/image67.emf"/><Relationship Id="rId26" Type="http://schemas.openxmlformats.org/officeDocument/2006/relationships/image" Target="../media/image71.emf"/><Relationship Id="rId3" Type="http://schemas.openxmlformats.org/officeDocument/2006/relationships/customXml" Target="../ink/ink14.xml"/><Relationship Id="rId21" Type="http://schemas.openxmlformats.org/officeDocument/2006/relationships/customXml" Target="../ink/ink23.xml"/><Relationship Id="rId34" Type="http://schemas.openxmlformats.org/officeDocument/2006/relationships/image" Target="../media/image75.emf"/><Relationship Id="rId7" Type="http://schemas.openxmlformats.org/officeDocument/2006/relationships/customXml" Target="../ink/ink16.xml"/><Relationship Id="rId12" Type="http://schemas.openxmlformats.org/officeDocument/2006/relationships/image" Target="../media/image1010.emf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29.xml"/><Relationship Id="rId38" Type="http://schemas.openxmlformats.org/officeDocument/2006/relationships/image" Target="../media/image422.emf"/><Relationship Id="rId2" Type="http://schemas.openxmlformats.org/officeDocument/2006/relationships/image" Target="../media/image22.png"/><Relationship Id="rId16" Type="http://schemas.openxmlformats.org/officeDocument/2006/relationships/image" Target="../media/image66.emf"/><Relationship Id="rId20" Type="http://schemas.openxmlformats.org/officeDocument/2006/relationships/image" Target="../media/image68.emf"/><Relationship Id="rId29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customXml" Target="../ink/ink18.xml"/><Relationship Id="rId24" Type="http://schemas.openxmlformats.org/officeDocument/2006/relationships/image" Target="../media/image70.emf"/><Relationship Id="rId32" Type="http://schemas.openxmlformats.org/officeDocument/2006/relationships/image" Target="../media/image74.emf"/><Relationship Id="rId37" Type="http://schemas.openxmlformats.org/officeDocument/2006/relationships/customXml" Target="../ink/ink31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72.emf"/><Relationship Id="rId36" Type="http://schemas.openxmlformats.org/officeDocument/2006/relationships/image" Target="../media/image76.emf"/><Relationship Id="rId10" Type="http://schemas.openxmlformats.org/officeDocument/2006/relationships/image" Target="../media/image910.emf"/><Relationship Id="rId19" Type="http://schemas.openxmlformats.org/officeDocument/2006/relationships/customXml" Target="../ink/ink22.xml"/><Relationship Id="rId31" Type="http://schemas.openxmlformats.org/officeDocument/2006/relationships/customXml" Target="../ink/ink28.xml"/><Relationship Id="rId4" Type="http://schemas.openxmlformats.org/officeDocument/2006/relationships/image" Target="../media/image64.emf"/><Relationship Id="rId9" Type="http://schemas.openxmlformats.org/officeDocument/2006/relationships/customXml" Target="../ink/ink17.xml"/><Relationship Id="rId14" Type="http://schemas.openxmlformats.org/officeDocument/2006/relationships/image" Target="../media/image65.emf"/><Relationship Id="rId22" Type="http://schemas.openxmlformats.org/officeDocument/2006/relationships/image" Target="../media/image69.emf"/><Relationship Id="rId27" Type="http://schemas.openxmlformats.org/officeDocument/2006/relationships/customXml" Target="../ink/ink26.xml"/><Relationship Id="rId30" Type="http://schemas.openxmlformats.org/officeDocument/2006/relationships/image" Target="../media/image73.emf"/><Relationship Id="rId35" Type="http://schemas.openxmlformats.org/officeDocument/2006/relationships/customXml" Target="../ink/ink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110.emf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21" Type="http://schemas.openxmlformats.org/officeDocument/2006/relationships/image" Target="../media/image114.emf"/><Relationship Id="rId7" Type="http://schemas.openxmlformats.org/officeDocument/2006/relationships/image" Target="../media/image107.emf"/><Relationship Id="rId12" Type="http://schemas.openxmlformats.org/officeDocument/2006/relationships/customXml" Target="../ink/ink36.xml"/><Relationship Id="rId17" Type="http://schemas.openxmlformats.org/officeDocument/2006/relationships/image" Target="../media/image112.emf"/><Relationship Id="rId25" Type="http://schemas.openxmlformats.org/officeDocument/2006/relationships/image" Target="../media/image116.emf"/><Relationship Id="rId2" Type="http://schemas.openxmlformats.org/officeDocument/2006/relationships/customXml" Target="../ink/ink32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29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11" Type="http://schemas.openxmlformats.org/officeDocument/2006/relationships/image" Target="../media/image109.emf"/><Relationship Id="rId24" Type="http://schemas.openxmlformats.org/officeDocument/2006/relationships/customXml" Target="../ink/ink42.xml"/><Relationship Id="rId5" Type="http://schemas.openxmlformats.org/officeDocument/2006/relationships/image" Target="../media/image106.emf"/><Relationship Id="rId15" Type="http://schemas.openxmlformats.org/officeDocument/2006/relationships/image" Target="../media/image111.emf"/><Relationship Id="rId23" Type="http://schemas.openxmlformats.org/officeDocument/2006/relationships/image" Target="../media/image115.emf"/><Relationship Id="rId28" Type="http://schemas.openxmlformats.org/officeDocument/2006/relationships/customXml" Target="../ink/ink44.xml"/><Relationship Id="rId10" Type="http://schemas.openxmlformats.org/officeDocument/2006/relationships/customXml" Target="../ink/ink35.xml"/><Relationship Id="rId19" Type="http://schemas.openxmlformats.org/officeDocument/2006/relationships/image" Target="../media/image113.emf"/><Relationship Id="rId31" Type="http://schemas.openxmlformats.org/officeDocument/2006/relationships/image" Target="../media/image119.emf"/><Relationship Id="rId9" Type="http://schemas.openxmlformats.org/officeDocument/2006/relationships/image" Target="../media/image108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117.emf"/><Relationship Id="rId30" Type="http://schemas.openxmlformats.org/officeDocument/2006/relationships/customXml" Target="../ink/ink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3" Type="http://schemas.openxmlformats.org/officeDocument/2006/relationships/image" Target="../media/image90.emf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9" Type="http://schemas.openxmlformats.org/officeDocument/2006/relationships/image" Target="../media/image103.emf"/><Relationship Id="rId21" Type="http://schemas.openxmlformats.org/officeDocument/2006/relationships/image" Target="../media/image94.emf"/><Relationship Id="rId34" Type="http://schemas.openxmlformats.org/officeDocument/2006/relationships/customXml" Target="../ink/ink61.xml"/><Relationship Id="rId7" Type="http://schemas.openxmlformats.org/officeDocument/2006/relationships/image" Target="../media/image87.emf"/><Relationship Id="rId12" Type="http://schemas.openxmlformats.org/officeDocument/2006/relationships/customXml" Target="../ink/ink50.xml"/><Relationship Id="rId17" Type="http://schemas.openxmlformats.org/officeDocument/2006/relationships/image" Target="../media/image92.emf"/><Relationship Id="rId25" Type="http://schemas.openxmlformats.org/officeDocument/2006/relationships/image" Target="../media/image96.emf"/><Relationship Id="rId33" Type="http://schemas.openxmlformats.org/officeDocument/2006/relationships/image" Target="../media/image100.emf"/><Relationship Id="rId38" Type="http://schemas.openxmlformats.org/officeDocument/2006/relationships/customXml" Target="../ink/ink63.xml"/><Relationship Id="rId2" Type="http://schemas.openxmlformats.org/officeDocument/2006/relationships/customXml" Target="../ink/ink46.xml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98.emf"/><Relationship Id="rId41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7.xml"/><Relationship Id="rId11" Type="http://schemas.openxmlformats.org/officeDocument/2006/relationships/image" Target="../media/image89.emf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37" Type="http://schemas.openxmlformats.org/officeDocument/2006/relationships/image" Target="../media/image102.emf"/><Relationship Id="rId40" Type="http://schemas.openxmlformats.org/officeDocument/2006/relationships/customXml" Target="../ink/ink64.xml"/><Relationship Id="rId5" Type="http://schemas.openxmlformats.org/officeDocument/2006/relationships/image" Target="../media/image86.emf"/><Relationship Id="rId15" Type="http://schemas.openxmlformats.org/officeDocument/2006/relationships/image" Target="../media/image91.emf"/><Relationship Id="rId23" Type="http://schemas.openxmlformats.org/officeDocument/2006/relationships/image" Target="../media/image95.emf"/><Relationship Id="rId28" Type="http://schemas.openxmlformats.org/officeDocument/2006/relationships/customXml" Target="../ink/ink58.xml"/><Relationship Id="rId36" Type="http://schemas.openxmlformats.org/officeDocument/2006/relationships/customXml" Target="../ink/ink62.xml"/><Relationship Id="rId10" Type="http://schemas.openxmlformats.org/officeDocument/2006/relationships/customXml" Target="../ink/ink49.xml"/><Relationship Id="rId19" Type="http://schemas.openxmlformats.org/officeDocument/2006/relationships/image" Target="../media/image93.emf"/><Relationship Id="rId31" Type="http://schemas.openxmlformats.org/officeDocument/2006/relationships/image" Target="../media/image99.emf"/><Relationship Id="rId9" Type="http://schemas.openxmlformats.org/officeDocument/2006/relationships/image" Target="../media/image88.emf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97.emf"/><Relationship Id="rId30" Type="http://schemas.openxmlformats.org/officeDocument/2006/relationships/customXml" Target="../ink/ink59.xml"/><Relationship Id="rId35" Type="http://schemas.openxmlformats.org/officeDocument/2006/relationships/image" Target="../media/image10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image" Target="../media/image224.emf"/><Relationship Id="rId18" Type="http://schemas.openxmlformats.org/officeDocument/2006/relationships/customXml" Target="../ink/ink72.xml"/><Relationship Id="rId26" Type="http://schemas.openxmlformats.org/officeDocument/2006/relationships/customXml" Target="../ink/ink76.xml"/><Relationship Id="rId21" Type="http://schemas.openxmlformats.org/officeDocument/2006/relationships/image" Target="../media/image228.emf"/><Relationship Id="rId34" Type="http://schemas.openxmlformats.org/officeDocument/2006/relationships/customXml" Target="../ink/ink80.xml"/><Relationship Id="rId7" Type="http://schemas.openxmlformats.org/officeDocument/2006/relationships/image" Target="../media/image221.emf"/><Relationship Id="rId12" Type="http://schemas.openxmlformats.org/officeDocument/2006/relationships/customXml" Target="../ink/ink69.xml"/><Relationship Id="rId17" Type="http://schemas.openxmlformats.org/officeDocument/2006/relationships/image" Target="../media/image226.emf"/><Relationship Id="rId25" Type="http://schemas.openxmlformats.org/officeDocument/2006/relationships/image" Target="../media/image230.emf"/><Relationship Id="rId33" Type="http://schemas.openxmlformats.org/officeDocument/2006/relationships/image" Target="../media/image234.emf"/><Relationship Id="rId38" Type="http://schemas.openxmlformats.org/officeDocument/2006/relationships/image" Target="../media/image236.emf"/><Relationship Id="rId2" Type="http://schemas.openxmlformats.org/officeDocument/2006/relationships/customXml" Target="../ink/ink65.xml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29" Type="http://schemas.openxmlformats.org/officeDocument/2006/relationships/image" Target="../media/image23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6.xml"/><Relationship Id="rId11" Type="http://schemas.openxmlformats.org/officeDocument/2006/relationships/image" Target="../media/image223.emf"/><Relationship Id="rId24" Type="http://schemas.openxmlformats.org/officeDocument/2006/relationships/customXml" Target="../ink/ink75.xml"/><Relationship Id="rId32" Type="http://schemas.openxmlformats.org/officeDocument/2006/relationships/customXml" Target="../ink/ink79.xml"/><Relationship Id="rId37" Type="http://schemas.openxmlformats.org/officeDocument/2006/relationships/customXml" Target="../ink/ink82.xml"/><Relationship Id="rId5" Type="http://schemas.openxmlformats.org/officeDocument/2006/relationships/image" Target="../media/image220.emf"/><Relationship Id="rId15" Type="http://schemas.openxmlformats.org/officeDocument/2006/relationships/image" Target="../media/image225.emf"/><Relationship Id="rId23" Type="http://schemas.openxmlformats.org/officeDocument/2006/relationships/image" Target="../media/image229.emf"/><Relationship Id="rId28" Type="http://schemas.openxmlformats.org/officeDocument/2006/relationships/customXml" Target="../ink/ink77.xml"/><Relationship Id="rId36" Type="http://schemas.openxmlformats.org/officeDocument/2006/relationships/customXml" Target="../ink/ink81.xml"/><Relationship Id="rId10" Type="http://schemas.openxmlformats.org/officeDocument/2006/relationships/customXml" Target="../ink/ink68.xml"/><Relationship Id="rId19" Type="http://schemas.openxmlformats.org/officeDocument/2006/relationships/image" Target="../media/image421.emf"/><Relationship Id="rId31" Type="http://schemas.openxmlformats.org/officeDocument/2006/relationships/image" Target="../media/image233.emf"/><Relationship Id="rId9" Type="http://schemas.openxmlformats.org/officeDocument/2006/relationships/image" Target="../media/image222.emf"/><Relationship Id="rId14" Type="http://schemas.openxmlformats.org/officeDocument/2006/relationships/customXml" Target="../ink/ink70.xml"/><Relationship Id="rId22" Type="http://schemas.openxmlformats.org/officeDocument/2006/relationships/customXml" Target="../ink/ink74.xml"/><Relationship Id="rId27" Type="http://schemas.openxmlformats.org/officeDocument/2006/relationships/image" Target="../media/image231.emf"/><Relationship Id="rId30" Type="http://schemas.openxmlformats.org/officeDocument/2006/relationships/customXml" Target="../ink/ink78.xml"/><Relationship Id="rId35" Type="http://schemas.openxmlformats.org/officeDocument/2006/relationships/image" Target="../media/image2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r13r9POcv0?t=282" TargetMode="External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UPrKBj4kNGs" TargetMode="External"/><Relationship Id="rId4" Type="http://schemas.openxmlformats.org/officeDocument/2006/relationships/image" Target="../media/image24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dPLySW4Pj8?t=39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pcOacnjicA?t=83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image" Target="../media/image127.emf"/><Relationship Id="rId18" Type="http://schemas.openxmlformats.org/officeDocument/2006/relationships/customXml" Target="../ink/ink90.xml"/><Relationship Id="rId39" Type="http://schemas.openxmlformats.org/officeDocument/2006/relationships/image" Target="../media/image140.emf"/><Relationship Id="rId21" Type="http://schemas.openxmlformats.org/officeDocument/2006/relationships/image" Target="../media/image131.emf"/><Relationship Id="rId34" Type="http://schemas.openxmlformats.org/officeDocument/2006/relationships/customXml" Target="../ink/ink96.xml"/><Relationship Id="rId42" Type="http://schemas.openxmlformats.org/officeDocument/2006/relationships/customXml" Target="../ink/ink100.xml"/><Relationship Id="rId47" Type="http://schemas.openxmlformats.org/officeDocument/2006/relationships/image" Target="../media/image144.emf"/><Relationship Id="rId7" Type="http://schemas.openxmlformats.org/officeDocument/2006/relationships/image" Target="../media/image124.emf"/><Relationship Id="rId12" Type="http://schemas.openxmlformats.org/officeDocument/2006/relationships/customXml" Target="../ink/ink87.xml"/><Relationship Id="rId17" Type="http://schemas.openxmlformats.org/officeDocument/2006/relationships/image" Target="../media/image129.emf"/><Relationship Id="rId33" Type="http://schemas.openxmlformats.org/officeDocument/2006/relationships/image" Target="../media/image137.emf"/><Relationship Id="rId38" Type="http://schemas.openxmlformats.org/officeDocument/2006/relationships/customXml" Target="../ink/ink98.xml"/><Relationship Id="rId46" Type="http://schemas.openxmlformats.org/officeDocument/2006/relationships/customXml" Target="../ink/ink102.xml"/><Relationship Id="rId2" Type="http://schemas.openxmlformats.org/officeDocument/2006/relationships/customXml" Target="../ink/ink83.xml"/><Relationship Id="rId16" Type="http://schemas.openxmlformats.org/officeDocument/2006/relationships/customXml" Target="../ink/ink89.xml"/><Relationship Id="rId20" Type="http://schemas.openxmlformats.org/officeDocument/2006/relationships/customXml" Target="../ink/ink91.xml"/><Relationship Id="rId29" Type="http://schemas.openxmlformats.org/officeDocument/2006/relationships/image" Target="../media/image135.emf"/><Relationship Id="rId41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4.xml"/><Relationship Id="rId11" Type="http://schemas.openxmlformats.org/officeDocument/2006/relationships/image" Target="../media/image126.emf"/><Relationship Id="rId24" Type="http://schemas.openxmlformats.org/officeDocument/2006/relationships/customXml" Target="../ink/ink93.xml"/><Relationship Id="rId32" Type="http://schemas.openxmlformats.org/officeDocument/2006/relationships/customXml" Target="../ink/ink95.xml"/><Relationship Id="rId37" Type="http://schemas.openxmlformats.org/officeDocument/2006/relationships/image" Target="../media/image139.emf"/><Relationship Id="rId40" Type="http://schemas.openxmlformats.org/officeDocument/2006/relationships/customXml" Target="../ink/ink99.xml"/><Relationship Id="rId45" Type="http://schemas.openxmlformats.org/officeDocument/2006/relationships/image" Target="../media/image143.emf"/><Relationship Id="rId5" Type="http://schemas.openxmlformats.org/officeDocument/2006/relationships/image" Target="../media/image123.emf"/><Relationship Id="rId15" Type="http://schemas.openxmlformats.org/officeDocument/2006/relationships/image" Target="../media/image128.emf"/><Relationship Id="rId23" Type="http://schemas.openxmlformats.org/officeDocument/2006/relationships/image" Target="../media/image132.emf"/><Relationship Id="rId36" Type="http://schemas.openxmlformats.org/officeDocument/2006/relationships/customXml" Target="../ink/ink97.xml"/><Relationship Id="rId49" Type="http://schemas.openxmlformats.org/officeDocument/2006/relationships/image" Target="../media/image145.emf"/><Relationship Id="rId10" Type="http://schemas.openxmlformats.org/officeDocument/2006/relationships/customXml" Target="../ink/ink86.xml"/><Relationship Id="rId19" Type="http://schemas.openxmlformats.org/officeDocument/2006/relationships/image" Target="../media/image130.emf"/><Relationship Id="rId31" Type="http://schemas.openxmlformats.org/officeDocument/2006/relationships/image" Target="../media/image136.emf"/><Relationship Id="rId44" Type="http://schemas.openxmlformats.org/officeDocument/2006/relationships/customXml" Target="../ink/ink101.xml"/><Relationship Id="rId9" Type="http://schemas.openxmlformats.org/officeDocument/2006/relationships/image" Target="../media/image125.emf"/><Relationship Id="rId14" Type="http://schemas.openxmlformats.org/officeDocument/2006/relationships/customXml" Target="../ink/ink88.xml"/><Relationship Id="rId22" Type="http://schemas.openxmlformats.org/officeDocument/2006/relationships/customXml" Target="../ink/ink92.xml"/><Relationship Id="rId30" Type="http://schemas.openxmlformats.org/officeDocument/2006/relationships/customXml" Target="../ink/ink94.xml"/><Relationship Id="rId35" Type="http://schemas.openxmlformats.org/officeDocument/2006/relationships/image" Target="../media/image138.emf"/><Relationship Id="rId43" Type="http://schemas.openxmlformats.org/officeDocument/2006/relationships/image" Target="../media/image142.emf"/><Relationship Id="rId48" Type="http://schemas.openxmlformats.org/officeDocument/2006/relationships/customXml" Target="../ink/ink10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6.xml"/><Relationship Id="rId13" Type="http://schemas.openxmlformats.org/officeDocument/2006/relationships/image" Target="../media/image78.emf"/><Relationship Id="rId3" Type="http://schemas.openxmlformats.org/officeDocument/2006/relationships/image" Target="../media/image28.tmp"/><Relationship Id="rId7" Type="http://schemas.openxmlformats.org/officeDocument/2006/relationships/image" Target="../media/image148.emf"/><Relationship Id="rId12" Type="http://schemas.openxmlformats.org/officeDocument/2006/relationships/customXml" Target="../ink/ink108.xml"/><Relationship Id="rId2" Type="http://schemas.openxmlformats.org/officeDocument/2006/relationships/hyperlink" Target="https://youtu.be/xTQCrE47h9Q" TargetMode="Externa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5.xml"/><Relationship Id="rId11" Type="http://schemas.openxmlformats.org/officeDocument/2006/relationships/image" Target="../media/image57.emf"/><Relationship Id="rId5" Type="http://schemas.openxmlformats.org/officeDocument/2006/relationships/image" Target="../media/image147.emf"/><Relationship Id="rId10" Type="http://schemas.openxmlformats.org/officeDocument/2006/relationships/customXml" Target="../ink/ink107.xml"/><Relationship Id="rId4" Type="http://schemas.openxmlformats.org/officeDocument/2006/relationships/customXml" Target="../ink/ink104.xml"/><Relationship Id="rId9" Type="http://schemas.openxmlformats.org/officeDocument/2006/relationships/image" Target="../media/image1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9.xml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5" Type="http://schemas.openxmlformats.org/officeDocument/2006/relationships/customXml" Target="../ink/ink110.xml"/><Relationship Id="rId4" Type="http://schemas.openxmlformats.org/officeDocument/2006/relationships/image" Target="../media/image1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1.xml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emf"/><Relationship Id="rId5" Type="http://schemas.openxmlformats.org/officeDocument/2006/relationships/customXml" Target="../ink/ink112.xml"/><Relationship Id="rId4" Type="http://schemas.openxmlformats.org/officeDocument/2006/relationships/image" Target="../media/image15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13" Type="http://schemas.openxmlformats.org/officeDocument/2006/relationships/customXml" Target="../ink/ink118.xml"/><Relationship Id="rId18" Type="http://schemas.openxmlformats.org/officeDocument/2006/relationships/image" Target="../media/image84.emf"/><Relationship Id="rId3" Type="http://schemas.openxmlformats.org/officeDocument/2006/relationships/customXml" Target="../ink/ink113.xml"/><Relationship Id="rId21" Type="http://schemas.openxmlformats.org/officeDocument/2006/relationships/customXml" Target="../ink/ink122.xml"/><Relationship Id="rId7" Type="http://schemas.openxmlformats.org/officeDocument/2006/relationships/customXml" Target="../ink/ink115.xml"/><Relationship Id="rId12" Type="http://schemas.openxmlformats.org/officeDocument/2006/relationships/image" Target="../media/image161.emf"/><Relationship Id="rId17" Type="http://schemas.openxmlformats.org/officeDocument/2006/relationships/customXml" Target="../ink/ink120.xml"/><Relationship Id="rId2" Type="http://schemas.openxmlformats.org/officeDocument/2006/relationships/image" Target="../media/image31.tmp"/><Relationship Id="rId16" Type="http://schemas.openxmlformats.org/officeDocument/2006/relationships/image" Target="../media/image83.emf"/><Relationship Id="rId20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emf"/><Relationship Id="rId11" Type="http://schemas.openxmlformats.org/officeDocument/2006/relationships/customXml" Target="../ink/ink117.xml"/><Relationship Id="rId5" Type="http://schemas.openxmlformats.org/officeDocument/2006/relationships/customXml" Target="../ink/ink114.xml"/><Relationship Id="rId15" Type="http://schemas.openxmlformats.org/officeDocument/2006/relationships/customXml" Target="../ink/ink119.xml"/><Relationship Id="rId10" Type="http://schemas.openxmlformats.org/officeDocument/2006/relationships/image" Target="../media/image160.emf"/><Relationship Id="rId19" Type="http://schemas.openxmlformats.org/officeDocument/2006/relationships/customXml" Target="../ink/ink121.xml"/><Relationship Id="rId4" Type="http://schemas.openxmlformats.org/officeDocument/2006/relationships/image" Target="../media/image157.emf"/><Relationship Id="rId9" Type="http://schemas.openxmlformats.org/officeDocument/2006/relationships/customXml" Target="../ink/ink116.xml"/><Relationship Id="rId14" Type="http://schemas.openxmlformats.org/officeDocument/2006/relationships/image" Target="../media/image82.emf"/><Relationship Id="rId22" Type="http://schemas.openxmlformats.org/officeDocument/2006/relationships/image" Target="../media/image156.e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emf"/><Relationship Id="rId18" Type="http://schemas.openxmlformats.org/officeDocument/2006/relationships/customXml" Target="../ink/ink129.xml"/><Relationship Id="rId26" Type="http://schemas.openxmlformats.org/officeDocument/2006/relationships/customXml" Target="../ink/ink133.xml"/><Relationship Id="rId39" Type="http://schemas.openxmlformats.org/officeDocument/2006/relationships/image" Target="../media/image39.emf"/><Relationship Id="rId21" Type="http://schemas.openxmlformats.org/officeDocument/2006/relationships/image" Target="../media/image172.emf"/><Relationship Id="rId34" Type="http://schemas.openxmlformats.org/officeDocument/2006/relationships/customXml" Target="../ink/ink137.xml"/><Relationship Id="rId42" Type="http://schemas.openxmlformats.org/officeDocument/2006/relationships/customXml" Target="../ink/ink141.xml"/><Relationship Id="rId47" Type="http://schemas.openxmlformats.org/officeDocument/2006/relationships/image" Target="../media/image185.emf"/><Relationship Id="rId50" Type="http://schemas.openxmlformats.org/officeDocument/2006/relationships/customXml" Target="../ink/ink145.xml"/><Relationship Id="rId55" Type="http://schemas.openxmlformats.org/officeDocument/2006/relationships/image" Target="../media/image189.emf"/><Relationship Id="rId63" Type="http://schemas.openxmlformats.org/officeDocument/2006/relationships/image" Target="../media/image193.emf"/><Relationship Id="rId68" Type="http://schemas.openxmlformats.org/officeDocument/2006/relationships/customXml" Target="../ink/ink154.xml"/><Relationship Id="rId7" Type="http://schemas.openxmlformats.org/officeDocument/2006/relationships/image" Target="../media/image165.emf"/><Relationship Id="rId71" Type="http://schemas.openxmlformats.org/officeDocument/2006/relationships/image" Target="../media/image197.emf"/><Relationship Id="rId2" Type="http://schemas.openxmlformats.org/officeDocument/2006/relationships/customXml" Target="../ink/ink123.xml"/><Relationship Id="rId16" Type="http://schemas.openxmlformats.org/officeDocument/2006/relationships/customXml" Target="../ink/ink128.xml"/><Relationship Id="rId29" Type="http://schemas.openxmlformats.org/officeDocument/2006/relationships/image" Target="../media/image176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7.emf"/><Relationship Id="rId24" Type="http://schemas.openxmlformats.org/officeDocument/2006/relationships/customXml" Target="../ink/ink132.xml"/><Relationship Id="rId32" Type="http://schemas.openxmlformats.org/officeDocument/2006/relationships/customXml" Target="../ink/ink136.xml"/><Relationship Id="rId37" Type="http://schemas.openxmlformats.org/officeDocument/2006/relationships/image" Target="../media/image180.emf"/><Relationship Id="rId40" Type="http://schemas.openxmlformats.org/officeDocument/2006/relationships/customXml" Target="../ink/ink140.xml"/><Relationship Id="rId45" Type="http://schemas.openxmlformats.org/officeDocument/2006/relationships/image" Target="../media/image184.emf"/><Relationship Id="rId53" Type="http://schemas.openxmlformats.org/officeDocument/2006/relationships/image" Target="../media/image188.emf"/><Relationship Id="rId58" Type="http://schemas.openxmlformats.org/officeDocument/2006/relationships/customXml" Target="../ink/ink149.xml"/><Relationship Id="rId66" Type="http://schemas.openxmlformats.org/officeDocument/2006/relationships/customXml" Target="../ink/ink153.xml"/><Relationship Id="rId15" Type="http://schemas.openxmlformats.org/officeDocument/2006/relationships/image" Target="../media/image169.emf"/><Relationship Id="rId23" Type="http://schemas.openxmlformats.org/officeDocument/2006/relationships/image" Target="../media/image173.emf"/><Relationship Id="rId28" Type="http://schemas.openxmlformats.org/officeDocument/2006/relationships/customXml" Target="../ink/ink134.xml"/><Relationship Id="rId36" Type="http://schemas.openxmlformats.org/officeDocument/2006/relationships/customXml" Target="../ink/ink138.xml"/><Relationship Id="rId49" Type="http://schemas.openxmlformats.org/officeDocument/2006/relationships/image" Target="../media/image186.emf"/><Relationship Id="rId57" Type="http://schemas.openxmlformats.org/officeDocument/2006/relationships/image" Target="../media/image190.emf"/><Relationship Id="rId61" Type="http://schemas.openxmlformats.org/officeDocument/2006/relationships/image" Target="../media/image192.emf"/><Relationship Id="rId10" Type="http://schemas.openxmlformats.org/officeDocument/2006/relationships/customXml" Target="../ink/ink125.xml"/><Relationship Id="rId19" Type="http://schemas.openxmlformats.org/officeDocument/2006/relationships/image" Target="../media/image171.emf"/><Relationship Id="rId31" Type="http://schemas.openxmlformats.org/officeDocument/2006/relationships/image" Target="../media/image177.emf"/><Relationship Id="rId44" Type="http://schemas.openxmlformats.org/officeDocument/2006/relationships/customXml" Target="../ink/ink142.xml"/><Relationship Id="rId52" Type="http://schemas.openxmlformats.org/officeDocument/2006/relationships/customXml" Target="../ink/ink146.xml"/><Relationship Id="rId60" Type="http://schemas.openxmlformats.org/officeDocument/2006/relationships/customXml" Target="../ink/ink150.xml"/><Relationship Id="rId65" Type="http://schemas.openxmlformats.org/officeDocument/2006/relationships/image" Target="../media/image194.emf"/><Relationship Id="rId73" Type="http://schemas.openxmlformats.org/officeDocument/2006/relationships/image" Target="../media/image199.emf"/><Relationship Id="rId9" Type="http://schemas.openxmlformats.org/officeDocument/2006/relationships/image" Target="../media/image166.emf"/><Relationship Id="rId14" Type="http://schemas.openxmlformats.org/officeDocument/2006/relationships/customXml" Target="../ink/ink127.xml"/><Relationship Id="rId22" Type="http://schemas.openxmlformats.org/officeDocument/2006/relationships/customXml" Target="../ink/ink131.xml"/><Relationship Id="rId27" Type="http://schemas.openxmlformats.org/officeDocument/2006/relationships/image" Target="../media/image175.emf"/><Relationship Id="rId30" Type="http://schemas.openxmlformats.org/officeDocument/2006/relationships/customXml" Target="../ink/ink135.xml"/><Relationship Id="rId35" Type="http://schemas.openxmlformats.org/officeDocument/2006/relationships/image" Target="../media/image179.emf"/><Relationship Id="rId43" Type="http://schemas.openxmlformats.org/officeDocument/2006/relationships/image" Target="../media/image183.emf"/><Relationship Id="rId48" Type="http://schemas.openxmlformats.org/officeDocument/2006/relationships/customXml" Target="../ink/ink144.xml"/><Relationship Id="rId56" Type="http://schemas.openxmlformats.org/officeDocument/2006/relationships/customXml" Target="../ink/ink148.xml"/><Relationship Id="rId64" Type="http://schemas.openxmlformats.org/officeDocument/2006/relationships/customXml" Target="../ink/ink152.xml"/><Relationship Id="rId69" Type="http://schemas.openxmlformats.org/officeDocument/2006/relationships/image" Target="../media/image196.emf"/><Relationship Id="rId8" Type="http://schemas.openxmlformats.org/officeDocument/2006/relationships/customXml" Target="../ink/ink124.xml"/><Relationship Id="rId51" Type="http://schemas.openxmlformats.org/officeDocument/2006/relationships/image" Target="../media/image187.emf"/><Relationship Id="rId72" Type="http://schemas.openxmlformats.org/officeDocument/2006/relationships/customXml" Target="../ink/ink156.xml"/><Relationship Id="rId12" Type="http://schemas.openxmlformats.org/officeDocument/2006/relationships/customXml" Target="../ink/ink126.xml"/><Relationship Id="rId17" Type="http://schemas.openxmlformats.org/officeDocument/2006/relationships/image" Target="../media/image170.emf"/><Relationship Id="rId25" Type="http://schemas.openxmlformats.org/officeDocument/2006/relationships/image" Target="../media/image174.emf"/><Relationship Id="rId33" Type="http://schemas.openxmlformats.org/officeDocument/2006/relationships/image" Target="../media/image178.emf"/><Relationship Id="rId38" Type="http://schemas.openxmlformats.org/officeDocument/2006/relationships/customXml" Target="../ink/ink139.xml"/><Relationship Id="rId46" Type="http://schemas.openxmlformats.org/officeDocument/2006/relationships/customXml" Target="../ink/ink143.xml"/><Relationship Id="rId59" Type="http://schemas.openxmlformats.org/officeDocument/2006/relationships/image" Target="../media/image191.emf"/><Relationship Id="rId67" Type="http://schemas.openxmlformats.org/officeDocument/2006/relationships/image" Target="../media/image195.emf"/><Relationship Id="rId20" Type="http://schemas.openxmlformats.org/officeDocument/2006/relationships/customXml" Target="../ink/ink130.xml"/><Relationship Id="rId41" Type="http://schemas.openxmlformats.org/officeDocument/2006/relationships/image" Target="../media/image182.emf"/><Relationship Id="rId54" Type="http://schemas.openxmlformats.org/officeDocument/2006/relationships/customXml" Target="../ink/ink147.xml"/><Relationship Id="rId62" Type="http://schemas.openxmlformats.org/officeDocument/2006/relationships/customXml" Target="../ink/ink151.xml"/><Relationship Id="rId70" Type="http://schemas.openxmlformats.org/officeDocument/2006/relationships/customXml" Target="../ink/ink1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fVb4Gbc1CI?t=1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S7MVSegkSs?t=6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13" Type="http://schemas.openxmlformats.org/officeDocument/2006/relationships/customXml" Target="../ink/ink162.xml"/><Relationship Id="rId3" Type="http://schemas.openxmlformats.org/officeDocument/2006/relationships/customXml" Target="../ink/ink157.xml"/><Relationship Id="rId7" Type="http://schemas.openxmlformats.org/officeDocument/2006/relationships/customXml" Target="../ink/ink159.xml"/><Relationship Id="rId12" Type="http://schemas.openxmlformats.org/officeDocument/2006/relationships/image" Target="../media/image203.emf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emf"/><Relationship Id="rId11" Type="http://schemas.openxmlformats.org/officeDocument/2006/relationships/customXml" Target="../ink/ink161.xml"/><Relationship Id="rId5" Type="http://schemas.openxmlformats.org/officeDocument/2006/relationships/customXml" Target="../ink/ink158.xml"/><Relationship Id="rId10" Type="http://schemas.openxmlformats.org/officeDocument/2006/relationships/image" Target="../media/image202.emf"/><Relationship Id="rId4" Type="http://schemas.openxmlformats.org/officeDocument/2006/relationships/image" Target="../media/image1990.emf"/><Relationship Id="rId9" Type="http://schemas.openxmlformats.org/officeDocument/2006/relationships/customXml" Target="../ink/ink160.xml"/><Relationship Id="rId14" Type="http://schemas.openxmlformats.org/officeDocument/2006/relationships/image" Target="../media/image20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emf"/><Relationship Id="rId3" Type="http://schemas.openxmlformats.org/officeDocument/2006/relationships/customXml" Target="../ink/ink163.xml"/><Relationship Id="rId7" Type="http://schemas.openxmlformats.org/officeDocument/2006/relationships/customXml" Target="../ink/ink165.xml"/><Relationship Id="rId12" Type="http://schemas.openxmlformats.org/officeDocument/2006/relationships/image" Target="../media/image210.emf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emf"/><Relationship Id="rId11" Type="http://schemas.openxmlformats.org/officeDocument/2006/relationships/customXml" Target="../ink/ink167.xml"/><Relationship Id="rId5" Type="http://schemas.openxmlformats.org/officeDocument/2006/relationships/customXml" Target="../ink/ink164.xml"/><Relationship Id="rId10" Type="http://schemas.openxmlformats.org/officeDocument/2006/relationships/image" Target="../media/image209.emf"/><Relationship Id="rId4" Type="http://schemas.openxmlformats.org/officeDocument/2006/relationships/image" Target="../media/image206.emf"/><Relationship Id="rId9" Type="http://schemas.openxmlformats.org/officeDocument/2006/relationships/customXml" Target="../ink/ink16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emf"/><Relationship Id="rId3" Type="http://schemas.openxmlformats.org/officeDocument/2006/relationships/customXml" Target="../ink/ink168.xml"/><Relationship Id="rId7" Type="http://schemas.openxmlformats.org/officeDocument/2006/relationships/customXml" Target="../ink/ink170.xml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emf"/><Relationship Id="rId5" Type="http://schemas.openxmlformats.org/officeDocument/2006/relationships/customXml" Target="../ink/ink169.xml"/><Relationship Id="rId4" Type="http://schemas.openxmlformats.org/officeDocument/2006/relationships/image" Target="../media/image21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zT7L9pWGWo" TargetMode="External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GxDaHgTTGk" TargetMode="External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0.emf"/><Relationship Id="rId4" Type="http://schemas.openxmlformats.org/officeDocument/2006/relationships/customXml" Target="../ink/ink17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emf"/><Relationship Id="rId3" Type="http://schemas.openxmlformats.org/officeDocument/2006/relationships/slideLayout" Target="../slideLayouts/slideLayout4.xml"/><Relationship Id="rId7" Type="http://schemas.openxmlformats.org/officeDocument/2006/relationships/customXml" Target="../ink/ink173.xml"/><Relationship Id="rId12" Type="http://schemas.openxmlformats.org/officeDocument/2006/relationships/image" Target="../media/image741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11.emf"/><Relationship Id="rId11" Type="http://schemas.openxmlformats.org/officeDocument/2006/relationships/customXml" Target="../ink/ink175.xml"/><Relationship Id="rId5" Type="http://schemas.openxmlformats.org/officeDocument/2006/relationships/customXml" Target="../ink/ink172.xml"/><Relationship Id="rId10" Type="http://schemas.openxmlformats.org/officeDocument/2006/relationships/image" Target="../media/image730.emf"/><Relationship Id="rId4" Type="http://schemas.openxmlformats.org/officeDocument/2006/relationships/image" Target="../media/image45.png"/><Relationship Id="rId9" Type="http://schemas.openxmlformats.org/officeDocument/2006/relationships/customXml" Target="../ink/ink1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emf"/><Relationship Id="rId5" Type="http://schemas.openxmlformats.org/officeDocument/2006/relationships/customXml" Target="../ink/ink177.xml"/><Relationship Id="rId4" Type="http://schemas.openxmlformats.org/officeDocument/2006/relationships/image" Target="../media/image211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opinto-opas.jyu.fi/2020/fi/opintojakso/lpea1030/" TargetMode="Externa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982631" y="1228397"/>
            <a:ext cx="9786653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Bradley Hand ITC" panose="03070402050302030203" pitchFamily="66" charset="0"/>
              </a:rPr>
              <a:t>LIIKUNNAN HAVAINNOINTI, </a:t>
            </a:r>
            <a:r>
              <a:rPr lang="fi-FI" sz="4000" dirty="0" smtClean="0">
                <a:latin typeface="Bradley Hand ITC" panose="03070402050302030203" pitchFamily="66" charset="0"/>
              </a:rPr>
              <a:t>OPPIMINEN</a:t>
            </a:r>
          </a:p>
          <a:p>
            <a:r>
              <a:rPr lang="fi-FI" sz="4000" dirty="0" smtClean="0">
                <a:latin typeface="Bradley Hand ITC" panose="03070402050302030203" pitchFamily="66" charset="0"/>
              </a:rPr>
              <a:t> </a:t>
            </a:r>
            <a:r>
              <a:rPr lang="fi-FI" sz="4000" dirty="0">
                <a:latin typeface="Bradley Hand ITC" panose="03070402050302030203" pitchFamily="66" charset="0"/>
              </a:rPr>
              <a:t>JA OPETTAMINEN 1 </a:t>
            </a:r>
            <a:endParaRPr lang="fi-FI" sz="4000" dirty="0" smtClean="0">
              <a:latin typeface="Bradley Hand ITC" panose="03070402050302030203" pitchFamily="66" charset="0"/>
            </a:endParaRPr>
          </a:p>
          <a:p>
            <a:endParaRPr lang="fi-FI" sz="4000" dirty="0"/>
          </a:p>
          <a:p>
            <a:endParaRPr lang="fi-FI" sz="4000" dirty="0" smtClean="0"/>
          </a:p>
          <a:p>
            <a:endParaRPr lang="fi-FI" sz="4000" dirty="0"/>
          </a:p>
          <a:p>
            <a:r>
              <a:rPr lang="fi-FI" sz="4000" dirty="0" smtClean="0">
                <a:latin typeface="Bradley Hand ITC" panose="03070402050302030203" pitchFamily="66" charset="0"/>
              </a:rPr>
              <a:t>SYKSY 2020</a:t>
            </a:r>
          </a:p>
          <a:p>
            <a:r>
              <a:rPr lang="fi-FI" sz="4000" dirty="0" smtClean="0">
                <a:latin typeface="Bradley Hand ITC" panose="03070402050302030203" pitchFamily="66" charset="0"/>
              </a:rPr>
              <a:t>TIPI</a:t>
            </a:r>
            <a:endParaRPr lang="fi-FI" sz="4000" dirty="0">
              <a:latin typeface="Bradley Hand ITC" panose="03070402050302030203" pitchFamily="66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7768"/>
            <a:ext cx="5181600" cy="3554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84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Bradley Hand ITC" panose="03070402050302030203" pitchFamily="66" charset="0"/>
              </a:rPr>
              <a:t>A</a:t>
            </a:r>
            <a:r>
              <a:rPr lang="fi-FI" dirty="0" smtClean="0">
                <a:latin typeface="Bradley Hand ITC" panose="03070402050302030203" pitchFamily="66" charset="0"/>
              </a:rPr>
              <a:t>rvioinnin osa-alueet: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Tavoitteiden suunnassa edistyminen ja </a:t>
            </a:r>
          </a:p>
          <a:p>
            <a:pPr marL="0" indent="0">
              <a:buNone/>
            </a:pPr>
            <a:r>
              <a:rPr lang="fi-FI" b="1" dirty="0" smtClean="0">
                <a:latin typeface="Bradley Hand ITC" panose="03070402050302030203" pitchFamily="66" charset="0"/>
              </a:rPr>
              <a:t>Työskentelytaidot</a:t>
            </a:r>
            <a:r>
              <a:rPr lang="fi-FI" dirty="0" smtClean="0">
                <a:latin typeface="Bradley Hand ITC" panose="03070402050302030203" pitchFamily="66" charset="0"/>
              </a:rPr>
              <a:t> 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0-5.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596" y="365125"/>
            <a:ext cx="4353497" cy="298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35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Havainnointi, oppiminen ja opettaminen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latin typeface="Bradley Hand ITC" panose="03070402050302030203" pitchFamily="66" charset="0"/>
              </a:rPr>
              <a:t>Kurssin tavoitteena </a:t>
            </a:r>
            <a:r>
              <a:rPr lang="fi-FI" b="1" dirty="0" smtClean="0">
                <a:latin typeface="Bradley Hand ITC" panose="03070402050302030203" pitchFamily="66" charset="0"/>
              </a:rPr>
              <a:t>omien tietojen ja taitojen</a:t>
            </a:r>
            <a:r>
              <a:rPr lang="fi-FI" dirty="0" smtClean="0">
                <a:latin typeface="Bradley Hand ITC" panose="03070402050302030203" pitchFamily="66" charset="0"/>
              </a:rPr>
              <a:t> </a:t>
            </a:r>
            <a:r>
              <a:rPr lang="fi-FI" dirty="0">
                <a:latin typeface="Bradley Hand ITC" panose="03070402050302030203" pitchFamily="66" charset="0"/>
              </a:rPr>
              <a:t>kehittäminen.</a:t>
            </a:r>
          </a:p>
          <a:p>
            <a:pPr marL="0" indent="0">
              <a:buNone/>
            </a:pPr>
            <a:r>
              <a:rPr lang="fi-FI" dirty="0">
                <a:latin typeface="Bradley Hand ITC" panose="03070402050302030203" pitchFamily="66" charset="0"/>
              </a:rPr>
              <a:t>M</a:t>
            </a:r>
            <a:r>
              <a:rPr lang="fi-FI" dirty="0" smtClean="0">
                <a:latin typeface="Bradley Hand ITC" panose="03070402050302030203" pitchFamily="66" charset="0"/>
              </a:rPr>
              <a:t>yös </a:t>
            </a:r>
            <a:r>
              <a:rPr lang="fi-FI" b="1" dirty="0">
                <a:latin typeface="Bradley Hand ITC" panose="03070402050302030203" pitchFamily="66" charset="0"/>
              </a:rPr>
              <a:t>didaktisten ratkaisujen </a:t>
            </a:r>
            <a:r>
              <a:rPr lang="fi-FI" b="1" dirty="0" smtClean="0">
                <a:latin typeface="Bradley Hand ITC" panose="03070402050302030203" pitchFamily="66" charset="0"/>
              </a:rPr>
              <a:t>ymmärtäminen, havaitseminen</a:t>
            </a:r>
            <a:r>
              <a:rPr lang="fi-FI" dirty="0" smtClean="0">
                <a:latin typeface="Bradley Hand ITC" panose="03070402050302030203" pitchFamily="66" charset="0"/>
              </a:rPr>
              <a:t>, ja tarkoituksenmukaisten turvallisten liikuntatuntien </a:t>
            </a:r>
            <a:r>
              <a:rPr lang="fi-FI" b="1" dirty="0" smtClean="0">
                <a:latin typeface="Bradley Hand ITC" panose="03070402050302030203" pitchFamily="66" charset="0"/>
              </a:rPr>
              <a:t>suunnittelu.</a:t>
            </a:r>
            <a:endParaRPr lang="fi-FI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b="1" dirty="0" smtClean="0">
                <a:latin typeface="Bradley Hand ITC" panose="03070402050302030203" pitchFamily="66" charset="0"/>
              </a:rPr>
              <a:t>Opettaminen</a:t>
            </a:r>
            <a:r>
              <a:rPr lang="fi-FI" dirty="0" smtClean="0">
                <a:latin typeface="Bradley Hand ITC" panose="03070402050302030203" pitchFamily="66" charset="0"/>
              </a:rPr>
              <a:t> erilaisissa liikuntaympäristöissä sekä </a:t>
            </a:r>
            <a:r>
              <a:rPr lang="fi-FI" b="1" dirty="0" smtClean="0">
                <a:latin typeface="Bradley Hand ITC" panose="03070402050302030203" pitchFamily="66" charset="0"/>
              </a:rPr>
              <a:t>opetuksen eriyttäminen</a:t>
            </a:r>
            <a:r>
              <a:rPr lang="fi-FI" dirty="0" smtClean="0">
                <a:latin typeface="Bradley Hand ITC" panose="03070402050302030203" pitchFamily="66" charset="0"/>
              </a:rPr>
              <a:t>.</a:t>
            </a: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endParaRPr lang="fi-FI" dirty="0"/>
          </a:p>
        </p:txBody>
      </p:sp>
      <p:pic>
        <p:nvPicPr>
          <p:cNvPr id="1030" name="Picture 6" descr="Physical Education/Teacher Education (MSEd): SUNY Brockpo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06" y="2073707"/>
            <a:ext cx="5952000" cy="33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" y="0"/>
            <a:ext cx="12399388" cy="69715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482" y="310504"/>
            <a:ext cx="4229622" cy="274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ERILAISET OPETUSTYYLIT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8482" y="112501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MOSSTON&amp;ASHWORTH (2008)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482" y="1794662"/>
            <a:ext cx="6096000" cy="20282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11 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OPETUSTYYLIÄ: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A-E OPETTAJAKESKEISET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F-K OPPIJAKESKEISET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8175" y="220192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KOMENTOTYYLI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B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TEHTÄVÄOPETUS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PARIOHJAUS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D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ITSEARVIOINTI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ERIYTYVÄ OPETUS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F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OHJATTU OIVALTAMINEN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G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ONGELMANRATKAISU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H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ERILAISTEN RATKAISUJEN TUOTTAMINEN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I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YKSILÖLLINEN OHJELMA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J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YKSILÖLLINEN OPETUSOHJELMA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K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ITSEOPETUS</a:t>
            </a:r>
          </a:p>
        </p:txBody>
      </p:sp>
    </p:spTree>
    <p:extLst>
      <p:ext uri="{BB962C8B-B14F-4D97-AF65-F5344CB8AC3E}">
        <p14:creationId xmlns:p14="http://schemas.microsoft.com/office/powerpoint/2010/main" val="37621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124780"/>
            <a:ext cx="6096000" cy="1512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fi-FI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i-FI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i-FI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5770" y="644649"/>
            <a:ext cx="194463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Viihtyminen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4345" y="1124780"/>
            <a:ext cx="137409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Ilmapiiri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4310" y="1124779"/>
            <a:ext cx="15891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Hauskuus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4909" y="2345115"/>
            <a:ext cx="6096000" cy="1512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Autonomia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Koettu pätevyys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Yhteenkuuluvuus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5514" y="3962845"/>
            <a:ext cx="112389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Miksi?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8060" y="4788151"/>
            <a:ext cx="6096000" cy="1771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Kun ilmapiiri positiivinen/hauska, jaksetaan yleensä toistaa ja tehdä </a:t>
            </a:r>
            <a:r>
              <a:rPr lang="fi-FI" sz="2800" dirty="0" smtClean="0">
                <a:solidFill>
                  <a:prstClr val="black"/>
                </a:solidFill>
              </a:rPr>
              <a:t>paremmin ja kauemmin.</a:t>
            </a:r>
            <a:endParaRPr lang="fi-FI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i-FI" sz="28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066" y="3722779"/>
            <a:ext cx="305391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Fyysinen aktiivisuus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2190393" y="1127190"/>
              <a:ext cx="1667880" cy="27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1313" y="1108110"/>
                <a:ext cx="17060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5724513" y="1377750"/>
              <a:ext cx="1954440" cy="1051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5433" y="1358670"/>
                <a:ext cx="1992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/>
              <p14:cNvContentPartPr/>
              <p14:nvPr/>
            </p14:nvContentPartPr>
            <p14:xfrm>
              <a:off x="7490673" y="1252470"/>
              <a:ext cx="188280" cy="1634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1593" y="1233390"/>
                <a:ext cx="22644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/>
              <p14:cNvContentPartPr/>
              <p14:nvPr/>
            </p14:nvContentPartPr>
            <p14:xfrm>
              <a:off x="7152273" y="1640910"/>
              <a:ext cx="1576080" cy="1140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33193" y="1621830"/>
                <a:ext cx="1614240" cy="11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/>
              <p14:cNvContentPartPr/>
              <p14:nvPr/>
            </p14:nvContentPartPr>
            <p14:xfrm>
              <a:off x="7578153" y="1452990"/>
              <a:ext cx="100800" cy="1756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59073" y="1433910"/>
                <a:ext cx="1389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/>
              <p14:cNvContentPartPr/>
              <p14:nvPr/>
            </p14:nvContentPartPr>
            <p14:xfrm>
              <a:off x="3695193" y="1427790"/>
              <a:ext cx="175680" cy="163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76113" y="1408710"/>
                <a:ext cx="21384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1687473" y="1064550"/>
              <a:ext cx="2358720" cy="20170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8393" y="1045470"/>
                <a:ext cx="2396880" cy="20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/>
              <p14:cNvContentPartPr/>
              <p14:nvPr/>
            </p14:nvContentPartPr>
            <p14:xfrm>
              <a:off x="5223393" y="1628310"/>
              <a:ext cx="326160" cy="5266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04313" y="1609230"/>
                <a:ext cx="36432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/>
              <p14:cNvContentPartPr/>
              <p14:nvPr/>
            </p14:nvContentPartPr>
            <p14:xfrm>
              <a:off x="1513593" y="4029150"/>
              <a:ext cx="991440" cy="3931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65353" y="3933390"/>
                <a:ext cx="108792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Ink 40"/>
              <p14:cNvContentPartPr/>
              <p14:nvPr/>
            </p14:nvContentPartPr>
            <p14:xfrm>
              <a:off x="3182193" y="4526310"/>
              <a:ext cx="5442480" cy="16869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63113" y="4507230"/>
                <a:ext cx="5480640" cy="172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3" name="Ink 42"/>
              <p14:cNvContentPartPr/>
              <p14:nvPr/>
            </p14:nvContentPartPr>
            <p14:xfrm>
              <a:off x="8630433" y="4308870"/>
              <a:ext cx="1220760" cy="10900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11353" y="4289790"/>
                <a:ext cx="1258920" cy="11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5" name="Ink 44"/>
              <p14:cNvContentPartPr/>
              <p14:nvPr/>
            </p14:nvContentPartPr>
            <p14:xfrm>
              <a:off x="9770193" y="4334070"/>
              <a:ext cx="300960" cy="2131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751113" y="4314990"/>
                <a:ext cx="3391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6" name="Ink 45"/>
              <p14:cNvContentPartPr/>
              <p14:nvPr/>
            </p14:nvContentPartPr>
            <p14:xfrm>
              <a:off x="8342793" y="3834390"/>
              <a:ext cx="2795760" cy="244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94553" y="3738630"/>
                <a:ext cx="289188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9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PALLOPELIEN LUOKITTELU PELISUKULAISUUDEN MUKAAN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sz="4000" b="1" dirty="0" smtClean="0">
                <a:latin typeface="Bradley Hand ITC" panose="03070402050302030203" pitchFamily="66" charset="0"/>
              </a:rPr>
              <a:t>Maalipelit</a:t>
            </a:r>
            <a:r>
              <a:rPr lang="fi-FI" sz="4000" dirty="0" smtClean="0">
                <a:latin typeface="Bradley Hand ITC" panose="03070402050302030203" pitchFamily="66" charset="0"/>
              </a:rPr>
              <a:t> </a:t>
            </a:r>
            <a:r>
              <a:rPr lang="fi-FI" dirty="0" smtClean="0">
                <a:latin typeface="Bradley Hand ITC" panose="03070402050302030203" pitchFamily="66" charset="0"/>
              </a:rPr>
              <a:t>(ultimate, jalkapallo, salibandy, käsipallo, jääkiekko, futsal, koripallo, </a:t>
            </a:r>
            <a:r>
              <a:rPr lang="fi-FI" dirty="0" err="1" smtClean="0">
                <a:latin typeface="Bradley Hand ITC" panose="03070402050302030203" pitchFamily="66" charset="0"/>
              </a:rPr>
              <a:t>korfpallo</a:t>
            </a:r>
            <a:r>
              <a:rPr lang="fi-FI" dirty="0" smtClean="0">
                <a:latin typeface="Bradley Hand ITC" panose="03070402050302030203" pitchFamily="66" charset="0"/>
              </a:rPr>
              <a:t>…)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sz="3600" b="1" dirty="0" smtClean="0">
                <a:latin typeface="Bradley Hand ITC" panose="03070402050302030203" pitchFamily="66" charset="0"/>
              </a:rPr>
              <a:t>Pallottelupelit</a:t>
            </a:r>
            <a:r>
              <a:rPr lang="fi-FI" dirty="0" smtClean="0">
                <a:latin typeface="Bradley Hand ITC" panose="03070402050302030203" pitchFamily="66" charset="0"/>
              </a:rPr>
              <a:t> (sulkapallo, tennis, pöytätennis, lentopallo…)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sz="4000" b="1" dirty="0" smtClean="0">
                <a:latin typeface="Bradley Hand ITC" panose="03070402050302030203" pitchFamily="66" charset="0"/>
              </a:rPr>
              <a:t>Poltto- ja lyöntipelit </a:t>
            </a:r>
            <a:r>
              <a:rPr lang="fi-FI" dirty="0" smtClean="0">
                <a:latin typeface="Bradley Hand ITC" panose="03070402050302030203" pitchFamily="66" charset="0"/>
              </a:rPr>
              <a:t>(pesäpallo, baseball, kriketti…)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sz="4000" b="1" dirty="0" smtClean="0">
                <a:latin typeface="Bradley Hand ITC" panose="03070402050302030203" pitchFamily="66" charset="0"/>
              </a:rPr>
              <a:t>Tarkkuuspelit</a:t>
            </a:r>
            <a:r>
              <a:rPr lang="fi-FI" dirty="0" smtClean="0">
                <a:latin typeface="Bradley Hand ITC" panose="03070402050302030203" pitchFamily="66" charset="0"/>
              </a:rPr>
              <a:t> (golf, kyykkä, </a:t>
            </a:r>
            <a:r>
              <a:rPr lang="fi-FI" dirty="0" err="1" smtClean="0">
                <a:latin typeface="Bradley Hand ITC" panose="03070402050302030203" pitchFamily="66" charset="0"/>
              </a:rPr>
              <a:t>mölkky</a:t>
            </a:r>
            <a:r>
              <a:rPr lang="fi-FI" dirty="0" smtClean="0">
                <a:latin typeface="Bradley Hand ITC" panose="03070402050302030203" pitchFamily="66" charset="0"/>
              </a:rPr>
              <a:t>, </a:t>
            </a:r>
            <a:r>
              <a:rPr lang="fi-FI" dirty="0" err="1" smtClean="0">
                <a:latin typeface="Bradley Hand ITC" panose="03070402050302030203" pitchFamily="66" charset="0"/>
              </a:rPr>
              <a:t>boccia</a:t>
            </a:r>
            <a:r>
              <a:rPr lang="fi-FI" dirty="0" smtClean="0">
                <a:latin typeface="Bradley Hand ITC" panose="03070402050302030203" pitchFamily="66" charset="0"/>
              </a:rPr>
              <a:t>, curling, keilailu…)</a:t>
            </a:r>
          </a:p>
        </p:txBody>
      </p:sp>
    </p:spTree>
    <p:extLst>
      <p:ext uri="{BB962C8B-B14F-4D97-AF65-F5344CB8AC3E}">
        <p14:creationId xmlns:p14="http://schemas.microsoft.com/office/powerpoint/2010/main" val="23632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PARIKESKUSTELU 1: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Mieti parin kanssa mitä maalipelejä olette koulussa (</a:t>
            </a:r>
            <a:r>
              <a:rPr lang="fi-FI" dirty="0" err="1" smtClean="0">
                <a:latin typeface="Bradley Hand ITC" panose="03070402050302030203" pitchFamily="66" charset="0"/>
              </a:rPr>
              <a:t>ak</a:t>
            </a:r>
            <a:r>
              <a:rPr lang="fi-FI" dirty="0" smtClean="0">
                <a:latin typeface="Bradley Hand ITC" panose="03070402050302030203" pitchFamily="66" charset="0"/>
              </a:rPr>
              <a:t>/</a:t>
            </a:r>
            <a:r>
              <a:rPr lang="fi-FI" dirty="0" err="1" smtClean="0">
                <a:latin typeface="Bradley Hand ITC" panose="03070402050302030203" pitchFamily="66" charset="0"/>
              </a:rPr>
              <a:t>yk</a:t>
            </a:r>
            <a:r>
              <a:rPr lang="fi-FI" dirty="0" smtClean="0">
                <a:latin typeface="Bradley Hand ITC" panose="03070402050302030203" pitchFamily="66" charset="0"/>
              </a:rPr>
              <a:t>/lukio) pelanneet?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6" name="Picture 2" descr="Pallo | Opetus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74" y="1825625"/>
            <a:ext cx="5256000" cy="3942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2213931"/>
            <a:ext cx="5181600" cy="4351338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22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7" y="200416"/>
            <a:ext cx="4045829" cy="2704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831" y="198109"/>
            <a:ext cx="3657600" cy="270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22" y="2799199"/>
            <a:ext cx="2421193" cy="160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7" y="4107319"/>
            <a:ext cx="31750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5" y="2799199"/>
            <a:ext cx="3019141" cy="1991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760" y="3782707"/>
            <a:ext cx="28575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56" y="4408873"/>
            <a:ext cx="3892062" cy="2189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94" y="265966"/>
            <a:ext cx="3853704" cy="25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06833" y="190558"/>
            <a:ext cx="5257800" cy="757093"/>
          </a:xfrm>
        </p:spPr>
        <p:txBody>
          <a:bodyPr/>
          <a:lstStyle/>
          <a:p>
            <a:r>
              <a:rPr lang="fi-FI" dirty="0" smtClean="0"/>
              <a:t>Kurssin sisällöt/paikat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05196" y="947651"/>
            <a:ext cx="5181600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4.9.2020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					Yleinen/kehittelyt/koulupalloilu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12.15–13.45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Hipposhalli </a:t>
            </a:r>
            <a:endParaRPr lang="fi-FI" sz="1400" dirty="0" smtClean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 smtClean="0">
              <a:solidFill>
                <a:srgbClr val="3091F0"/>
              </a:solidFill>
              <a:latin typeface="Fira Sans"/>
              <a:hlinkClick r:id="rId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15.9.2020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</a:t>
            </a:r>
            <a:r>
              <a:rPr lang="fi-FI" sz="1400" dirty="0">
                <a:solidFill>
                  <a:srgbClr val="3091F0"/>
                </a:solidFill>
                <a:latin typeface="Fira Sans"/>
              </a:rPr>
              <a:t>Yleinen/kehittelyt/koulupalloilu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8.15–9.45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Hipposhalli </a:t>
            </a:r>
            <a:endParaRPr lang="fi-FI" sz="1400" dirty="0" smtClean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 smtClean="0">
              <a:solidFill>
                <a:srgbClr val="3091F0"/>
              </a:solidFill>
              <a:latin typeface="Fira Sans"/>
              <a:hlinkClick r:id="rId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17.9.2020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Käsipallo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14.15–15.45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474747"/>
                </a:solidFill>
                <a:latin typeface="Fira Sans"/>
              </a:rPr>
              <a:t>Hipposhalli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 smtClean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18.9.2020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</a:t>
            </a:r>
            <a:r>
              <a:rPr lang="fi-FI" sz="1400" dirty="0" err="1" smtClean="0">
                <a:solidFill>
                  <a:srgbClr val="3091F0"/>
                </a:solidFill>
                <a:latin typeface="Fira Sans"/>
              </a:rPr>
              <a:t>Korfpallo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8.30–10.00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 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25.9.2020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Koripallo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8.30–10.00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8.10.2020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Koripallo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12.30–14.00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474747"/>
                </a:solidFill>
                <a:latin typeface="Fira Sans"/>
              </a:rPr>
              <a:t>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 smtClean="0">
                <a:solidFill>
                  <a:srgbClr val="3091F0"/>
                </a:solidFill>
                <a:latin typeface="Fira Sans"/>
                <a:hlinkClick r:id="rId2"/>
              </a:rPr>
              <a:t>29.10.2020</a:t>
            </a:r>
            <a:r>
              <a:rPr lang="fi-FI" sz="1400" dirty="0" smtClean="0">
                <a:solidFill>
                  <a:srgbClr val="3091F0"/>
                </a:solidFill>
                <a:latin typeface="Fira Sans"/>
              </a:rPr>
              <a:t>		Salibandy (sykedemo, Polar)</a:t>
            </a:r>
            <a:endParaRPr lang="fi-FI" sz="14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12.30–14.00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400" dirty="0">
                <a:solidFill>
                  <a:srgbClr val="474747"/>
                </a:solidFill>
                <a:latin typeface="Fira Sans"/>
              </a:rPr>
              <a:t>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40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57554" y="947651"/>
            <a:ext cx="6008716" cy="565265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30.10.2020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Salibandy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12.30–14.00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 PS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5.11.2020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Salibandy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12.30–14.00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 smtClean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6.11.2020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Ringette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10.15–11.45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HJH2 </a:t>
            </a:r>
            <a:endParaRPr lang="fi-FI" sz="4800" dirty="0" smtClean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11.11.2020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Kaukalopallo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10.15–11.45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HJH1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12.11.2020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Jääkiekko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12.00–13.15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HJH2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26.11.2020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Jalkapallo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12.15–13.45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HJH </a:t>
            </a: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jalkapallotila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27.11.2020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Jalkapallo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8.15–9.45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HJH </a:t>
            </a: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jalkapallotila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3.12.2020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Jalkapallo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12.15–13.45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HJH </a:t>
            </a: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jalkapallotila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4.12.2020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Silmä-käsi-koordinaatio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10.30–12.00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PS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3091F0"/>
                </a:solidFill>
                <a:latin typeface="Fira Sans"/>
                <a:hlinkClick r:id="rId2"/>
              </a:rPr>
              <a:t>10.12.2020</a:t>
            </a:r>
            <a:r>
              <a:rPr lang="fi-FI" sz="4800" dirty="0" smtClean="0">
                <a:solidFill>
                  <a:srgbClr val="3091F0"/>
                </a:solidFill>
                <a:latin typeface="Fira Sans"/>
              </a:rPr>
              <a:t>		Havainto/pelikortti/noppa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>
                <a:solidFill>
                  <a:srgbClr val="474747"/>
                </a:solidFill>
                <a:latin typeface="Fira Sans"/>
              </a:rPr>
              <a:t>12.30–14.00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4800" dirty="0" smtClean="0">
                <a:solidFill>
                  <a:srgbClr val="474747"/>
                </a:solidFill>
                <a:latin typeface="Fira Sans"/>
              </a:rPr>
              <a:t>PS </a:t>
            </a:r>
            <a:endParaRPr lang="fi-FI" sz="4800" dirty="0">
              <a:solidFill>
                <a:srgbClr val="474747"/>
              </a:solidFill>
              <a:latin typeface="Fira San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24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PARIKESKUSTELU 2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Mieti parin kanssa miksi maalipelien pelaaminen on /voi olla vaikeaa?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2966" y="2966063"/>
            <a:ext cx="6235729" cy="349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713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5" t="18836" r="-4836" b="68327"/>
          <a:stretch/>
        </p:blipFill>
        <p:spPr>
          <a:xfrm>
            <a:off x="-170354" y="1366282"/>
            <a:ext cx="12012459" cy="759656"/>
          </a:xfrm>
        </p:spPr>
      </p:pic>
      <p:sp>
        <p:nvSpPr>
          <p:cNvPr id="3" name="Rectangle 2"/>
          <p:cNvSpPr/>
          <p:nvPr/>
        </p:nvSpPr>
        <p:spPr>
          <a:xfrm>
            <a:off x="1042182" y="237909"/>
            <a:ext cx="10311618" cy="87576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/>
              <a:t>MITÄ FIILIKSIÄ JA AJATUKSIA PELIEN PELAAMINEN </a:t>
            </a:r>
            <a:r>
              <a:rPr lang="fi-FI" sz="2800" dirty="0" smtClean="0"/>
              <a:t>(voi) HERÄTTÄÄ</a:t>
            </a:r>
            <a:r>
              <a:rPr lang="fi-FI" sz="2800" dirty="0"/>
              <a:t>?</a:t>
            </a:r>
            <a:br>
              <a:rPr lang="fi-FI" sz="2800" dirty="0"/>
            </a:br>
            <a:endParaRPr lang="fi-FI" sz="2800" dirty="0"/>
          </a:p>
        </p:txBody>
      </p:sp>
      <p:sp>
        <p:nvSpPr>
          <p:cNvPr id="7" name="Rectangle 6"/>
          <p:cNvSpPr/>
          <p:nvPr/>
        </p:nvSpPr>
        <p:spPr>
          <a:xfrm>
            <a:off x="6541909" y="21500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000" dirty="0" smtClean="0"/>
              <a:t>Surullisuus</a:t>
            </a:r>
            <a:endParaRPr lang="fi-FI" sz="2000" dirty="0"/>
          </a:p>
        </p:txBody>
      </p:sp>
      <p:sp>
        <p:nvSpPr>
          <p:cNvPr id="8" name="Rectangle 7"/>
          <p:cNvSpPr/>
          <p:nvPr/>
        </p:nvSpPr>
        <p:spPr>
          <a:xfrm>
            <a:off x="8890782" y="2123994"/>
            <a:ext cx="1629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/>
              <a:t>Vihastuminen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1042" y="2160614"/>
            <a:ext cx="8771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/>
              <a:t>Kiukku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3611" y="2160614"/>
            <a:ext cx="1485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/>
              <a:t>Hämmennys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6204" y="4439828"/>
            <a:ext cx="1333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/>
              <a:t>MIKSI?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2763" y="38858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13" name="Rectangle 12"/>
          <p:cNvSpPr/>
          <p:nvPr/>
        </p:nvSpPr>
        <p:spPr>
          <a:xfrm>
            <a:off x="8515096" y="3732368"/>
            <a:ext cx="2149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Virheiden tekeminen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19327" y="3244334"/>
            <a:ext cx="215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Pallon pudottaminen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90993" y="4490426"/>
            <a:ext cx="160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Muut moittivat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890" y="6056200"/>
            <a:ext cx="2544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En tiedä mitä pitää tehdä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72246" y="6101821"/>
            <a:ext cx="1856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Minulle ei syötetä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9861" y="3465900"/>
            <a:ext cx="197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Minulle huudetaan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54741" y="6223486"/>
            <a:ext cx="217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En osaa tehdä maalia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0794" y="5285490"/>
            <a:ext cx="3307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Minulta yritetään ottaa pallo pois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13193" y="5095577"/>
            <a:ext cx="1894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Joukkueeni häviää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0580" y="4363221"/>
            <a:ext cx="291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Toiset eivät noudata sääntöjä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/>
              <p14:cNvContentPartPr/>
              <p14:nvPr/>
            </p14:nvContentPartPr>
            <p14:xfrm>
              <a:off x="1434905" y="2053911"/>
              <a:ext cx="858600" cy="118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785" y="2029791"/>
                <a:ext cx="9068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/>
              <p14:cNvContentPartPr/>
              <p14:nvPr/>
            </p14:nvContentPartPr>
            <p14:xfrm>
              <a:off x="1575665" y="2110071"/>
              <a:ext cx="360" cy="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3785" y="2098191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/>
              <p14:cNvContentPartPr/>
              <p14:nvPr/>
            </p14:nvContentPartPr>
            <p14:xfrm>
              <a:off x="6736625" y="2096031"/>
              <a:ext cx="555120" cy="211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2505" y="2071911"/>
                <a:ext cx="603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2" name="Ink 31"/>
              <p14:cNvContentPartPr/>
              <p14:nvPr/>
            </p14:nvContentPartPr>
            <p14:xfrm>
              <a:off x="9172025" y="2016111"/>
              <a:ext cx="1421280" cy="3193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7905" y="1991991"/>
                <a:ext cx="146952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6" name="Ink 35"/>
              <p14:cNvContentPartPr/>
              <p14:nvPr/>
            </p14:nvContentPartPr>
            <p14:xfrm>
              <a:off x="1505105" y="2067951"/>
              <a:ext cx="87480" cy="1972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0985" y="2043831"/>
                <a:ext cx="135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/>
              <p14:cNvContentPartPr/>
              <p14:nvPr/>
            </p14:nvContentPartPr>
            <p14:xfrm>
              <a:off x="5774553" y="480999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62673" y="4798110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/>
              <p14:cNvContentPartPr/>
              <p14:nvPr/>
            </p14:nvContentPartPr>
            <p14:xfrm>
              <a:off x="5549193" y="4669230"/>
              <a:ext cx="1156680" cy="1764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89073" y="4548990"/>
                <a:ext cx="12765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/>
              <p14:cNvContentPartPr/>
              <p14:nvPr/>
            </p14:nvContentPartPr>
            <p14:xfrm>
              <a:off x="2254833" y="3846630"/>
              <a:ext cx="1816560" cy="1008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30713" y="3822510"/>
                <a:ext cx="1864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/>
              <p14:cNvContentPartPr/>
              <p14:nvPr/>
            </p14:nvContentPartPr>
            <p14:xfrm>
              <a:off x="5098113" y="3607590"/>
              <a:ext cx="2104560" cy="766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73993" y="3583470"/>
                <a:ext cx="21528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Ink 33"/>
              <p14:cNvContentPartPr/>
              <p14:nvPr/>
            </p14:nvContentPartPr>
            <p14:xfrm>
              <a:off x="8505153" y="4096110"/>
              <a:ext cx="2317680" cy="774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81033" y="4071990"/>
                <a:ext cx="236592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7" name="Ink 36"/>
              <p14:cNvContentPartPr/>
              <p14:nvPr/>
            </p14:nvContentPartPr>
            <p14:xfrm>
              <a:off x="10020753" y="4831950"/>
              <a:ext cx="1515960" cy="91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996633" y="4807830"/>
                <a:ext cx="15642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9" name="Ink 38"/>
              <p14:cNvContentPartPr/>
              <p14:nvPr/>
            </p14:nvContentPartPr>
            <p14:xfrm>
              <a:off x="8580393" y="5431350"/>
              <a:ext cx="1967040" cy="1306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56273" y="5407230"/>
                <a:ext cx="201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Ink 40"/>
              <p14:cNvContentPartPr/>
              <p14:nvPr/>
            </p14:nvContentPartPr>
            <p14:xfrm>
              <a:off x="8743113" y="6338910"/>
              <a:ext cx="2255040" cy="1749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718993" y="6314790"/>
                <a:ext cx="230328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3" name="Ink 42"/>
              <p14:cNvContentPartPr/>
              <p14:nvPr/>
            </p14:nvContentPartPr>
            <p14:xfrm>
              <a:off x="5774553" y="6450870"/>
              <a:ext cx="1716480" cy="1058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50433" y="6426750"/>
                <a:ext cx="1764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5" name="Ink 44"/>
              <p14:cNvContentPartPr/>
              <p14:nvPr/>
            </p14:nvContentPartPr>
            <p14:xfrm>
              <a:off x="1991673" y="6613590"/>
              <a:ext cx="2179800" cy="871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67553" y="6589470"/>
                <a:ext cx="22280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7" name="Ink 46"/>
              <p14:cNvContentPartPr/>
              <p14:nvPr/>
            </p14:nvContentPartPr>
            <p14:xfrm>
              <a:off x="400833" y="5686950"/>
              <a:ext cx="3206880" cy="19908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713" y="5662830"/>
                <a:ext cx="325512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9" name="Ink 48"/>
              <p14:cNvContentPartPr/>
              <p14:nvPr/>
            </p14:nvContentPartPr>
            <p14:xfrm>
              <a:off x="839313" y="4767150"/>
              <a:ext cx="2918880" cy="1018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15193" y="4743030"/>
                <a:ext cx="296712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/>
          <p:cNvSpPr/>
          <p:nvPr/>
        </p:nvSpPr>
        <p:spPr>
          <a:xfrm>
            <a:off x="7774444" y="3230786"/>
            <a:ext cx="2504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Kaikki katsovat pallollista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/>
              <p14:cNvContentPartPr/>
              <p14:nvPr/>
            </p14:nvContentPartPr>
            <p14:xfrm>
              <a:off x="7837766" y="3528926"/>
              <a:ext cx="2417040" cy="1742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818686" y="3509846"/>
                <a:ext cx="2455200" cy="2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79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41"/>
            <a:ext cx="12192000" cy="72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587" y="4411616"/>
            <a:ext cx="1686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Tasapainotaidot</a:t>
            </a:r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439150" y="288650"/>
            <a:ext cx="6147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PERUSTAITOJEN HALLINTA JA KOGNITIIVISUUS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9150" y="1634126"/>
            <a:ext cx="387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Juoksu/kävely välineen kanssa tai ilman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7286" y="2309703"/>
            <a:ext cx="160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Hyppääminen,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10883" y="3244334"/>
            <a:ext cx="2017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Suunnanmuutokset</a:t>
            </a:r>
            <a:endParaRPr lang="fi-FI" dirty="0"/>
          </a:p>
        </p:txBody>
      </p:sp>
      <p:sp>
        <p:nvSpPr>
          <p:cNvPr id="11" name="Rectangle 10"/>
          <p:cNvSpPr/>
          <p:nvPr/>
        </p:nvSpPr>
        <p:spPr>
          <a:xfrm>
            <a:off x="597968" y="3390327"/>
            <a:ext cx="1426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Pysähtymiset</a:t>
            </a:r>
            <a:endParaRPr lang="fi-FI" dirty="0"/>
          </a:p>
        </p:txBody>
      </p:sp>
      <p:sp>
        <p:nvSpPr>
          <p:cNvPr id="12" name="Rectangle 11"/>
          <p:cNvSpPr/>
          <p:nvPr/>
        </p:nvSpPr>
        <p:spPr>
          <a:xfrm>
            <a:off x="203587" y="2565096"/>
            <a:ext cx="2053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Heitto</a:t>
            </a:r>
            <a:r>
              <a:rPr lang="fi-FI" dirty="0"/>
              <a:t>, potku, lyönti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5949" y="4159858"/>
            <a:ext cx="2276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Eri </a:t>
            </a:r>
            <a:r>
              <a:rPr lang="fi-FI" dirty="0"/>
              <a:t>välineiden käsittely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5511" y="5380672"/>
            <a:ext cx="1598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Liikkumistaidot</a:t>
            </a:r>
            <a:endParaRPr lang="fi-FI" dirty="0"/>
          </a:p>
        </p:txBody>
      </p:sp>
      <p:sp>
        <p:nvSpPr>
          <p:cNvPr id="15" name="Rectangle 14"/>
          <p:cNvSpPr/>
          <p:nvPr/>
        </p:nvSpPr>
        <p:spPr>
          <a:xfrm>
            <a:off x="6893007" y="1677742"/>
            <a:ext cx="5195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Yksilön pelikäsitys/joukkueen pelikäsitys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57924" y="3042617"/>
            <a:ext cx="2150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Ongelmanratkaisu: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38923" y="3651337"/>
            <a:ext cx="114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Syötänkö?</a:t>
            </a:r>
            <a:endParaRPr lang="fi-FI" dirty="0"/>
          </a:p>
        </p:txBody>
      </p:sp>
      <p:sp>
        <p:nvSpPr>
          <p:cNvPr id="18" name="Rectangle 17"/>
          <p:cNvSpPr/>
          <p:nvPr/>
        </p:nvSpPr>
        <p:spPr>
          <a:xfrm>
            <a:off x="7460662" y="4020669"/>
            <a:ext cx="143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Laukaisenko?</a:t>
            </a:r>
            <a:endParaRPr lang="fi-FI" dirty="0"/>
          </a:p>
        </p:txBody>
      </p:sp>
      <p:sp>
        <p:nvSpPr>
          <p:cNvPr id="19" name="Rectangle 18"/>
          <p:cNvSpPr/>
          <p:nvPr/>
        </p:nvSpPr>
        <p:spPr>
          <a:xfrm>
            <a:off x="9239149" y="4217954"/>
            <a:ext cx="127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Kuljetanko?</a:t>
            </a:r>
            <a:endParaRPr lang="fi-FI" dirty="0"/>
          </a:p>
        </p:txBody>
      </p:sp>
      <p:sp>
        <p:nvSpPr>
          <p:cNvPr id="20" name="Rectangle 19"/>
          <p:cNvSpPr/>
          <p:nvPr/>
        </p:nvSpPr>
        <p:spPr>
          <a:xfrm>
            <a:off x="6096000" y="5172738"/>
            <a:ext cx="245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Kenelle parasta syöttää?</a:t>
            </a:r>
            <a:endParaRPr lang="fi-FI" dirty="0"/>
          </a:p>
        </p:txBody>
      </p:sp>
      <p:sp>
        <p:nvSpPr>
          <p:cNvPr id="21" name="Rectangle 20"/>
          <p:cNvSpPr/>
          <p:nvPr/>
        </p:nvSpPr>
        <p:spPr>
          <a:xfrm>
            <a:off x="9533075" y="5380672"/>
            <a:ext cx="1840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Miten puolustan?</a:t>
            </a:r>
            <a:endParaRPr lang="fi-FI" dirty="0"/>
          </a:p>
        </p:txBody>
      </p:sp>
      <p:sp>
        <p:nvSpPr>
          <p:cNvPr id="22" name="Rectangle 21"/>
          <p:cNvSpPr/>
          <p:nvPr/>
        </p:nvSpPr>
        <p:spPr>
          <a:xfrm>
            <a:off x="6046980" y="6150790"/>
            <a:ext cx="487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Mihin </a:t>
            </a:r>
            <a:r>
              <a:rPr lang="fi-FI" dirty="0"/>
              <a:t>minun pitäisi liikkua ollakseni </a:t>
            </a:r>
            <a:r>
              <a:rPr lang="fi-FI" dirty="0" smtClean="0"/>
              <a:t>syötettävissä?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/>
              <p14:cNvContentPartPr/>
              <p14:nvPr/>
            </p14:nvContentPartPr>
            <p14:xfrm>
              <a:off x="513513" y="1978950"/>
              <a:ext cx="1227960" cy="547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393" y="1954830"/>
                <a:ext cx="12762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3219273" y="2616510"/>
              <a:ext cx="1490760" cy="777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5153" y="2592390"/>
                <a:ext cx="1539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/>
              <p14:cNvContentPartPr/>
              <p14:nvPr/>
            </p14:nvContentPartPr>
            <p14:xfrm>
              <a:off x="400833" y="2943750"/>
              <a:ext cx="1854360" cy="734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6713" y="2919630"/>
                <a:ext cx="19026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/>
              <p14:cNvContentPartPr/>
              <p14:nvPr/>
            </p14:nvContentPartPr>
            <p14:xfrm>
              <a:off x="751473" y="3743670"/>
              <a:ext cx="1428480" cy="896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353" y="3719550"/>
                <a:ext cx="147672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/>
              <p14:cNvContentPartPr/>
              <p14:nvPr/>
            </p14:nvContentPartPr>
            <p14:xfrm>
              <a:off x="3031353" y="3581670"/>
              <a:ext cx="2417760" cy="1360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07233" y="3557550"/>
                <a:ext cx="2466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/>
              <p14:cNvContentPartPr/>
              <p14:nvPr/>
            </p14:nvContentPartPr>
            <p14:xfrm>
              <a:off x="1873233" y="5246670"/>
              <a:ext cx="1550160" cy="7606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49113" y="5222550"/>
                <a:ext cx="159840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3" name="Ink 42"/>
              <p14:cNvContentPartPr/>
              <p14:nvPr/>
            </p14:nvContentPartPr>
            <p14:xfrm>
              <a:off x="1866393" y="4023390"/>
              <a:ext cx="2946240" cy="1200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42273" y="3999270"/>
                <a:ext cx="2994480" cy="12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/>
              <p14:cNvContentPartPr/>
              <p14:nvPr/>
            </p14:nvContentPartPr>
            <p14:xfrm>
              <a:off x="167553" y="4273950"/>
              <a:ext cx="2438280" cy="1000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33" y="4249830"/>
                <a:ext cx="2486520" cy="10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/>
              <p14:cNvContentPartPr/>
              <p14:nvPr/>
            </p14:nvContentPartPr>
            <p14:xfrm>
              <a:off x="9933273" y="3630630"/>
              <a:ext cx="1071000" cy="181872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909153" y="3606510"/>
                <a:ext cx="1119240" cy="18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Ink 64"/>
              <p14:cNvContentPartPr/>
              <p14:nvPr/>
            </p14:nvContentPartPr>
            <p14:xfrm>
              <a:off x="7753473" y="3369630"/>
              <a:ext cx="689400" cy="2509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9353" y="3345510"/>
                <a:ext cx="7376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6" name="Ink 65"/>
              <p14:cNvContentPartPr/>
              <p14:nvPr/>
            </p14:nvContentPartPr>
            <p14:xfrm>
              <a:off x="8401473" y="2934390"/>
              <a:ext cx="2172240" cy="71100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77353" y="2910270"/>
                <a:ext cx="2220480" cy="7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7" name="Ink 66"/>
              <p14:cNvContentPartPr/>
              <p14:nvPr/>
            </p14:nvContentPartPr>
            <p14:xfrm>
              <a:off x="8790273" y="3632430"/>
              <a:ext cx="141120" cy="3387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6153" y="3608310"/>
                <a:ext cx="18936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/>
              <p14:cNvContentPartPr/>
              <p14:nvPr/>
            </p14:nvContentPartPr>
            <p14:xfrm>
              <a:off x="5755473" y="3257670"/>
              <a:ext cx="2637360" cy="29181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31353" y="3233550"/>
                <a:ext cx="2685600" cy="29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" name="Ink 68"/>
              <p14:cNvContentPartPr/>
              <p14:nvPr/>
            </p14:nvContentPartPr>
            <p14:xfrm>
              <a:off x="8467713" y="3695070"/>
              <a:ext cx="764280" cy="16538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43593" y="3670950"/>
                <a:ext cx="812520" cy="17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2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8233" y="287189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 smtClean="0"/>
              <a:t>Maalipelit</a:t>
            </a:r>
            <a:endParaRPr lang="fi-FI" sz="4000" dirty="0"/>
          </a:p>
        </p:txBody>
      </p:sp>
      <p:sp>
        <p:nvSpPr>
          <p:cNvPr id="3" name="Rectangle 2"/>
          <p:cNvSpPr/>
          <p:nvPr/>
        </p:nvSpPr>
        <p:spPr>
          <a:xfrm>
            <a:off x="4036655" y="3603195"/>
            <a:ext cx="4118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 smtClean="0"/>
              <a:t>Mitä taitoja tarvitaan maalipeleissä?</a:t>
            </a:r>
            <a:endParaRPr lang="fi-FI" sz="2800" dirty="0"/>
          </a:p>
        </p:txBody>
      </p:sp>
      <p:sp>
        <p:nvSpPr>
          <p:cNvPr id="4" name="Rectangle 3"/>
          <p:cNvSpPr/>
          <p:nvPr/>
        </p:nvSpPr>
        <p:spPr>
          <a:xfrm>
            <a:off x="3381027" y="1770798"/>
            <a:ext cx="1054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Hyökkäys</a:t>
            </a:r>
          </a:p>
        </p:txBody>
      </p:sp>
      <p:sp>
        <p:nvSpPr>
          <p:cNvPr id="5" name="Rectangle 4"/>
          <p:cNvSpPr/>
          <p:nvPr/>
        </p:nvSpPr>
        <p:spPr>
          <a:xfrm>
            <a:off x="9568147" y="5586701"/>
            <a:ext cx="109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Puolustus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94151" y="1955464"/>
            <a:ext cx="104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Yhteistyö</a:t>
            </a:r>
          </a:p>
        </p:txBody>
      </p:sp>
      <p:sp>
        <p:nvSpPr>
          <p:cNvPr id="7" name="Rectangle 6"/>
          <p:cNvSpPr/>
          <p:nvPr/>
        </p:nvSpPr>
        <p:spPr>
          <a:xfrm>
            <a:off x="9599259" y="2131868"/>
            <a:ext cx="1236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Maalinteko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340" y="4594402"/>
            <a:ext cx="136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Syöttäminen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21256" y="5694856"/>
            <a:ext cx="1549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Päätöksenteko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89893" y="5624372"/>
            <a:ext cx="160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Kommunikointi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537" y="2820645"/>
            <a:ext cx="25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Kuljettaminen/</a:t>
            </a:r>
          </a:p>
          <a:p>
            <a:r>
              <a:rPr lang="fi-FI" dirty="0" smtClean="0"/>
              <a:t>liikkuminen pallon kanssa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03143" y="4032325"/>
            <a:ext cx="2510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Liikkuminen ilman palloa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4092993" y="3718830"/>
              <a:ext cx="3097440" cy="6912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5113" y="3622710"/>
                <a:ext cx="3193200" cy="88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/>
              <p14:cNvContentPartPr/>
              <p14:nvPr/>
            </p14:nvContentPartPr>
            <p14:xfrm>
              <a:off x="405513" y="4389150"/>
              <a:ext cx="1467360" cy="892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633" y="4377270"/>
                <a:ext cx="149112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/>
              <p14:cNvContentPartPr/>
              <p14:nvPr/>
            </p14:nvContentPartPr>
            <p14:xfrm>
              <a:off x="2253393" y="5476710"/>
              <a:ext cx="1526040" cy="8618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41513" y="5464830"/>
                <a:ext cx="1549800" cy="88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/>
              <p14:cNvContentPartPr/>
              <p14:nvPr/>
            </p14:nvContentPartPr>
            <p14:xfrm>
              <a:off x="5545953" y="5423070"/>
              <a:ext cx="1884960" cy="8737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34073" y="5411190"/>
                <a:ext cx="1908720" cy="89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8362233" y="3913230"/>
              <a:ext cx="2991600" cy="9226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0353" y="3901350"/>
                <a:ext cx="3015360" cy="9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/>
              <p14:cNvContentPartPr/>
              <p14:nvPr/>
            </p14:nvContentPartPr>
            <p14:xfrm>
              <a:off x="9348633" y="1877070"/>
              <a:ext cx="1621800" cy="10699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36753" y="1865190"/>
                <a:ext cx="1645560" cy="10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/>
              <p14:cNvContentPartPr/>
              <p14:nvPr/>
            </p14:nvContentPartPr>
            <p14:xfrm>
              <a:off x="6388713" y="1715430"/>
              <a:ext cx="1491480" cy="828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76833" y="1703550"/>
                <a:ext cx="1515240" cy="85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/>
              <p14:cNvContentPartPr/>
              <p14:nvPr/>
            </p14:nvContentPartPr>
            <p14:xfrm>
              <a:off x="671913" y="2407350"/>
              <a:ext cx="2920320" cy="13122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0033" y="2395470"/>
                <a:ext cx="2944080" cy="13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/>
              <p14:cNvContentPartPr/>
              <p14:nvPr/>
            </p14:nvContentPartPr>
            <p14:xfrm>
              <a:off x="3101193" y="1542630"/>
              <a:ext cx="1385280" cy="8046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89313" y="1530750"/>
                <a:ext cx="1409040" cy="8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Ink 34"/>
              <p14:cNvContentPartPr/>
              <p14:nvPr/>
            </p14:nvContentPartPr>
            <p14:xfrm>
              <a:off x="4459113" y="2404830"/>
              <a:ext cx="1027800" cy="11152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47233" y="2392950"/>
                <a:ext cx="1051560" cy="11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6187833" y="2542710"/>
              <a:ext cx="426240" cy="9399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75953" y="2530830"/>
                <a:ext cx="450000" cy="9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6952113" y="2718030"/>
              <a:ext cx="2256480" cy="9147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940233" y="2706150"/>
                <a:ext cx="2280240" cy="9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Ink 41"/>
              <p14:cNvContentPartPr/>
              <p14:nvPr/>
            </p14:nvContentPartPr>
            <p14:xfrm>
              <a:off x="6776433" y="4258830"/>
              <a:ext cx="1441080" cy="1040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64553" y="4246950"/>
                <a:ext cx="14648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Ink 43"/>
              <p14:cNvContentPartPr/>
              <p14:nvPr/>
            </p14:nvContentPartPr>
            <p14:xfrm>
              <a:off x="6626313" y="4471950"/>
              <a:ext cx="2781000" cy="109008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14433" y="4460070"/>
                <a:ext cx="2804760" cy="11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5" name="Ink 44"/>
              <p14:cNvContentPartPr/>
              <p14:nvPr/>
            </p14:nvContentPartPr>
            <p14:xfrm>
              <a:off x="9515673" y="5443590"/>
              <a:ext cx="1285560" cy="67968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503793" y="5431710"/>
                <a:ext cx="130932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" name="Ink 46"/>
              <p14:cNvContentPartPr/>
              <p14:nvPr/>
            </p14:nvContentPartPr>
            <p14:xfrm>
              <a:off x="6049953" y="4622070"/>
              <a:ext cx="363600" cy="6768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38073" y="4610190"/>
                <a:ext cx="38736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/>
              <p14:cNvContentPartPr/>
              <p14:nvPr/>
            </p14:nvContentPartPr>
            <p14:xfrm>
              <a:off x="3595113" y="4647270"/>
              <a:ext cx="1490760" cy="753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83233" y="4635390"/>
                <a:ext cx="1514520" cy="7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Ink 50"/>
              <p14:cNvContentPartPr/>
              <p14:nvPr/>
            </p14:nvContentPartPr>
            <p14:xfrm>
              <a:off x="2028033" y="4284030"/>
              <a:ext cx="1968120" cy="4366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16153" y="4272150"/>
                <a:ext cx="199188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3" name="Ink 52"/>
              <p14:cNvContentPartPr/>
              <p14:nvPr/>
            </p14:nvContentPartPr>
            <p14:xfrm>
              <a:off x="3607353" y="3643590"/>
              <a:ext cx="351360" cy="1771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95473" y="3631710"/>
                <a:ext cx="375120" cy="20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96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440" y="1170993"/>
            <a:ext cx="240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dirty="0"/>
              <a:t>ERI PELIROOLIT</a:t>
            </a:r>
          </a:p>
        </p:txBody>
      </p:sp>
      <p:sp>
        <p:nvSpPr>
          <p:cNvPr id="3" name="Rectangle 2"/>
          <p:cNvSpPr/>
          <p:nvPr/>
        </p:nvSpPr>
        <p:spPr>
          <a:xfrm>
            <a:off x="584548" y="509273"/>
            <a:ext cx="1832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Hyökkäys:</a:t>
            </a:r>
          </a:p>
          <a:p>
            <a:r>
              <a:rPr lang="fi-FI" dirty="0"/>
              <a:t>A) pallon kanssa</a:t>
            </a:r>
          </a:p>
          <a:p>
            <a:r>
              <a:rPr lang="fi-FI" dirty="0"/>
              <a:t>B) ilman palloa</a:t>
            </a:r>
          </a:p>
        </p:txBody>
      </p:sp>
      <p:sp>
        <p:nvSpPr>
          <p:cNvPr id="4" name="Rectangle 3"/>
          <p:cNvSpPr/>
          <p:nvPr/>
        </p:nvSpPr>
        <p:spPr>
          <a:xfrm>
            <a:off x="584548" y="2230627"/>
            <a:ext cx="2547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Puolustus:</a:t>
            </a:r>
          </a:p>
          <a:p>
            <a:r>
              <a:rPr lang="fi-FI" dirty="0"/>
              <a:t>A) pallolista vastaan</a:t>
            </a:r>
          </a:p>
          <a:p>
            <a:r>
              <a:rPr lang="fi-FI" dirty="0"/>
              <a:t>B) pallotonta vastaan</a:t>
            </a:r>
          </a:p>
        </p:txBody>
      </p:sp>
      <p:sp>
        <p:nvSpPr>
          <p:cNvPr id="5" name="Rectangle 4"/>
          <p:cNvSpPr/>
          <p:nvPr/>
        </p:nvSpPr>
        <p:spPr>
          <a:xfrm>
            <a:off x="863810" y="4875311"/>
            <a:ext cx="2864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Suurin osa toiminnasta ilman palloa sekä </a:t>
            </a:r>
            <a:r>
              <a:rPr lang="fi-FI" dirty="0" smtClean="0"/>
              <a:t>hyökkäys- </a:t>
            </a:r>
            <a:r>
              <a:rPr lang="fi-FI" dirty="0"/>
              <a:t>että puolustuspelissä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8734" y="209212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Pelaaja pitää </a:t>
            </a:r>
            <a:r>
              <a:rPr lang="fi-FI" dirty="0" smtClean="0"/>
              <a:t>jalkapalloa </a:t>
            </a:r>
            <a:r>
              <a:rPr lang="fi-FI" dirty="0"/>
              <a:t>hallussaan vain noin 200 metrin matkan ottelun aikana. Pelaaja siis viettää 99 prosenttia peliajasta ilman palloa ja 98,3 prosenttia juoksumatkastaan, pelaaja on ilman palloa.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00742" y="423434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Jääkiekossa minuutissa </a:t>
            </a:r>
            <a:r>
              <a:rPr lang="fi-FI" dirty="0"/>
              <a:t>pelaaja keskimäärin toimii hyökkäyspelissä kiekollisena viisi sekuntia, hyökkäyspelissä kiekottomana 25 sekuntia, puolustuspelissä kiekollista vastaan viisi sekuntia ja puolustuspelissä kiekotonta vastaan 25 sekuntia. </a:t>
            </a:r>
          </a:p>
          <a:p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771993" y="4554030"/>
              <a:ext cx="3027960" cy="15321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7873" y="4529910"/>
                <a:ext cx="307620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/>
              <p14:cNvContentPartPr/>
              <p14:nvPr/>
            </p14:nvContentPartPr>
            <p14:xfrm>
              <a:off x="3281913" y="2693190"/>
              <a:ext cx="2555640" cy="2104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57793" y="2669070"/>
                <a:ext cx="2603880" cy="21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/>
              <p14:cNvContentPartPr/>
              <p14:nvPr/>
            </p14:nvContentPartPr>
            <p14:xfrm>
              <a:off x="3757833" y="5549070"/>
              <a:ext cx="3069360" cy="6670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33713" y="5524950"/>
                <a:ext cx="3117600" cy="71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/>
              <p14:cNvContentPartPr/>
              <p14:nvPr/>
            </p14:nvContentPartPr>
            <p14:xfrm>
              <a:off x="6801633" y="5561670"/>
              <a:ext cx="263520" cy="4888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7513" y="5537550"/>
                <a:ext cx="31176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/>
              <p14:cNvContentPartPr/>
              <p14:nvPr/>
            </p14:nvContentPartPr>
            <p14:xfrm>
              <a:off x="1002033" y="2843310"/>
              <a:ext cx="1691280" cy="381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7913" y="2819190"/>
                <a:ext cx="173952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1014633" y="3173430"/>
              <a:ext cx="1578600" cy="36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0513" y="3149310"/>
                <a:ext cx="16268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k 31"/>
              <p14:cNvContentPartPr/>
              <p14:nvPr/>
            </p14:nvContentPartPr>
            <p14:xfrm>
              <a:off x="7627833" y="2262990"/>
              <a:ext cx="840600" cy="298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68073" y="2142750"/>
                <a:ext cx="9601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/>
              <p14:cNvContentPartPr/>
              <p14:nvPr/>
            </p14:nvContentPartPr>
            <p14:xfrm>
              <a:off x="5028453" y="4411309"/>
              <a:ext cx="1014840" cy="3060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68333" y="4291429"/>
                <a:ext cx="11350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2" name="Ink 41"/>
              <p14:cNvContentPartPr/>
              <p14:nvPr/>
            </p14:nvContentPartPr>
            <p14:xfrm>
              <a:off x="4917753" y="4519470"/>
              <a:ext cx="3229560" cy="9691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09473" y="4511190"/>
                <a:ext cx="3246120" cy="9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Ink 44"/>
              <p14:cNvContentPartPr/>
              <p14:nvPr/>
            </p14:nvContentPartPr>
            <p14:xfrm>
              <a:off x="10496673" y="3920790"/>
              <a:ext cx="752040" cy="5637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488393" y="3912510"/>
                <a:ext cx="76860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9" name="Ink 48"/>
              <p14:cNvContentPartPr/>
              <p14:nvPr/>
            </p14:nvContentPartPr>
            <p14:xfrm>
              <a:off x="10079793" y="2291430"/>
              <a:ext cx="1447920" cy="5202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71513" y="2283150"/>
                <a:ext cx="146448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0" name="Ink 59"/>
              <p14:cNvContentPartPr/>
              <p14:nvPr/>
            </p14:nvContentPartPr>
            <p14:xfrm>
              <a:off x="651393" y="653070"/>
              <a:ext cx="1040040" cy="738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1273" y="532830"/>
                <a:ext cx="11602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Ink 61"/>
              <p14:cNvContentPartPr/>
              <p14:nvPr/>
            </p14:nvContentPartPr>
            <p14:xfrm>
              <a:off x="638793" y="2455590"/>
              <a:ext cx="1027440" cy="655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8673" y="2335350"/>
                <a:ext cx="11476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" name="Ink 62"/>
              <p14:cNvContentPartPr/>
              <p14:nvPr/>
            </p14:nvContentPartPr>
            <p14:xfrm>
              <a:off x="989433" y="1367670"/>
              <a:ext cx="1227960" cy="730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5313" y="1343550"/>
                <a:ext cx="127620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4" name="Ink 63"/>
              <p14:cNvContentPartPr/>
              <p14:nvPr/>
            </p14:nvContentPartPr>
            <p14:xfrm>
              <a:off x="964593" y="1112430"/>
              <a:ext cx="1215360" cy="586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40473" y="1088310"/>
                <a:ext cx="12636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Ink 64"/>
              <p14:cNvContentPartPr/>
              <p14:nvPr/>
            </p14:nvContentPartPr>
            <p14:xfrm>
              <a:off x="1352673" y="739110"/>
              <a:ext cx="360" cy="36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44393" y="73083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6" name="Ink 65"/>
              <p14:cNvContentPartPr/>
              <p14:nvPr/>
            </p14:nvContentPartPr>
            <p14:xfrm>
              <a:off x="1352673" y="739110"/>
              <a:ext cx="360" cy="3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44393" y="73083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Ink 66"/>
              <p14:cNvContentPartPr/>
              <p14:nvPr/>
            </p14:nvContentPartPr>
            <p14:xfrm>
              <a:off x="1665873" y="613830"/>
              <a:ext cx="360" cy="3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57593" y="605550"/>
                <a:ext cx="16920" cy="1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02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Kurssin teemoja ja sisältöjä</a:t>
            </a:r>
            <a:endParaRPr lang="fi-FI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5" y="1797535"/>
            <a:ext cx="5186741" cy="3155005"/>
          </a:xfrm>
        </p:spPr>
      </p:pic>
      <p:sp>
        <p:nvSpPr>
          <p:cNvPr id="6" name="Rectangle 5"/>
          <p:cNvSpPr/>
          <p:nvPr/>
        </p:nvSpPr>
        <p:spPr>
          <a:xfrm>
            <a:off x="6911730" y="5316137"/>
            <a:ext cx="3645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/>
              </a:rPr>
              <a:t>https://</a:t>
            </a:r>
            <a:r>
              <a:rPr lang="fi-FI" dirty="0" smtClean="0">
                <a:hlinkClick r:id="rId3"/>
              </a:rPr>
              <a:t>youtu.be/Ir13r9POcv0?t=282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85" y="1797535"/>
            <a:ext cx="5261733" cy="2700000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261026" y="5962468"/>
            <a:ext cx="308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5"/>
              </a:rPr>
              <a:t>https://</a:t>
            </a:r>
            <a:r>
              <a:rPr lang="fi-FI" dirty="0" smtClean="0">
                <a:hlinkClick r:id="rId5"/>
              </a:rPr>
              <a:t>youtu.be/UPrKBj4kNGs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7" t="45770" r="7507" b="13128"/>
          <a:stretch/>
        </p:blipFill>
        <p:spPr bwMode="auto">
          <a:xfrm>
            <a:off x="3353406" y="958277"/>
            <a:ext cx="5755962" cy="57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7854" y="383568"/>
            <a:ext cx="8695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/>
              <a:t>Demo: syöttövarjo (suom.) tai tule aurinkoon (esp.)</a:t>
            </a:r>
          </a:p>
        </p:txBody>
      </p:sp>
    </p:spTree>
    <p:extLst>
      <p:ext uri="{BB962C8B-B14F-4D97-AF65-F5344CB8AC3E}">
        <p14:creationId xmlns:p14="http://schemas.microsoft.com/office/powerpoint/2010/main" val="42741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hyökkäämisestä: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63" y="2093119"/>
            <a:ext cx="5160742" cy="33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Norja-Ranska </a:t>
            </a:r>
            <a:r>
              <a:rPr lang="fi-FI" dirty="0" err="1"/>
              <a:t>käsis</a:t>
            </a:r>
            <a:endParaRPr lang="fi-FI" dirty="0"/>
          </a:p>
          <a:p>
            <a:pPr marL="0" indent="0">
              <a:buNone/>
            </a:pPr>
            <a:endParaRPr lang="fi-FI" dirty="0" smtClean="0">
              <a:hlinkClick r:id="rId3"/>
            </a:endParaRP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r>
              <a:rPr lang="fi-FI" dirty="0" smtClean="0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smtClean="0">
                <a:hlinkClick r:id="rId3"/>
              </a:rPr>
              <a:t>youtu.be/XdPLySW4Pj8?t=396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88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hyökkäämisestä: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9655" y="2002812"/>
            <a:ext cx="5160742" cy="33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Suomi-Ranska koris</a:t>
            </a:r>
          </a:p>
          <a:p>
            <a:pPr marL="0" indent="0">
              <a:buNone/>
            </a:pPr>
            <a:endParaRPr lang="fi-FI" dirty="0" smtClean="0">
              <a:hlinkClick r:id="rId3"/>
            </a:endParaRP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r>
              <a:rPr lang="fi-FI" dirty="0" smtClean="0">
                <a:hlinkClick r:id="rId3"/>
              </a:rPr>
              <a:t>https</a:t>
            </a:r>
            <a:r>
              <a:rPr lang="fi-FI" dirty="0">
                <a:hlinkClick r:id="rId3"/>
              </a:rPr>
              <a:t>://youtu.be/bpcOacnjicA?t=834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89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139" y="488608"/>
            <a:ext cx="2993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/>
              <a:t>Hyökkääminen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4221" y="1478164"/>
            <a:ext cx="5214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Hyökkääminen=pallo omalla joukkueella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561" y="2442668"/>
            <a:ext cx="7497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Tarkoitus liikkua hyökkäysalueelle ja tehdä maali/kori/piste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190" y="57209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Kumpi helpompi? Miksi?</a:t>
            </a:r>
          </a:p>
        </p:txBody>
      </p:sp>
      <p:sp>
        <p:nvSpPr>
          <p:cNvPr id="6" name="Rectangle 5"/>
          <p:cNvSpPr/>
          <p:nvPr/>
        </p:nvSpPr>
        <p:spPr>
          <a:xfrm>
            <a:off x="9108689" y="6026069"/>
            <a:ext cx="248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J</a:t>
            </a:r>
            <a:r>
              <a:rPr lang="fi-FI" dirty="0" smtClean="0"/>
              <a:t>ärjestelmällisyys</a:t>
            </a:r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2699358" y="3712993"/>
            <a:ext cx="1634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Syvyys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7980" y="4571823"/>
            <a:ext cx="3068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Syöttösuunnat (pallon hallinta)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90965" y="4654505"/>
            <a:ext cx="124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Syöttövarjo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3019322"/>
            <a:ext cx="5103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dirty="0"/>
              <a:t>Kun pallo omalla joukkueella, kaikki hyökkäävät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6953" y="3943331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Nopeus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2716" y="5023837"/>
            <a:ext cx="1417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Miesylivoima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3156" y="4469839"/>
            <a:ext cx="80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Leveys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0936" y="5822977"/>
            <a:ext cx="193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Tilan </a:t>
            </a:r>
            <a:r>
              <a:rPr lang="fi-FI" dirty="0" smtClean="0"/>
              <a:t>tekeminen</a:t>
            </a:r>
          </a:p>
          <a:p>
            <a:endParaRPr lang="fi-FI" dirty="0"/>
          </a:p>
          <a:p>
            <a:r>
              <a:rPr lang="fi-FI" dirty="0"/>
              <a:t>Tilan täyttäminen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/>
              <p14:cNvContentPartPr/>
              <p14:nvPr/>
            </p14:nvContentPartPr>
            <p14:xfrm>
              <a:off x="930393" y="1158870"/>
              <a:ext cx="2689920" cy="11336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2113" y="1150590"/>
                <a:ext cx="2706480" cy="11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826713" y="2142030"/>
              <a:ext cx="438840" cy="2383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433" y="2133750"/>
                <a:ext cx="4554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/>
              <p14:cNvContentPartPr/>
              <p14:nvPr/>
            </p14:nvContentPartPr>
            <p14:xfrm>
              <a:off x="2104353" y="4346670"/>
              <a:ext cx="63000" cy="1378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6073" y="4338390"/>
                <a:ext cx="79560" cy="13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4" name="Ink 43"/>
              <p14:cNvContentPartPr/>
              <p14:nvPr/>
            </p14:nvContentPartPr>
            <p14:xfrm>
              <a:off x="3001113" y="4228230"/>
              <a:ext cx="4201560" cy="1245018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92833" y="4219949"/>
                <a:ext cx="4218120" cy="1261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Ink 49"/>
              <p14:cNvContentPartPr/>
              <p14:nvPr/>
            </p14:nvContentPartPr>
            <p14:xfrm>
              <a:off x="7853913" y="785910"/>
              <a:ext cx="1606680" cy="955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45633" y="777630"/>
                <a:ext cx="1623240" cy="9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Ink 50"/>
              <p14:cNvContentPartPr/>
              <p14:nvPr/>
            </p14:nvContentPartPr>
            <p14:xfrm>
              <a:off x="8880993" y="1603470"/>
              <a:ext cx="376200" cy="2631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72713" y="1595190"/>
                <a:ext cx="392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Ink 51"/>
              <p14:cNvContentPartPr/>
              <p14:nvPr/>
            </p14:nvContentPartPr>
            <p14:xfrm>
              <a:off x="7173873" y="3865710"/>
              <a:ext cx="1412280" cy="580098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65593" y="3857428"/>
                <a:ext cx="1428840" cy="596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4" name="Ink 53"/>
              <p14:cNvContentPartPr/>
              <p14:nvPr/>
            </p14:nvContentPartPr>
            <p14:xfrm>
              <a:off x="9831393" y="4469928"/>
              <a:ext cx="1618560" cy="7156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23113" y="4461648"/>
                <a:ext cx="1635120" cy="73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8" name="Ink 57"/>
              <p14:cNvContentPartPr/>
              <p14:nvPr/>
            </p14:nvContentPartPr>
            <p14:xfrm>
              <a:off x="4056273" y="5634030"/>
              <a:ext cx="2197440" cy="12816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47993" y="5625750"/>
                <a:ext cx="2214000" cy="12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9" name="Ink 58"/>
              <p14:cNvContentPartPr/>
              <p14:nvPr/>
            </p14:nvContentPartPr>
            <p14:xfrm>
              <a:off x="8931033" y="5902935"/>
              <a:ext cx="2243160" cy="6156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22753" y="5894655"/>
                <a:ext cx="2259720" cy="63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/>
              <p14:cNvContentPartPr/>
              <p14:nvPr/>
            </p14:nvContentPartPr>
            <p14:xfrm>
              <a:off x="2680713" y="3419448"/>
              <a:ext cx="701640" cy="1077702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68833" y="3407570"/>
                <a:ext cx="725400" cy="11014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9" name="Ink 88"/>
              <p14:cNvContentPartPr/>
              <p14:nvPr/>
            </p14:nvContentPartPr>
            <p14:xfrm>
              <a:off x="1490553" y="4033608"/>
              <a:ext cx="1202760" cy="526182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82273" y="4025330"/>
                <a:ext cx="1219320" cy="542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1" name="Ink 90"/>
              <p14:cNvContentPartPr/>
              <p14:nvPr/>
            </p14:nvContentPartPr>
            <p14:xfrm>
              <a:off x="87633" y="4284888"/>
              <a:ext cx="2931480" cy="194076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753" y="4276608"/>
                <a:ext cx="2955240" cy="19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3" name="Ink 92"/>
              <p14:cNvContentPartPr/>
              <p14:nvPr/>
            </p14:nvContentPartPr>
            <p14:xfrm>
              <a:off x="9456993" y="3493968"/>
              <a:ext cx="2408760" cy="9532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445113" y="3482088"/>
                <a:ext cx="2432520" cy="9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2" name="Ink 111"/>
              <p14:cNvContentPartPr/>
              <p14:nvPr/>
            </p14:nvContentPartPr>
            <p14:xfrm>
              <a:off x="8167113" y="2718030"/>
              <a:ext cx="751680" cy="301098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58833" y="2709746"/>
                <a:ext cx="768240" cy="317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3" name="Ink 112"/>
              <p14:cNvContentPartPr/>
              <p14:nvPr/>
            </p14:nvContentPartPr>
            <p14:xfrm>
              <a:off x="6563673" y="4684488"/>
              <a:ext cx="1741320" cy="162900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51793" y="4672608"/>
                <a:ext cx="1765080" cy="165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5" name="Ink 114"/>
              <p14:cNvContentPartPr/>
              <p14:nvPr/>
            </p14:nvContentPartPr>
            <p14:xfrm>
              <a:off x="8956233" y="2931150"/>
              <a:ext cx="100440" cy="87978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47953" y="2922857"/>
                <a:ext cx="117000" cy="104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6" name="Ink 115"/>
              <p14:cNvContentPartPr/>
              <p14:nvPr/>
            </p14:nvContentPartPr>
            <p14:xfrm>
              <a:off x="8931033" y="2993790"/>
              <a:ext cx="75600" cy="37938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22753" y="2985480"/>
                <a:ext cx="92160" cy="54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7" name="Ink 116"/>
              <p14:cNvContentPartPr/>
              <p14:nvPr/>
            </p14:nvContentPartPr>
            <p14:xfrm>
              <a:off x="8956233" y="3018630"/>
              <a:ext cx="360" cy="498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947953" y="3007176"/>
                <a:ext cx="16920" cy="23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8" name="Ink 117"/>
              <p14:cNvContentPartPr/>
              <p14:nvPr/>
            </p14:nvContentPartPr>
            <p14:xfrm>
              <a:off x="8968473" y="3018630"/>
              <a:ext cx="360" cy="498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960193" y="3007176"/>
                <a:ext cx="16920" cy="23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7" name="Ink 126"/>
              <p14:cNvContentPartPr/>
              <p14:nvPr/>
            </p14:nvContentPartPr>
            <p14:xfrm>
              <a:off x="2690433" y="3710328"/>
              <a:ext cx="893160" cy="489822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82153" y="3702050"/>
                <a:ext cx="909720" cy="506377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/>
          <p:cNvSpPr/>
          <p:nvPr/>
        </p:nvSpPr>
        <p:spPr>
          <a:xfrm>
            <a:off x="421561" y="2968237"/>
            <a:ext cx="23718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400" dirty="0" smtClean="0">
                <a:solidFill>
                  <a:prstClr val="black"/>
                </a:solidFill>
              </a:rPr>
              <a:t>”</a:t>
            </a:r>
            <a:r>
              <a:rPr lang="fi-FI" sz="2400" dirty="0" err="1" smtClean="0">
                <a:solidFill>
                  <a:prstClr val="black"/>
                </a:solidFill>
              </a:rPr>
              <a:t>Invasion-games</a:t>
            </a:r>
            <a:r>
              <a:rPr lang="fi-FI" sz="2400" dirty="0" smtClean="0">
                <a:solidFill>
                  <a:prstClr val="black"/>
                </a:solidFill>
              </a:rPr>
              <a:t>”</a:t>
            </a:r>
            <a:endParaRPr lang="fi-FI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5570" y="3244334"/>
            <a:ext cx="3140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2"/>
              </a:rPr>
              <a:t>https://</a:t>
            </a:r>
            <a:r>
              <a:rPr lang="fi-FI" dirty="0" smtClean="0">
                <a:hlinkClick r:id="rId2"/>
              </a:rPr>
              <a:t>youtu.be/xTQCrE47h9Q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4" y="358352"/>
            <a:ext cx="11545911" cy="60682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646953" y="1288470"/>
              <a:ext cx="2745360" cy="2140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5073" y="1276590"/>
                <a:ext cx="2769120" cy="21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8617473" y="1573590"/>
              <a:ext cx="460440" cy="596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05593" y="1561710"/>
                <a:ext cx="48420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5571153" y="870150"/>
              <a:ext cx="554760" cy="426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59273" y="858270"/>
                <a:ext cx="578520" cy="450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/>
          <p:cNvSpPr/>
          <p:nvPr/>
        </p:nvSpPr>
        <p:spPr>
          <a:xfrm>
            <a:off x="1971633" y="4358788"/>
            <a:ext cx="6096000" cy="99617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Syvyys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Leveys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1920703" y="4448006"/>
              <a:ext cx="1078200" cy="831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2463" y="4351886"/>
                <a:ext cx="1174320" cy="10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1847623" y="4282406"/>
              <a:ext cx="1335960" cy="1171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33223" y="4268006"/>
                <a:ext cx="1364760" cy="11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03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0" y="323416"/>
            <a:ext cx="11526859" cy="6211167"/>
          </a:xfrm>
          <a:prstGeom prst="rect">
            <a:avLst/>
          </a:prstGeom>
          <a:ln>
            <a:solidFill>
              <a:srgbClr val="FFFF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12713" y="1423830"/>
              <a:ext cx="5827320" cy="1684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433" y="1415550"/>
                <a:ext cx="5843880" cy="170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6371793" y="1097310"/>
              <a:ext cx="4786920" cy="1600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513" y="1089030"/>
                <a:ext cx="480348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>
                <a:latin typeface="Bradley Hand ITC" panose="03070402050302030203" pitchFamily="66" charset="0"/>
              </a:rPr>
              <a:t>LIIKUNNAN HAVAINNOINTI, OPPIMINEN JA OPETTAMINEN 1 (SYKSY</a:t>
            </a:r>
            <a:r>
              <a:rPr lang="fi-FI" b="1" dirty="0" smtClean="0">
                <a:latin typeface="Bradley Hand ITC" panose="03070402050302030203" pitchFamily="66" charset="0"/>
              </a:rPr>
              <a:t>)</a:t>
            </a:r>
            <a:endParaRPr lang="fi-FI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42 TUNTIA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= 4X2 LU+17X2 DEMOA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TEEMANA MAALIPELIT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>
                <a:latin typeface="Bradley Hand ITC" panose="03070402050302030203" pitchFamily="66" charset="0"/>
              </a:rPr>
              <a:t>LIIKUNNAN HAVAINNOINTI, OPPIMINEN JA OPETTAMINEN </a:t>
            </a:r>
            <a:r>
              <a:rPr lang="fi-FI" b="1" dirty="0" smtClean="0">
                <a:latin typeface="Bradley Hand ITC" panose="03070402050302030203" pitchFamily="66" charset="0"/>
              </a:rPr>
              <a:t>2 (KEVÄT)</a:t>
            </a:r>
            <a:endParaRPr lang="fi-FI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fi-FI" b="1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44 TUNTIA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= 3X2 LUENTOA+19X2 DEMOA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TEEMANA PALLOTTELU- JA LYÖNTIPELI + EXTRAT</a:t>
            </a:r>
            <a:endParaRPr lang="fi-FI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" y="0"/>
            <a:ext cx="11988000" cy="63314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7057593" y="2192070"/>
              <a:ext cx="3169800" cy="260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9313" y="2183790"/>
                <a:ext cx="3186360" cy="26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2800953" y="2123670"/>
              <a:ext cx="3052800" cy="2413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2673" y="2115390"/>
                <a:ext cx="3069360" cy="243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3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0" y="0"/>
            <a:ext cx="11916000" cy="63748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0057833" y="621030"/>
              <a:ext cx="816120" cy="754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49553" y="612750"/>
                <a:ext cx="832680" cy="7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876433" y="637950"/>
              <a:ext cx="678240" cy="603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8153" y="629670"/>
                <a:ext cx="694800" cy="61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11370393" y="3682830"/>
              <a:ext cx="711720" cy="1044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62113" y="3674550"/>
                <a:ext cx="728280" cy="10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5924313" y="4921230"/>
              <a:ext cx="1026720" cy="1432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16033" y="4912950"/>
                <a:ext cx="1043280" cy="14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/>
              <p14:cNvContentPartPr/>
              <p14:nvPr/>
            </p14:nvContentPartPr>
            <p14:xfrm>
              <a:off x="533673" y="1124310"/>
              <a:ext cx="2118600" cy="2584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5393" y="1116030"/>
                <a:ext cx="2135160" cy="26006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5068713" y="3527347"/>
            <a:ext cx="13059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 smtClean="0">
                <a:solidFill>
                  <a:prstClr val="black"/>
                </a:solidFill>
              </a:rPr>
              <a:t>Syvyys</a:t>
            </a:r>
            <a:endParaRPr lang="fi-FI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6508" y="1257913"/>
            <a:ext cx="114518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Leveys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1894063" y="3578606"/>
              <a:ext cx="2952720" cy="212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9663" y="3564206"/>
                <a:ext cx="2981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6426823" y="3786686"/>
              <a:ext cx="575280" cy="54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12423" y="3772286"/>
                <a:ext cx="6040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/>
              <p14:cNvContentPartPr/>
              <p14:nvPr/>
            </p14:nvContentPartPr>
            <p14:xfrm>
              <a:off x="7458943" y="3761846"/>
              <a:ext cx="3723120" cy="1702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44543" y="3747446"/>
                <a:ext cx="37519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/>
              <p14:cNvContentPartPr/>
              <p14:nvPr/>
            </p14:nvContentPartPr>
            <p14:xfrm>
              <a:off x="6097783" y="1345526"/>
              <a:ext cx="176040" cy="19990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83383" y="1331126"/>
                <a:ext cx="204840" cy="20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/>
              <p14:cNvContentPartPr/>
              <p14:nvPr/>
            </p14:nvContentPartPr>
            <p14:xfrm>
              <a:off x="6191743" y="4104206"/>
              <a:ext cx="91800" cy="7423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7343" y="4089806"/>
                <a:ext cx="120600" cy="7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34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0311" y="238087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/>
              <a:t>Puolustaminen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4986" y="36408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 </a:t>
            </a:r>
            <a:endParaRPr lang="fi-FI" dirty="0"/>
          </a:p>
          <a:p>
            <a:endParaRPr lang="fi-FI" dirty="0"/>
          </a:p>
        </p:txBody>
      </p:sp>
      <p:sp>
        <p:nvSpPr>
          <p:cNvPr id="4" name="Rectangle 3"/>
          <p:cNvSpPr/>
          <p:nvPr/>
        </p:nvSpPr>
        <p:spPr>
          <a:xfrm>
            <a:off x="3959101" y="1248768"/>
            <a:ext cx="449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Puolustaminen= pallo vastustajalla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5587" y="214438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000" dirty="0"/>
              <a:t>Tarkoituksena estää </a:t>
            </a:r>
            <a:r>
              <a:rPr lang="fi-FI" sz="2000" dirty="0" smtClean="0"/>
              <a:t>maalinteko tai </a:t>
            </a:r>
            <a:r>
              <a:rPr lang="fi-FI" sz="2000" dirty="0"/>
              <a:t>viivyttää ja vaikeuttaa </a:t>
            </a:r>
            <a:r>
              <a:rPr lang="fi-FI" sz="2000" dirty="0" smtClean="0"/>
              <a:t>sitä ja </a:t>
            </a:r>
            <a:r>
              <a:rPr lang="fi-FI" sz="2000" dirty="0"/>
              <a:t>voittaa pallo omalle </a:t>
            </a:r>
            <a:r>
              <a:rPr lang="fi-FI" sz="2000" dirty="0" smtClean="0"/>
              <a:t>joukkueelle</a:t>
            </a:r>
            <a:endParaRPr lang="fi-FI" sz="2000" dirty="0"/>
          </a:p>
        </p:txBody>
      </p:sp>
      <p:sp>
        <p:nvSpPr>
          <p:cNvPr id="6" name="Rectangle 5"/>
          <p:cNvSpPr/>
          <p:nvPr/>
        </p:nvSpPr>
        <p:spPr>
          <a:xfrm>
            <a:off x="570751" y="3244334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Nopeus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9473" y="3613666"/>
            <a:ext cx="296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Viivytys (peitä </a:t>
            </a:r>
            <a:r>
              <a:rPr lang="fi-FI" dirty="0" smtClean="0"/>
              <a:t>syöttösuunnat)</a:t>
            </a:r>
            <a:endParaRPr lang="fi-FI" dirty="0"/>
          </a:p>
        </p:txBody>
      </p:sp>
      <p:sp>
        <p:nvSpPr>
          <p:cNvPr id="8" name="Rectangle 7"/>
          <p:cNvSpPr/>
          <p:nvPr/>
        </p:nvSpPr>
        <p:spPr>
          <a:xfrm>
            <a:off x="7011246" y="3504249"/>
            <a:ext cx="2329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Häirintä (ohjaa laitaan)</a:t>
            </a:r>
          </a:p>
        </p:txBody>
      </p:sp>
      <p:sp>
        <p:nvSpPr>
          <p:cNvPr id="9" name="Rectangle 8"/>
          <p:cNvSpPr/>
          <p:nvPr/>
        </p:nvSpPr>
        <p:spPr>
          <a:xfrm>
            <a:off x="3226153" y="47066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Sijoittuminen </a:t>
            </a:r>
            <a:r>
              <a:rPr lang="fi-FI" dirty="0"/>
              <a:t>oman maalin ja hyökkääjän </a:t>
            </a:r>
            <a:r>
              <a:rPr lang="fi-FI" dirty="0" smtClean="0"/>
              <a:t>väliin</a:t>
            </a:r>
            <a:endParaRPr lang="fi-FI" dirty="0"/>
          </a:p>
        </p:txBody>
      </p:sp>
      <p:sp>
        <p:nvSpPr>
          <p:cNvPr id="10" name="Rectangle 9"/>
          <p:cNvSpPr/>
          <p:nvPr/>
        </p:nvSpPr>
        <p:spPr>
          <a:xfrm>
            <a:off x="1050755" y="4861277"/>
            <a:ext cx="8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Syvyys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59473" y="5715084"/>
            <a:ext cx="129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Vaarallisuus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0168" y="5864352"/>
            <a:ext cx="914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Etäisyys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/>
              <p14:cNvContentPartPr/>
              <p14:nvPr/>
            </p14:nvContentPartPr>
            <p14:xfrm>
              <a:off x="3870513" y="1602750"/>
              <a:ext cx="3607920" cy="5396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2233" y="1594470"/>
                <a:ext cx="3624480" cy="5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/>
              <p14:cNvContentPartPr/>
              <p14:nvPr/>
            </p14:nvContentPartPr>
            <p14:xfrm>
              <a:off x="3277233" y="439950"/>
              <a:ext cx="1758600" cy="11797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68953" y="431670"/>
                <a:ext cx="1775160" cy="11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Ink 34"/>
              <p14:cNvContentPartPr/>
              <p14:nvPr/>
            </p14:nvContentPartPr>
            <p14:xfrm>
              <a:off x="3049713" y="3285750"/>
              <a:ext cx="3232440" cy="891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5593" y="3261630"/>
                <a:ext cx="3280680" cy="9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/>
              <p14:cNvContentPartPr/>
              <p14:nvPr/>
            </p14:nvContentPartPr>
            <p14:xfrm>
              <a:off x="6976953" y="3209070"/>
              <a:ext cx="2484000" cy="8398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52833" y="3184950"/>
                <a:ext cx="2532240" cy="88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/>
              <p14:cNvContentPartPr/>
              <p14:nvPr/>
            </p14:nvContentPartPr>
            <p14:xfrm>
              <a:off x="2820483" y="4472289"/>
              <a:ext cx="5013000" cy="8082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96363" y="4448169"/>
                <a:ext cx="506124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/>
              <p14:cNvContentPartPr/>
              <p14:nvPr/>
            </p14:nvContentPartPr>
            <p14:xfrm>
              <a:off x="3311755" y="4859150"/>
              <a:ext cx="1315440" cy="608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51635" y="4738910"/>
                <a:ext cx="143568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/>
              <p14:cNvContentPartPr/>
              <p14:nvPr/>
            </p14:nvContentPartPr>
            <p14:xfrm>
              <a:off x="8003673" y="3720270"/>
              <a:ext cx="1141200" cy="3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3913" y="3600390"/>
                <a:ext cx="126072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/>
              <p14:cNvContentPartPr/>
              <p14:nvPr/>
            </p14:nvContentPartPr>
            <p14:xfrm>
              <a:off x="3294513" y="5830950"/>
              <a:ext cx="1027800" cy="81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34393" y="5711070"/>
                <a:ext cx="114768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/>
              <p14:cNvContentPartPr/>
              <p14:nvPr/>
            </p14:nvContentPartPr>
            <p14:xfrm>
              <a:off x="3048993" y="5583630"/>
              <a:ext cx="3731760" cy="8578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24873" y="5559510"/>
                <a:ext cx="3780000" cy="90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2" name="Ink 51"/>
              <p14:cNvContentPartPr/>
              <p14:nvPr/>
            </p14:nvContentPartPr>
            <p14:xfrm>
              <a:off x="9456993" y="3644310"/>
              <a:ext cx="2355480" cy="1396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432873" y="3620190"/>
                <a:ext cx="240372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/>
              <p14:cNvContentPartPr/>
              <p14:nvPr/>
            </p14:nvContentPartPr>
            <p14:xfrm>
              <a:off x="11548953" y="3331830"/>
              <a:ext cx="278640" cy="6894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524833" y="3307710"/>
                <a:ext cx="326880" cy="7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9" name="Ink 58"/>
              <p14:cNvContentPartPr/>
              <p14:nvPr/>
            </p14:nvContentPartPr>
            <p14:xfrm>
              <a:off x="537273" y="3138870"/>
              <a:ext cx="1266840" cy="258588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3153" y="3114750"/>
                <a:ext cx="1315080" cy="26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" name="Ink 62"/>
              <p14:cNvContentPartPr/>
              <p14:nvPr/>
            </p14:nvContentPartPr>
            <p14:xfrm>
              <a:off x="1050993" y="4775790"/>
              <a:ext cx="808920" cy="5709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873" y="4751670"/>
                <a:ext cx="857160" cy="61920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Rectangle 63"/>
          <p:cNvSpPr/>
          <p:nvPr/>
        </p:nvSpPr>
        <p:spPr>
          <a:xfrm>
            <a:off x="9236193" y="1314284"/>
            <a:ext cx="2816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Missä </a:t>
            </a:r>
            <a:r>
              <a:rPr lang="fi-FI" dirty="0"/>
              <a:t>tahansa kentän alueella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741581" y="2613039"/>
            <a:ext cx="1701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Kaikki puolustaa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9" name="Ink 68"/>
              <p14:cNvContentPartPr/>
              <p14:nvPr/>
            </p14:nvContentPartPr>
            <p14:xfrm>
              <a:off x="8517753" y="1565670"/>
              <a:ext cx="664200" cy="36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09473" y="1557390"/>
                <a:ext cx="68076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" name="Ink 70"/>
              <p14:cNvContentPartPr/>
              <p14:nvPr/>
            </p14:nvContentPartPr>
            <p14:xfrm>
              <a:off x="8405073" y="1802550"/>
              <a:ext cx="1152720" cy="8910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96793" y="1794270"/>
                <a:ext cx="1169280" cy="90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2" name="Ink 71"/>
              <p14:cNvContentPartPr/>
              <p14:nvPr/>
            </p14:nvContentPartPr>
            <p14:xfrm>
              <a:off x="9895113" y="2748630"/>
              <a:ext cx="1554480" cy="8208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835353" y="2628390"/>
                <a:ext cx="1674000" cy="322560"/>
              </a:xfrm>
              <a:prstGeom prst="rect">
                <a:avLst/>
              </a:prstGeom>
            </p:spPr>
          </p:pic>
        </mc:Fallback>
      </mc:AlternateContent>
      <p:sp>
        <p:nvSpPr>
          <p:cNvPr id="78" name="Rectangle 77"/>
          <p:cNvSpPr/>
          <p:nvPr/>
        </p:nvSpPr>
        <p:spPr>
          <a:xfrm>
            <a:off x="8858863" y="5028538"/>
            <a:ext cx="1964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Maalintekosektori/</a:t>
            </a:r>
          </a:p>
          <a:p>
            <a:r>
              <a:rPr lang="fi-FI" dirty="0" smtClean="0"/>
              <a:t>ympyrä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4" name="Ink 83"/>
              <p14:cNvContentPartPr/>
              <p14:nvPr/>
            </p14:nvContentPartPr>
            <p14:xfrm>
              <a:off x="8814393" y="4885590"/>
              <a:ext cx="1960920" cy="93739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90273" y="4861462"/>
                <a:ext cx="2009160" cy="985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6" name="Ink 85"/>
              <p14:cNvContentPartPr/>
              <p14:nvPr/>
            </p14:nvContentPartPr>
            <p14:xfrm>
              <a:off x="9154233" y="1191270"/>
              <a:ext cx="2295000" cy="9172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30113" y="1167150"/>
                <a:ext cx="2343240" cy="9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8" name="Ink 87"/>
              <p14:cNvContentPartPr/>
              <p14:nvPr/>
            </p14:nvContentPartPr>
            <p14:xfrm>
              <a:off x="9566073" y="2432910"/>
              <a:ext cx="2074680" cy="85968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541953" y="2408790"/>
                <a:ext cx="2122920" cy="90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8" name="Ink 97"/>
              <p14:cNvContentPartPr/>
              <p14:nvPr/>
            </p14:nvContentPartPr>
            <p14:xfrm>
              <a:off x="8455113" y="4835190"/>
              <a:ext cx="939600" cy="16660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446833" y="4826910"/>
                <a:ext cx="956160" cy="16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9" name="Ink 98"/>
              <p14:cNvContentPartPr/>
              <p14:nvPr/>
            </p14:nvContentPartPr>
            <p14:xfrm>
              <a:off x="10233873" y="4860030"/>
              <a:ext cx="927000" cy="161640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225593" y="4851750"/>
                <a:ext cx="943560" cy="16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0" name="Ink 99"/>
              <p14:cNvContentPartPr/>
              <p14:nvPr/>
            </p14:nvContentPartPr>
            <p14:xfrm>
              <a:off x="9281673" y="6450870"/>
              <a:ext cx="1065240" cy="3524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257553" y="6426750"/>
                <a:ext cx="111348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" name="Ink 101"/>
              <p14:cNvContentPartPr/>
              <p14:nvPr/>
            </p14:nvContentPartPr>
            <p14:xfrm>
              <a:off x="8905833" y="4058310"/>
              <a:ext cx="250920" cy="8272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897553" y="4050030"/>
                <a:ext cx="267480" cy="84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3" name="Ink 112"/>
              <p14:cNvContentPartPr/>
              <p14:nvPr/>
            </p14:nvContentPartPr>
            <p14:xfrm>
              <a:off x="1077273" y="2530110"/>
              <a:ext cx="1866600" cy="21049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68993" y="2521830"/>
                <a:ext cx="1883160" cy="21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4" name="Ink 113"/>
              <p14:cNvContentPartPr/>
              <p14:nvPr/>
            </p14:nvContentPartPr>
            <p14:xfrm>
              <a:off x="926793" y="2530110"/>
              <a:ext cx="150840" cy="23868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18513" y="2521830"/>
                <a:ext cx="1674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5" name="Ink 114"/>
              <p14:cNvContentPartPr/>
              <p14:nvPr/>
            </p14:nvContentPartPr>
            <p14:xfrm>
              <a:off x="1064673" y="2542710"/>
              <a:ext cx="300960" cy="163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56393" y="2534430"/>
                <a:ext cx="3175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7" name="Ink 116"/>
              <p14:cNvContentPartPr/>
              <p14:nvPr/>
            </p14:nvContentPartPr>
            <p14:xfrm>
              <a:off x="588753" y="275070"/>
              <a:ext cx="1027440" cy="5364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80473" y="266790"/>
                <a:ext cx="10440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0" name="Ink 119"/>
              <p14:cNvContentPartPr/>
              <p14:nvPr/>
            </p14:nvContentPartPr>
            <p14:xfrm>
              <a:off x="262953" y="335550"/>
              <a:ext cx="1067040" cy="99252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4673" y="327270"/>
                <a:ext cx="1083600" cy="10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4" name="Ink 123"/>
              <p14:cNvContentPartPr/>
              <p14:nvPr/>
            </p14:nvContentPartPr>
            <p14:xfrm>
              <a:off x="1972593" y="788430"/>
              <a:ext cx="708480" cy="63972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964313" y="780150"/>
                <a:ext cx="72504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4" name="Ink 133"/>
              <p14:cNvContentPartPr/>
              <p14:nvPr/>
            </p14:nvContentPartPr>
            <p14:xfrm>
              <a:off x="737793" y="824430"/>
              <a:ext cx="1366920" cy="9036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3913" y="740550"/>
                <a:ext cx="153468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5" name="Ink 134"/>
              <p14:cNvContentPartPr/>
              <p14:nvPr/>
            </p14:nvContentPartPr>
            <p14:xfrm>
              <a:off x="1390113" y="1540110"/>
              <a:ext cx="263520" cy="74016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381833" y="1531830"/>
                <a:ext cx="280080" cy="75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36" name="Ink 135"/>
              <p14:cNvContentPartPr/>
              <p14:nvPr/>
            </p14:nvContentPartPr>
            <p14:xfrm>
              <a:off x="1453113" y="1615710"/>
              <a:ext cx="38160" cy="7560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369233" y="1531830"/>
                <a:ext cx="2059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7" name="Ink 136"/>
              <p14:cNvContentPartPr/>
              <p14:nvPr/>
            </p14:nvContentPartPr>
            <p14:xfrm>
              <a:off x="1427913" y="2116830"/>
              <a:ext cx="360" cy="36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344033" y="2032950"/>
                <a:ext cx="1681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/>
              <p14:cNvContentPartPr/>
              <p14:nvPr/>
            </p14:nvContentPartPr>
            <p14:xfrm>
              <a:off x="5904463" y="2478446"/>
              <a:ext cx="2207880" cy="968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95103" y="2469086"/>
                <a:ext cx="2226600" cy="1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puolustamisesta: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8705" y="2084727"/>
            <a:ext cx="5193426" cy="345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Aluepuolustus</a:t>
            </a: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endParaRPr lang="fi-FI" dirty="0">
              <a:hlinkClick r:id="rId3"/>
            </a:endParaRPr>
          </a:p>
          <a:p>
            <a:pPr marL="0" indent="0">
              <a:buNone/>
            </a:pPr>
            <a:r>
              <a:rPr lang="fi-FI" dirty="0">
                <a:hlinkClick r:id="rId3"/>
              </a:rPr>
              <a:t>https://youtu.be/0fVb4Gbc1CI?t=14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88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puolustamisesta: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266" y="1825625"/>
            <a:ext cx="5029468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Pelaajavartiointi</a:t>
            </a: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r>
              <a:rPr lang="fi-FI" dirty="0">
                <a:hlinkClick r:id="rId3"/>
              </a:rPr>
              <a:t>https://youtu.be/ES7MVSegkSs?t=62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0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4" y="347232"/>
            <a:ext cx="11545911" cy="61635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008393" y="2304750"/>
              <a:ext cx="60120" cy="1503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0113" y="2296470"/>
                <a:ext cx="76680" cy="151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4784913" y="1991550"/>
              <a:ext cx="2042280" cy="714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6633" y="1983270"/>
                <a:ext cx="2058840" cy="73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3230433" y="504750"/>
              <a:ext cx="1525320" cy="1573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22153" y="496470"/>
                <a:ext cx="1541880" cy="15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/>
              <p14:cNvContentPartPr/>
              <p14:nvPr/>
            </p14:nvContentPartPr>
            <p14:xfrm>
              <a:off x="4697433" y="2041590"/>
              <a:ext cx="4133880" cy="1366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9153" y="2033310"/>
                <a:ext cx="4150440" cy="13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/>
              <p14:cNvContentPartPr/>
              <p14:nvPr/>
            </p14:nvContentPartPr>
            <p14:xfrm>
              <a:off x="4609593" y="2229510"/>
              <a:ext cx="1829160" cy="891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01313" y="2221230"/>
                <a:ext cx="1845720" cy="90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/>
              <p14:cNvContentPartPr/>
              <p14:nvPr/>
            </p14:nvContentPartPr>
            <p14:xfrm>
              <a:off x="4459113" y="2279910"/>
              <a:ext cx="3207240" cy="2255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0833" y="2271630"/>
                <a:ext cx="3223800" cy="227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7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" y="380574"/>
            <a:ext cx="11584017" cy="6096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828713" y="2417070"/>
              <a:ext cx="3570480" cy="397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0433" y="2408790"/>
                <a:ext cx="35870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9269433" y="3106470"/>
              <a:ext cx="2104560" cy="300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1153" y="3098190"/>
                <a:ext cx="21211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8279793" y="2950590"/>
              <a:ext cx="2730960" cy="182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1513" y="2942310"/>
                <a:ext cx="27475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0058553" y="3507150"/>
              <a:ext cx="1465920" cy="326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50273" y="3498870"/>
                <a:ext cx="148248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/>
              <p14:cNvContentPartPr/>
              <p14:nvPr/>
            </p14:nvContentPartPr>
            <p14:xfrm>
              <a:off x="2485233" y="1186230"/>
              <a:ext cx="1931040" cy="2121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76953" y="1177950"/>
                <a:ext cx="1947600" cy="21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3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8" y="332943"/>
            <a:ext cx="11564964" cy="61921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551073" y="2819910"/>
              <a:ext cx="2292840" cy="1339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2793" y="2811630"/>
                <a:ext cx="230940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4384233" y="3151830"/>
              <a:ext cx="2818440" cy="118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75953" y="3143550"/>
                <a:ext cx="28350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8392473" y="3326430"/>
              <a:ext cx="964800" cy="43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4193" y="3318150"/>
                <a:ext cx="981360" cy="6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35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PELIT JÄÄLLÄ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 smtClean="0"/>
              <a:t>Hyökkäys:</a:t>
            </a:r>
          </a:p>
          <a:p>
            <a:pPr marL="0" indent="0">
              <a:buNone/>
            </a:pPr>
            <a:r>
              <a:rPr lang="fi-FI" dirty="0" smtClean="0"/>
              <a:t>- maalinteko</a:t>
            </a:r>
          </a:p>
          <a:p>
            <a:pPr>
              <a:buFontTx/>
              <a:buChar char="-"/>
            </a:pPr>
            <a:r>
              <a:rPr lang="fi-FI" dirty="0"/>
              <a:t>t</a:t>
            </a:r>
            <a:r>
              <a:rPr lang="fi-FI" dirty="0" smtClean="0"/>
              <a:t>ilan voittaminen ja tekeminen</a:t>
            </a:r>
          </a:p>
          <a:p>
            <a:pPr>
              <a:buFontTx/>
              <a:buChar char="-"/>
            </a:pPr>
            <a:r>
              <a:rPr lang="fi-FI" dirty="0"/>
              <a:t> </a:t>
            </a:r>
            <a:r>
              <a:rPr lang="fi-FI" dirty="0" smtClean="0"/>
              <a:t>puolustusvalmius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Puolustus:</a:t>
            </a:r>
          </a:p>
          <a:p>
            <a:pPr>
              <a:buFontTx/>
              <a:buChar char="-"/>
            </a:pPr>
            <a:r>
              <a:rPr lang="fi-FI" dirty="0"/>
              <a:t>m</a:t>
            </a:r>
            <a:r>
              <a:rPr lang="fi-FI" dirty="0" smtClean="0"/>
              <a:t>aalinesto</a:t>
            </a:r>
          </a:p>
          <a:p>
            <a:pPr>
              <a:buFontTx/>
              <a:buChar char="-"/>
            </a:pPr>
            <a:r>
              <a:rPr lang="fi-FI" dirty="0"/>
              <a:t>k</a:t>
            </a:r>
            <a:r>
              <a:rPr lang="fi-FI" dirty="0" smtClean="0"/>
              <a:t>iekon riisto millä tahansa kentän alueella, estä tilaa</a:t>
            </a:r>
          </a:p>
          <a:p>
            <a:pPr>
              <a:buFontTx/>
              <a:buChar char="-"/>
            </a:pPr>
            <a:r>
              <a:rPr lang="fi-FI" dirty="0" smtClean="0"/>
              <a:t>hyökkäysvalmius</a:t>
            </a:r>
          </a:p>
          <a:p>
            <a:pPr>
              <a:buFontTx/>
              <a:buChar char="-"/>
            </a:pPr>
            <a:endParaRPr lang="fi-FI" dirty="0"/>
          </a:p>
        </p:txBody>
      </p:sp>
      <p:pic>
        <p:nvPicPr>
          <p:cNvPr id="1026" name="Picture 2" descr="Analyysi: Mistä nämä MM-kisojen tasoerot johtuvat?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4" y="2161880"/>
            <a:ext cx="5053928" cy="345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RINGETTE</a:t>
            </a:r>
            <a:endParaRPr lang="fi-FI" dirty="0"/>
          </a:p>
        </p:txBody>
      </p:sp>
      <p:pic>
        <p:nvPicPr>
          <p:cNvPr id="5" name="Sisällön paikkamerkki 4" descr="Näyttöleike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0296"/>
            <a:ext cx="5181600" cy="2441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hlinkClick r:id="rId3"/>
              </a:rPr>
              <a:t>https://</a:t>
            </a:r>
            <a:r>
              <a:rPr lang="fi-FI" dirty="0" smtClean="0">
                <a:hlinkClick r:id="rId3"/>
              </a:rPr>
              <a:t>www.youtube.com/watch?v=PzT7L9pWGWo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Puolustus 3v3, siniviiva…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9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Liikunnan havainnointi, oppiminen ja opettaminen 1 ja 2: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Tarkoitus opettaa lomittain ”peruskurssin” ja ”jatkokurssin” opintokokonaisuuksia ja -sisältöjä.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Tämä tarkoittaa sekä lehtorin että opiskelijoiden pitämiä tunteja. Tarkoitus käyttää kaikkien ammattitaitoa hyväksi, tehdä ja suunnitella yhdessä.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Physical Education and Sport Pedagogy, Volume 24, 2019, Issue 4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27" y="1690688"/>
            <a:ext cx="5160000" cy="3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JÄÄKIEKKO</a:t>
            </a:r>
            <a:endParaRPr lang="fi-FI" dirty="0"/>
          </a:p>
        </p:txBody>
      </p:sp>
      <p:pic>
        <p:nvPicPr>
          <p:cNvPr id="5" name="Sisällön paikkamerkki 4" descr="Näyttöleike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7" y="2317829"/>
            <a:ext cx="5181600" cy="2690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>
              <a:hlinkClick r:id="rId3"/>
            </a:endParaRPr>
          </a:p>
          <a:p>
            <a:pPr marL="0" indent="0">
              <a:buNone/>
            </a:pPr>
            <a:r>
              <a:rPr lang="fi-FI" dirty="0" smtClean="0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smtClean="0">
                <a:hlinkClick r:id="rId3"/>
              </a:rPr>
              <a:t>www.youtube.com/watch?v=aGxDaHgTTGk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Ylivoima, nopeus, puolustus…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74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16" y="187890"/>
            <a:ext cx="8425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" y="1203569"/>
            <a:ext cx="10687678" cy="482019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7067005" y="2063932"/>
            <a:ext cx="3122023" cy="261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91395" y="2377440"/>
            <a:ext cx="3383280" cy="130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55371" y="3030583"/>
            <a:ext cx="17896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03565" y="3324497"/>
            <a:ext cx="129322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67450" y="4297680"/>
            <a:ext cx="2521131" cy="130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8172" y="5290457"/>
            <a:ext cx="70931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04811" y="812270"/>
            <a:ext cx="2913017" cy="543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Huoli fyysisestä </a:t>
            </a:r>
            <a:r>
              <a:rPr kumimoji="0" lang="fi-F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aktiivisuudesta</a:t>
            </a:r>
            <a:r>
              <a:rPr kumimoji="0" lang="fi-F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30137" y="416226"/>
            <a:ext cx="2860766" cy="492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Havaintomotoriset valmiudet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6939" y="1421167"/>
            <a:ext cx="2424454" cy="368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Lajeja saa siis opettaa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4008" y="6270171"/>
            <a:ext cx="3978221" cy="496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Liikunnallinen elämäntavan juurruttaminen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9888581" y="1356165"/>
            <a:ext cx="672738" cy="4334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44983" y="909044"/>
            <a:ext cx="738052" cy="11810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930537" y="5290457"/>
            <a:ext cx="261257" cy="9405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698172" y="1789611"/>
            <a:ext cx="1031965" cy="9911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1" idx="2"/>
          </p:cNvCxnSpPr>
          <p:nvPr/>
        </p:nvCxnSpPr>
        <p:spPr>
          <a:xfrm>
            <a:off x="1175288" y="1789611"/>
            <a:ext cx="1212227" cy="13920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80" y="312525"/>
            <a:ext cx="9515840" cy="62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0D1D-15EA-48EB-B57E-D31945C34768}" type="datetime1">
              <a:rPr lang="fi-FI" smtClean="0"/>
              <a:t>10.9.2020</a:t>
            </a:fld>
            <a:endParaRPr lang="en-US" dirty="0"/>
          </a:p>
        </p:txBody>
      </p:sp>
      <p:sp>
        <p:nvSpPr>
          <p:cNvPr id="3" name="Suorakulmio 2"/>
          <p:cNvSpPr/>
          <p:nvPr/>
        </p:nvSpPr>
        <p:spPr>
          <a:xfrm rot="21357875">
            <a:off x="3363020" y="497000"/>
            <a:ext cx="4751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>
                <a:latin typeface="Bradley Hand ITC" panose="03070402050302030203" pitchFamily="66" charset="0"/>
              </a:rPr>
              <a:t>Tiukka asiantuntijuus koululiikunnassa ei ole niin tärkeää kuin opettajan innostuneisuus. Innostava opettaja auttaa jokaista kehittymään (Pehkonen 2013).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83" y="3284985"/>
            <a:ext cx="5580000" cy="32345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" y="0"/>
            <a:ext cx="1207443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894115" y="3237967"/>
            <a:ext cx="2425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Hauskuus</a:t>
            </a:r>
          </a:p>
          <a:p>
            <a:pPr lvl="0"/>
            <a:r>
              <a:rPr lang="fi-FI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tehostaa </a:t>
            </a:r>
          </a:p>
          <a:p>
            <a:pPr lvl="0"/>
            <a:r>
              <a:rPr lang="fi-FI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oppimista</a:t>
            </a:r>
            <a:r>
              <a:rPr lang="fi-FI" sz="3600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99759" y="4992293"/>
            <a:ext cx="3587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dirty="0">
                <a:latin typeface="Bradley Hand ITC" panose="03070402050302030203" pitchFamily="66" charset="0"/>
              </a:rPr>
              <a:t>Viihtyminen </a:t>
            </a:r>
          </a:p>
          <a:p>
            <a:r>
              <a:rPr lang="fi-FI" sz="3600" b="1" dirty="0">
                <a:latin typeface="Bradley Hand ITC" panose="03070402050302030203" pitchFamily="66" charset="0"/>
              </a:rPr>
              <a:t>l</a:t>
            </a:r>
            <a:r>
              <a:rPr lang="fi-FI" sz="3600" b="1" dirty="0" smtClean="0">
                <a:latin typeface="Bradley Hand ITC" panose="03070402050302030203" pitchFamily="66" charset="0"/>
              </a:rPr>
              <a:t>uo maaperän</a:t>
            </a:r>
            <a:endParaRPr lang="fi-FI" sz="3600" b="1" dirty="0">
              <a:latin typeface="Bradley Hand ITC" panose="03070402050302030203" pitchFamily="66" charset="0"/>
            </a:endParaRPr>
          </a:p>
          <a:p>
            <a:r>
              <a:rPr lang="fi-FI" sz="3600" b="1" dirty="0">
                <a:latin typeface="Bradley Hand ITC" panose="03070402050302030203" pitchFamily="66" charset="0"/>
              </a:rPr>
              <a:t>o</a:t>
            </a:r>
            <a:r>
              <a:rPr lang="fi-FI" sz="3600" b="1" dirty="0" smtClean="0">
                <a:latin typeface="Bradley Hand ITC" panose="03070402050302030203" pitchFamily="66" charset="0"/>
              </a:rPr>
              <a:t>ppimiselle </a:t>
            </a:r>
            <a:endParaRPr lang="fi-FI" sz="3600" b="1" dirty="0">
              <a:latin typeface="Bradley Hand ITC" panose="03070402050302030203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308" y="2249195"/>
            <a:ext cx="3429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4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HAUSKUUS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928429" y="2894084"/>
              <a:ext cx="3505320" cy="110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029" y="2879684"/>
                <a:ext cx="3534120" cy="1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98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266" y="4320218"/>
            <a:ext cx="4293572" cy="2537782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sz="4000" b="1" dirty="0">
                <a:latin typeface="Bradley Hand ITC" panose="03070402050302030203" pitchFamily="66" charset="0"/>
              </a:rPr>
              <a:t>Oppiminen on tehokkainta, kun on hauskaa ja hauskuus on usein yhteydessä vaihteluun</a:t>
            </a:r>
            <a:r>
              <a:rPr lang="fi-FI" sz="4000" dirty="0">
                <a:latin typeface="Bradley Hand ITC" panose="03070402050302030203" pitchFamily="66" charset="0"/>
              </a:rPr>
              <a:t>!</a:t>
            </a:r>
          </a:p>
          <a:p>
            <a:endParaRPr lang="fi-FI" sz="4000" dirty="0">
              <a:latin typeface="Bradley Hand ITC" panose="03070402050302030203" pitchFamily="66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31EDA-3344-4976-B106-BD9C087D9C51}" type="datetime1">
              <a:rPr lang="fi-FI" smtClean="0"/>
              <a:pPr/>
              <a:t>10.9.2020</a:t>
            </a:fld>
            <a:endParaRPr lang="en-US" dirty="0"/>
          </a:p>
        </p:txBody>
      </p:sp>
      <p:pic>
        <p:nvPicPr>
          <p:cNvPr id="6" name="IMG_272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33" y="532299"/>
            <a:ext cx="6786252" cy="3817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39073" y="5511270"/>
              <a:ext cx="1515600" cy="254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833" y="5415150"/>
                <a:ext cx="16117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51393" y="6188790"/>
              <a:ext cx="1845720" cy="288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3513" y="6093030"/>
                <a:ext cx="194148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5068233" y="4922310"/>
              <a:ext cx="55440" cy="1253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9993" y="4826550"/>
                <a:ext cx="151560" cy="14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5085513" y="6588750"/>
              <a:ext cx="255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37633" y="6492630"/>
                <a:ext cx="121320" cy="19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2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	Tunnin rakenne/perinteinen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Perinteisesti: </a:t>
            </a:r>
          </a:p>
          <a:p>
            <a:pPr marL="0" indent="0">
              <a:buNone/>
            </a:pPr>
            <a:r>
              <a:rPr lang="fi-FI" dirty="0" smtClean="0"/>
              <a:t>1. Harjoitellaan taitoa a (sisäsyrjäsyöttö)</a:t>
            </a:r>
          </a:p>
          <a:p>
            <a:pPr marL="0" indent="0">
              <a:buNone/>
            </a:pPr>
            <a:r>
              <a:rPr lang="fi-FI" dirty="0" smtClean="0"/>
              <a:t>2. Harjoitellaan taitoa b (haltuunotto)</a:t>
            </a:r>
          </a:p>
          <a:p>
            <a:pPr marL="0" indent="0">
              <a:buNone/>
            </a:pPr>
            <a:r>
              <a:rPr lang="fi-FI" dirty="0" smtClean="0"/>
              <a:t>3. Pelataan peliä ja oletetaan, että em. taidot siirtyvät pelitilanteisiin!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6337" y="2010340"/>
            <a:ext cx="5181600" cy="30675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44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	Tunnin rakenne/ vaihtoehtoja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75663" cy="435133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fi-FI" dirty="0" smtClean="0"/>
              <a:t>Motivointi/leikki/hippa</a:t>
            </a:r>
          </a:p>
          <a:p>
            <a:pPr marL="514350" indent="-514350">
              <a:buAutoNum type="arabicPeriod"/>
            </a:pPr>
            <a:r>
              <a:rPr lang="fi-FI" dirty="0" smtClean="0"/>
              <a:t>Peli sovelletuin säännöin</a:t>
            </a:r>
          </a:p>
          <a:p>
            <a:pPr marL="514350" indent="-514350">
              <a:buAutoNum type="arabicPeriod"/>
            </a:pPr>
            <a:r>
              <a:rPr lang="fi-FI" dirty="0" smtClean="0"/>
              <a:t>Pelissä havaittujen puutteiden harjoittelu (pallottoman liike, koriinheitto…) -&gt;motivaatio </a:t>
            </a:r>
          </a:p>
          <a:p>
            <a:pPr marL="514350" indent="-514350">
              <a:buAutoNum type="arabicPeriod"/>
            </a:pPr>
            <a:r>
              <a:rPr lang="fi-FI" dirty="0" smtClean="0"/>
              <a:t>Uusi pelimuoto</a:t>
            </a:r>
          </a:p>
          <a:p>
            <a:pPr marL="514350" indent="-514350">
              <a:buAutoNum type="arabicPeriod"/>
            </a:pPr>
            <a:r>
              <a:rPr lang="fi-FI" dirty="0" smtClean="0"/>
              <a:t>Silmä-käsi-koordinaation harjoittelu/reaktiot/kognitiivisuus</a:t>
            </a:r>
          </a:p>
          <a:p>
            <a:pPr marL="514350" indent="-514350">
              <a:buAutoNum type="arabicPeriod"/>
            </a:pPr>
            <a:r>
              <a:rPr lang="fi-FI" dirty="0" smtClean="0"/>
              <a:t>Loppupeli/ryhmäytymisleikki (jos ei alussa)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6134" y="2436607"/>
            <a:ext cx="5016459" cy="23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11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4"/>
            <a:ext cx="12192000" cy="68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03" y="112734"/>
            <a:ext cx="6564745" cy="23679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Suoritustapa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602" y="2446436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1.</a:t>
            </a:r>
            <a:r>
              <a:rPr lang="fi-FI" dirty="0" smtClean="0"/>
              <a:t> </a:t>
            </a:r>
            <a:r>
              <a:rPr lang="fi-FI" b="1" dirty="0" smtClean="0">
                <a:latin typeface="Bradley Hand ITC" panose="03070402050302030203" pitchFamily="66" charset="0"/>
              </a:rPr>
              <a:t>Aktiivinen osallistuminen </a:t>
            </a:r>
            <a:r>
              <a:rPr lang="fi-FI" dirty="0" smtClean="0">
                <a:latin typeface="Bradley Hand ITC" panose="03070402050302030203" pitchFamily="66" charset="0"/>
              </a:rPr>
              <a:t>demoille eli sekä fyysisesti että psyykkisesti läsnä…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2. Annettujen </a:t>
            </a:r>
            <a:r>
              <a:rPr lang="fi-FI" b="1" dirty="0" smtClean="0">
                <a:latin typeface="Bradley Hand ITC" panose="03070402050302030203" pitchFamily="66" charset="0"/>
              </a:rPr>
              <a:t>tehtävien tekeminen</a:t>
            </a:r>
            <a:r>
              <a:rPr lang="fi-FI" dirty="0" smtClean="0">
                <a:latin typeface="Bradley Hand ITC" panose="03070402050302030203" pitchFamily="66" charset="0"/>
              </a:rPr>
              <a:t>.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3. Tuntien </a:t>
            </a:r>
            <a:r>
              <a:rPr lang="fi-FI" b="1" dirty="0" smtClean="0">
                <a:latin typeface="Bradley Hand ITC" panose="03070402050302030203" pitchFamily="66" charset="0"/>
              </a:rPr>
              <a:t>sisältöjen kirjaaminen</a:t>
            </a:r>
            <a:r>
              <a:rPr lang="fi-FI" dirty="0" smtClean="0">
                <a:latin typeface="Bradley Hand ITC" panose="03070402050302030203" pitchFamily="66" charset="0"/>
              </a:rPr>
              <a:t>.</a:t>
            </a: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4. Tuntien asioita ja teemoja ei löydy mistään kirjoista tai oppaista eli tulevan työnne kannalta kannattaa olla aktiivinen, kysellä, kommentoida ja yhdessä kehitellä teeman mukaisia asioita= </a:t>
            </a:r>
            <a:r>
              <a:rPr lang="fi-FI" b="1" dirty="0" smtClean="0">
                <a:latin typeface="Bradley Hand ITC" panose="03070402050302030203" pitchFamily="66" charset="0"/>
              </a:rPr>
              <a:t>itsenäinen työskentely yhteensä 127 tuntia</a:t>
            </a:r>
            <a:r>
              <a:rPr lang="fi-FI" dirty="0" smtClean="0">
                <a:latin typeface="Bradley Hand ITC" panose="03070402050302030203" pitchFamily="66" charset="0"/>
              </a:rPr>
              <a:t>.</a:t>
            </a:r>
            <a:endParaRPr lang="fi-FI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526057" y="641956"/>
            <a:ext cx="5423769" cy="54550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val 2"/>
          <p:cNvSpPr/>
          <p:nvPr/>
        </p:nvSpPr>
        <p:spPr>
          <a:xfrm>
            <a:off x="7221252" y="1478069"/>
            <a:ext cx="4033381" cy="37828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val 1"/>
          <p:cNvSpPr/>
          <p:nvPr/>
        </p:nvSpPr>
        <p:spPr>
          <a:xfrm>
            <a:off x="8423594" y="2553556"/>
            <a:ext cx="1753644" cy="16033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8423594" y="2937167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radley Hand ITC" panose="03070402050302030203" pitchFamily="66" charset="0"/>
              </a:rPr>
              <a:t>Mukavuus-alue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317" y="3381332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radley Hand ITC" panose="03070402050302030203" pitchFamily="66" charset="0"/>
              </a:rPr>
              <a:t>Mitä osaan</a:t>
            </a:r>
            <a:r>
              <a:rPr lang="fi-FI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0932" y="1731722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radley Hand ITC" panose="03070402050302030203" pitchFamily="66" charset="0"/>
              </a:rPr>
              <a:t>Kokeilu-alue</a:t>
            </a:r>
          </a:p>
        </p:txBody>
      </p:sp>
      <p:sp>
        <p:nvSpPr>
          <p:cNvPr id="8" name="Rectangle 7"/>
          <p:cNvSpPr/>
          <p:nvPr/>
        </p:nvSpPr>
        <p:spPr>
          <a:xfrm>
            <a:off x="8187783" y="2149777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radley Hand ITC" panose="03070402050302030203" pitchFamily="66" charset="0"/>
              </a:rPr>
              <a:t>Mitä osaan autettuna?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0932" y="783015"/>
            <a:ext cx="184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latin typeface="Bradley Hand ITC" panose="03070402050302030203" pitchFamily="66" charset="0"/>
              </a:rPr>
              <a:t>Paniikki-alue</a:t>
            </a:r>
          </a:p>
          <a:p>
            <a:r>
              <a:rPr lang="fi-FI" b="1" dirty="0">
                <a:latin typeface="Bradley Hand ITC" panose="03070402050302030203" pitchFamily="66" charset="0"/>
              </a:rPr>
              <a:t>Mitä en osaa?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682" y="457290"/>
            <a:ext cx="7420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dirty="0" err="1">
                <a:latin typeface="Bradley Hand ITC" panose="03070402050302030203" pitchFamily="66" charset="0"/>
              </a:rPr>
              <a:t>Zone</a:t>
            </a:r>
            <a:r>
              <a:rPr lang="fi-FI" sz="2800" b="1" dirty="0">
                <a:latin typeface="Bradley Hand ITC" panose="03070402050302030203" pitchFamily="66" charset="0"/>
              </a:rPr>
              <a:t> </a:t>
            </a:r>
            <a:r>
              <a:rPr lang="fi-FI" sz="2800" b="1" dirty="0" err="1">
                <a:latin typeface="Bradley Hand ITC" panose="03070402050302030203" pitchFamily="66" charset="0"/>
              </a:rPr>
              <a:t>Proximal</a:t>
            </a:r>
            <a:r>
              <a:rPr lang="fi-FI" sz="2800" b="1" dirty="0">
                <a:latin typeface="Bradley Hand ITC" panose="03070402050302030203" pitchFamily="66" charset="0"/>
              </a:rPr>
              <a:t> </a:t>
            </a:r>
            <a:r>
              <a:rPr lang="fi-FI" sz="2800" b="1" dirty="0" err="1">
                <a:latin typeface="Bradley Hand ITC" panose="03070402050302030203" pitchFamily="66" charset="0"/>
              </a:rPr>
              <a:t>Development</a:t>
            </a:r>
            <a:r>
              <a:rPr lang="fi-FI" sz="2800" b="1" dirty="0">
                <a:latin typeface="Bradley Hand ITC" panose="03070402050302030203" pitchFamily="66" charset="0"/>
              </a:rPr>
              <a:t> (ZPD) (</a:t>
            </a:r>
            <a:r>
              <a:rPr lang="fi-FI" sz="2800" b="1" dirty="0" err="1">
                <a:latin typeface="Bradley Hand ITC" panose="03070402050302030203" pitchFamily="66" charset="0"/>
              </a:rPr>
              <a:t>Vygostky</a:t>
            </a:r>
            <a:r>
              <a:rPr lang="fi-FI" sz="2800" b="1" dirty="0">
                <a:latin typeface="Bradley Hand ITC" panose="03070402050302030203" pitchFamily="66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0412" y="181167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dirty="0">
                <a:latin typeface="Bradley Hand ITC" panose="03070402050302030203" pitchFamily="66" charset="0"/>
              </a:rPr>
              <a:t>Kaikki oppiminen, kasvu ja kehitys tapahtuu </a:t>
            </a:r>
            <a:r>
              <a:rPr lang="fi-FI" sz="2400" b="1" u="sng" dirty="0" smtClean="0">
                <a:latin typeface="Bradley Hand ITC" panose="03070402050302030203" pitchFamily="66" charset="0"/>
              </a:rPr>
              <a:t>kokeilu-alueella!</a:t>
            </a:r>
          </a:p>
          <a:p>
            <a:endParaRPr lang="fi-FI" sz="2400" b="1" dirty="0">
              <a:latin typeface="Bradley Hand ITC" panose="03070402050302030203" pitchFamily="66" charset="0"/>
            </a:endParaRPr>
          </a:p>
          <a:p>
            <a:r>
              <a:rPr lang="fi-FI" sz="2400" b="1" dirty="0">
                <a:latin typeface="Bradley Hand ITC" panose="03070402050302030203" pitchFamily="66" charset="0"/>
              </a:rPr>
              <a:t>Ei mukavuus-alueella, koska oppilaalla on kaikki olemassa selviytyäkseen tehtävästä</a:t>
            </a:r>
            <a:r>
              <a:rPr lang="fi-FI" sz="2400" b="1" dirty="0" smtClean="0">
                <a:latin typeface="Bradley Hand ITC" panose="03070402050302030203" pitchFamily="66" charset="0"/>
              </a:rPr>
              <a:t>.</a:t>
            </a:r>
          </a:p>
          <a:p>
            <a:endParaRPr lang="fi-FI" sz="2400" b="1" dirty="0">
              <a:latin typeface="Bradley Hand ITC" panose="03070402050302030203" pitchFamily="66" charset="0"/>
            </a:endParaRPr>
          </a:p>
          <a:p>
            <a:r>
              <a:rPr lang="fi-FI" sz="2400" b="1" dirty="0">
                <a:latin typeface="Bradley Hand ITC" panose="03070402050302030203" pitchFamily="66" charset="0"/>
              </a:rPr>
              <a:t>Ei paniikki-alueella, koska mukana pelkoa ja </a:t>
            </a:r>
            <a:r>
              <a:rPr lang="fi-FI" sz="2400" b="1" dirty="0" smtClean="0">
                <a:latin typeface="Bradley Hand ITC" panose="03070402050302030203" pitchFamily="66" charset="0"/>
              </a:rPr>
              <a:t>liikaa </a:t>
            </a:r>
            <a:r>
              <a:rPr lang="fi-FI" sz="2400" b="1" dirty="0">
                <a:latin typeface="Bradley Hand ITC" panose="03070402050302030203" pitchFamily="66" charset="0"/>
              </a:rPr>
              <a:t>epämukavuutta</a:t>
            </a:r>
            <a:r>
              <a:rPr lang="fi-FI" sz="2400" b="1" dirty="0" smtClean="0">
                <a:latin typeface="Bradley Hand ITC" panose="03070402050302030203" pitchFamily="66" charset="0"/>
              </a:rPr>
              <a:t>!</a:t>
            </a:r>
          </a:p>
          <a:p>
            <a:endParaRPr lang="fi-FI" sz="2400" b="1" dirty="0">
              <a:latin typeface="Bradley Hand ITC" panose="03070402050302030203" pitchFamily="66" charset="0"/>
            </a:endParaRPr>
          </a:p>
          <a:p>
            <a:r>
              <a:rPr lang="fi-FI" sz="2400" b="1" dirty="0">
                <a:latin typeface="Bradley Hand ITC" panose="03070402050302030203" pitchFamily="66" charset="0"/>
              </a:rPr>
              <a:t>Opetuksen tehtävä on ”kutsua” oppilaat kokeilu-alueelle</a:t>
            </a:r>
            <a:r>
              <a:rPr lang="fi-FI" sz="2400" b="1" dirty="0" smtClean="0">
                <a:latin typeface="Bradley Hand ITC" panose="03070402050302030203" pitchFamily="66" charset="0"/>
              </a:rPr>
              <a:t>!</a:t>
            </a:r>
            <a:endParaRPr lang="fi-FI" sz="2400" b="1" dirty="0">
              <a:latin typeface="Bradley Hand ITC" panose="03070402050302030203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057" y="59668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dirty="0">
                <a:latin typeface="Bradley Hand ITC" panose="03070402050302030203" pitchFamily="66" charset="0"/>
              </a:rPr>
              <a:t>Mitä lähempänä ollaan kunkin alueen keskustaa, sitä mukavampaa yleensä on!</a:t>
            </a:r>
          </a:p>
        </p:txBody>
      </p:sp>
    </p:spTree>
    <p:extLst>
      <p:ext uri="{BB962C8B-B14F-4D97-AF65-F5344CB8AC3E}">
        <p14:creationId xmlns:p14="http://schemas.microsoft.com/office/powerpoint/2010/main" val="29779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PARIKESKUSTELU 3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Mieti parin kanssa mitä odotatte/toivotte kurssin palloiludemoilta?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162" y="2467511"/>
            <a:ext cx="5769701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36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63" y="3557392"/>
            <a:ext cx="9137744" cy="2956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732132" y="1084562"/>
            <a:ext cx="232993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Mitä osaan jo?</a:t>
            </a:r>
          </a:p>
        </p:txBody>
      </p:sp>
      <p:sp>
        <p:nvSpPr>
          <p:cNvPr id="4" name="Rectangle 3"/>
          <p:cNvSpPr/>
          <p:nvPr/>
        </p:nvSpPr>
        <p:spPr>
          <a:xfrm>
            <a:off x="6492903" y="1172244"/>
            <a:ext cx="330936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Mitä haluaisin oppia?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8451" y="2320977"/>
            <a:ext cx="391671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Mitä minun pitäisi tehdä?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513513" y="622470"/>
              <a:ext cx="2770920" cy="1260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113" y="608070"/>
                <a:ext cx="2799720" cy="12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3060513" y="937470"/>
              <a:ext cx="7421400" cy="2324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6113" y="923070"/>
                <a:ext cx="7450200" cy="23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6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KURSSILLA TEHTÄVÄ TYÖ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Ryhmä suunnittelee (KOKO) liikunnan opetuksen, ei siis vain palloilun, vuosikellon eli luokka-asteille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1-2 </a:t>
            </a:r>
            <a:r>
              <a:rPr lang="fi-FI" dirty="0" err="1" smtClean="0">
                <a:latin typeface="Bradley Hand ITC" panose="03070402050302030203" pitchFamily="66" charset="0"/>
              </a:rPr>
              <a:t>lk</a:t>
            </a: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3-4 </a:t>
            </a:r>
            <a:r>
              <a:rPr lang="fi-FI" dirty="0" err="1" smtClean="0">
                <a:latin typeface="Bradley Hand ITC" panose="03070402050302030203" pitchFamily="66" charset="0"/>
              </a:rPr>
              <a:t>lk</a:t>
            </a: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5-6 </a:t>
            </a:r>
            <a:r>
              <a:rPr lang="fi-FI" dirty="0" err="1" smtClean="0">
                <a:latin typeface="Bradley Hand ITC" panose="03070402050302030203" pitchFamily="66" charset="0"/>
              </a:rPr>
              <a:t>lk</a:t>
            </a: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7-9 </a:t>
            </a:r>
            <a:r>
              <a:rPr lang="fi-FI" dirty="0" err="1" smtClean="0">
                <a:latin typeface="Bradley Hand ITC" panose="03070402050302030203" pitchFamily="66" charset="0"/>
              </a:rPr>
              <a:t>lk</a:t>
            </a: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(lukio?)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Tutustu valitsemasi luokka-asteen opetussuunnitelman yleispiirteisiin ja siellä määriteltyihin tuntikehyksiin.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47" y="3827900"/>
            <a:ext cx="7844207" cy="248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2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Kurssityö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0" y="2101357"/>
            <a:ext cx="3816000" cy="379987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Suunnittelussa otettava huomioon liikunnan tuntimäärät eri luokka-asteille.</a:t>
            </a:r>
          </a:p>
          <a:p>
            <a:pPr marL="0" indent="0">
              <a:buNone/>
            </a:pP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Vuosikellon olisi hyvä perustua johonkin ”teoriaan” kuten yleisiin liikehallintatekijöihin, siirtovaikutukseen lajien välillä ja lajien sisällä…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Edes joitakin perusteluja ”miksi” kyseiseen kokonaisuuteen on päädytty eli miksi joku kokonaisuus aloittaa vuoden, miksi eri ympäristöt opetetaan tietyssä järjestyksessä, missä kohtaa on MOVE…</a:t>
            </a:r>
            <a:endParaRPr lang="fi-FI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Kurssityö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92783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Liittäkää vuosikelloon myös eri ympäristöjen (vanhat sivuaineopiskelijat: peruskurssi 1 ja peruskurssi2 ja  jatkokurssi) materiaalit.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Miettikää eri harjoitteiden/sovelluksien/pelien sovellettavuus kullekin (valitsemallenne) luokka-asteelle.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5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25" y="2215221"/>
            <a:ext cx="40372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SUORITTAMINEN</a:t>
            </a: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38" y="3368963"/>
            <a:ext cx="8083621" cy="280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Materiaalin kerääminen ja kehittäminen ryhmässä ja yhdessä lehtorin kanssa kuuluu itsenäiseen työhön kurssilla.</a:t>
            </a:r>
            <a:endParaRPr lang="fi-FI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suorittaminen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Vuosikellot esitellään yhteisessä seminaarissa keväällä 2021 erillisen aikataulun mukaisesti!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26" name="Picture 2" descr="Ryhmätyö Pixerstick tarra • Pixers® - Elämme muutoksil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9" y="1690688"/>
            <a:ext cx="4541691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/>
          <p:cNvGraphicFramePr>
            <a:graphicFrameLocks noGrp="1"/>
          </p:cNvGraphicFramePr>
          <p:nvPr>
            <p:extLst/>
          </p:nvPr>
        </p:nvGraphicFramePr>
        <p:xfrm>
          <a:off x="1536699" y="952500"/>
          <a:ext cx="9182101" cy="4178300"/>
        </p:xfrm>
        <a:graphic>
          <a:graphicData uri="http://schemas.openxmlformats.org/drawingml/2006/table">
            <a:tbl>
              <a:tblPr firstRow="1" firstCol="1" bandRow="1"/>
              <a:tblGrid>
                <a:gridCol w="3060361">
                  <a:extLst>
                    <a:ext uri="{9D8B030D-6E8A-4147-A177-3AD203B41FA5}">
                      <a16:colId xmlns:a16="http://schemas.microsoft.com/office/drawing/2014/main" val="3353330371"/>
                    </a:ext>
                  </a:extLst>
                </a:gridCol>
                <a:gridCol w="3060361">
                  <a:extLst>
                    <a:ext uri="{9D8B030D-6E8A-4147-A177-3AD203B41FA5}">
                      <a16:colId xmlns:a16="http://schemas.microsoft.com/office/drawing/2014/main" val="1466624469"/>
                    </a:ext>
                  </a:extLst>
                </a:gridCol>
                <a:gridCol w="3061379">
                  <a:extLst>
                    <a:ext uri="{9D8B030D-6E8A-4147-A177-3AD203B41FA5}">
                      <a16:colId xmlns:a16="http://schemas.microsoft.com/office/drawing/2014/main" val="725041556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 liikunnan perusopintoja: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Itsenäinen työ 217 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Liikunnan perusopinnot tehty: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Itsenäinen työ 82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2737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Luontoliikunta (1 op): 10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(17 h)*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28117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Rytmiikka ja tanssi, voimistelu ja ryhmäliikunta (2 op): 24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067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Palloilu (4 op): 42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(66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(26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25919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Kuntosaliharjoittelu (2 op): </a:t>
                      </a:r>
                      <a:b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(34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93515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Kehontuntemus ja kehonhuolto (2 op): 20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(34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23856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Perusliikunta (2 op): 20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(34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 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4052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00982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5837193"/>
            <a:ext cx="99949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*viitteellinen itsenäisen työn tuntimäärä</a:t>
            </a:r>
            <a:endParaRPr kumimoji="0" lang="fi-FI" altLang="fi-FI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itsenäinen työ voi olla lukemista, kirjoittamista, tunnille valmistautumista, opetusvideoiden katsomista, itsenäistä harjoittelua tms. Huomaa, että ajattelulle ja asioiden prosessoinnille jätettävä myös aikaa</a:t>
            </a:r>
            <a:r>
              <a:rPr kumimoji="0" lang="fi-FI" altLang="fi-FI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fi-FI" altLang="fi-F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ALKUVERYTTELYT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Laitan alakerran ilmoitustaululle pingispöydän viereen listat kurssin palloilutunneista. </a:t>
            </a:r>
          </a:p>
          <a:p>
            <a:pPr marL="0" indent="0">
              <a:buNone/>
            </a:pP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Varaa itsellesi aika listasta.</a:t>
            </a: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Suunnittele alkuveryttely jollekin syksyn tunnille. 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Paikalla aina peruspallot, kartiot ja liivit.</a:t>
            </a:r>
          </a:p>
          <a:p>
            <a:pPr marL="0" indent="0">
              <a:buNone/>
            </a:pPr>
            <a:endParaRPr lang="fi-FI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Teema vapaasti valittava, mutta hauska, vuorovaikutteinen, kokeileva, aktiivinen, uusi…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fi-FI" dirty="0" smtClean="0">
                <a:latin typeface="Bradley Hand ITC" panose="03070402050302030203" pitchFamily="66" charset="0"/>
              </a:rPr>
              <a:t>Voi liittyä opetettavaan teemaan, mutta saa olla muutakin kokeilevaa</a:t>
            </a:r>
            <a:r>
              <a:rPr lang="fi-FI" dirty="0" smtClean="0"/>
              <a:t>.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97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osaamistavoitteet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Opintojakson suoritettuaan opiskelija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Lato" panose="020F0502020204030203" pitchFamily="34" charset="0"/>
              </a:rPr>
              <a:t>- </a:t>
            </a: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havainnoida oppimisen kannalta oleellisia asioita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eri liikuntataidoissa ja pystyy kehittämään taitojaan.</a:t>
            </a:r>
          </a:p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tiedostaa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, mitä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motorisia perustaitoja ja fyysisen kunnon tekijöitä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 eri liikuntaympäristöissä harjoitteleminen kehittää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fi-FI" dirty="0">
                <a:hlinkClick r:id="rId2"/>
              </a:rPr>
              <a:t>https://opinto-opas.jyu.fi/2020/fi/opintojakso/lpea1030/</a:t>
            </a:r>
            <a:endParaRPr lang="fi-FI" dirty="0"/>
          </a:p>
          <a:p>
            <a:endParaRPr lang="fi-FI" dirty="0"/>
          </a:p>
        </p:txBody>
      </p:sp>
      <p:pic>
        <p:nvPicPr>
          <p:cNvPr id="7" name="Picture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3261" y="3105967"/>
            <a:ext cx="4255555" cy="320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72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64" y="929328"/>
            <a:ext cx="5523978" cy="557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48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69" y="1532099"/>
            <a:ext cx="6941831" cy="5053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810006" y="502356"/>
            <a:ext cx="6096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i-FI" sz="2800" dirty="0">
                <a:solidFill>
                  <a:prstClr val="black"/>
                </a:solidFill>
              </a:rPr>
              <a:t>Antoisaa ja mukavaa palloilukurssia kaikille!</a:t>
            </a:r>
          </a:p>
        </p:txBody>
      </p:sp>
    </p:spTree>
    <p:extLst>
      <p:ext uri="{BB962C8B-B14F-4D97-AF65-F5344CB8AC3E}">
        <p14:creationId xmlns:p14="http://schemas.microsoft.com/office/powerpoint/2010/main" val="39047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osaamistavoitteet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Bradley Hand ITC" panose="03070402050302030203" pitchFamily="66" charset="0"/>
              </a:rPr>
              <a:t>Opintojakson suoritettuaan opiskelija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Lato" panose="020F0502020204030203" pitchFamily="34" charset="0"/>
              </a:rPr>
              <a:t>- </a:t>
            </a:r>
            <a:r>
              <a:rPr lang="fi-FI" b="1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tunnistaa</a:t>
            </a: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eri oppimisympäristöjen ja liikuntamuotojen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erityispiirteitä, yhtäläisyyksiä sekä eroja sekä ymmärtää siirtovaikutusilmiön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eri liikuntaympäristöjen ja taitojen välillä.</a:t>
            </a:r>
          </a:p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ymmärtää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miten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kognitiiviset toiminnot ilmenevät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erilaisissa liikuntamuodoissa.</a:t>
            </a:r>
          </a:p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35388" y="2505075"/>
            <a:ext cx="4320000" cy="32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45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osaamistavoitteet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Bradley Hand ITC" panose="03070402050302030203" pitchFamily="66" charset="0"/>
              </a:rPr>
              <a:t>Opintojakson suoritettuaan opiskelija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suunnitella ja toteuttaa didaktisesti mielekkäitä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oppimiskokonaisuuksia turvallisuustekijät,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eri opetusmenetelmät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 ja kasvatukselliset näkökohdat huomioiden.</a:t>
            </a:r>
          </a:p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luoda tehtäväsuuntautuneen motivaatioilmaston ja antaa palautetta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eri liikuntaympäristöjen ydintaidoista.</a:t>
            </a:r>
          </a:p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eriyttää toimintaa ja vuorovaikutusta erilaiset oppijat huomioiden.</a:t>
            </a:r>
          </a:p>
          <a:p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00668" y="2505075"/>
            <a:ext cx="4654720" cy="331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18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Bradley Hand ITC" panose="03070402050302030203" pitchFamily="66" charset="0"/>
              </a:rPr>
              <a:t>Kurssin osaamistavoitteet</a:t>
            </a:r>
            <a:endParaRPr lang="fi-FI" dirty="0">
              <a:latin typeface="Bradley Hand ITC" panose="03070402050302030203" pitchFamily="66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Bradley Hand ITC" panose="03070402050302030203" pitchFamily="66" charset="0"/>
              </a:rPr>
              <a:t>Opintojakson suoritettuaan opiskelija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ottaa vastuun omasta oppimisestaan ja tukea toiminnallaan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ryhmässä oppimista ja ryhmän hyvinvointia.</a:t>
            </a:r>
          </a:p>
          <a:p>
            <a:pPr marL="0" indent="0">
              <a:buNone/>
            </a:pPr>
            <a:r>
              <a:rPr lang="fi-FI" dirty="0" smtClean="0">
                <a:solidFill>
                  <a:srgbClr val="212529"/>
                </a:solidFill>
                <a:latin typeface="Bradley Hand ITC" panose="03070402050302030203" pitchFamily="66" charset="0"/>
              </a:rPr>
              <a:t>- osaa </a:t>
            </a:r>
            <a:r>
              <a:rPr lang="fi-FI" b="1" dirty="0">
                <a:solidFill>
                  <a:srgbClr val="212529"/>
                </a:solidFill>
                <a:latin typeface="Bradley Hand ITC" panose="03070402050302030203" pitchFamily="66" charset="0"/>
              </a:rPr>
              <a:t>hyödyntää opetusteknologiaa </a:t>
            </a:r>
            <a:r>
              <a:rPr lang="fi-FI" dirty="0">
                <a:solidFill>
                  <a:srgbClr val="212529"/>
                </a:solidFill>
                <a:latin typeface="Bradley Hand ITC" panose="03070402050302030203" pitchFamily="66" charset="0"/>
              </a:rPr>
              <a:t>liikunnanopetuksessa tarkoituksenmukaisella tavalla.</a:t>
            </a:r>
          </a:p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Picture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24919" y="2505075"/>
            <a:ext cx="4930469" cy="338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73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1604</Words>
  <Application>Microsoft Office PowerPoint</Application>
  <PresentationFormat>Laajakuva</PresentationFormat>
  <Paragraphs>411</Paragraphs>
  <Slides>61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61</vt:i4>
      </vt:variant>
    </vt:vector>
  </HeadingPairs>
  <TitlesOfParts>
    <vt:vector size="70" baseType="lpstr">
      <vt:lpstr>Arial</vt:lpstr>
      <vt:lpstr>Bradley Hand ITC</vt:lpstr>
      <vt:lpstr>Calibri</vt:lpstr>
      <vt:lpstr>Calibri Light</vt:lpstr>
      <vt:lpstr>Fira Sans</vt:lpstr>
      <vt:lpstr>Impact</vt:lpstr>
      <vt:lpstr>Lato</vt:lpstr>
      <vt:lpstr>Times New Roman</vt:lpstr>
      <vt:lpstr>Office-teema</vt:lpstr>
      <vt:lpstr>PowerPoint-esitys</vt:lpstr>
      <vt:lpstr>PowerPoint-esitys</vt:lpstr>
      <vt:lpstr>PowerPoint-esitys</vt:lpstr>
      <vt:lpstr>Liikunnan havainnointi, oppiminen ja opettaminen 1 ja 2:</vt:lpstr>
      <vt:lpstr>Suoritustapa</vt:lpstr>
      <vt:lpstr>Kurssin osaamistavoitteet</vt:lpstr>
      <vt:lpstr>Kurssin osaamistavoitteet</vt:lpstr>
      <vt:lpstr>Kurssin osaamistavoitteet</vt:lpstr>
      <vt:lpstr>Kurssin osaamistavoitteet</vt:lpstr>
      <vt:lpstr>Arvioinnin osa-alueet:</vt:lpstr>
      <vt:lpstr>Havainnointi, oppiminen ja opettaminen</vt:lpstr>
      <vt:lpstr>PowerPoint-esitys</vt:lpstr>
      <vt:lpstr>PowerPoint-esitys</vt:lpstr>
      <vt:lpstr>PALLOPELIEN LUOKITTELU PELISUKULAISUUDEN MUKAAN</vt:lpstr>
      <vt:lpstr>PARIKESKUSTELU 1:</vt:lpstr>
      <vt:lpstr>PowerPoint-esitys</vt:lpstr>
      <vt:lpstr>Kurssin sisällöt/paikat</vt:lpstr>
      <vt:lpstr>PARIKESKUSTELU 2</vt:lpstr>
      <vt:lpstr>PowerPoint-esitys</vt:lpstr>
      <vt:lpstr>PowerPoint-esitys</vt:lpstr>
      <vt:lpstr>PowerPoint-esitys</vt:lpstr>
      <vt:lpstr>PowerPoint-esitys</vt:lpstr>
      <vt:lpstr>Kurssin teemoja ja sisältöjä</vt:lpstr>
      <vt:lpstr>PowerPoint-esitys</vt:lpstr>
      <vt:lpstr>Esimerkkejä hyökkäämisestä:</vt:lpstr>
      <vt:lpstr>Esimerkkejä hyökkäämisestä: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Esimerkkejä puolustamisesta:</vt:lpstr>
      <vt:lpstr>Esimerkkejä puolustamisesta:</vt:lpstr>
      <vt:lpstr>PowerPoint-esitys</vt:lpstr>
      <vt:lpstr>PowerPoint-esitys</vt:lpstr>
      <vt:lpstr>PowerPoint-esitys</vt:lpstr>
      <vt:lpstr>PELIT JÄÄLLÄ</vt:lpstr>
      <vt:lpstr>RINGETTE</vt:lpstr>
      <vt:lpstr>JÄÄKIEKKO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 Tunnin rakenne/perinteinen</vt:lpstr>
      <vt:lpstr>  Tunnin rakenne/ vaihtoehtoja</vt:lpstr>
      <vt:lpstr>PowerPoint-esitys</vt:lpstr>
      <vt:lpstr>PowerPoint-esitys</vt:lpstr>
      <vt:lpstr>PARIKESKUSTELU 3</vt:lpstr>
      <vt:lpstr>PowerPoint-esitys</vt:lpstr>
      <vt:lpstr>KURSSILLA TEHTÄVÄ TYÖ</vt:lpstr>
      <vt:lpstr>Kurssityö</vt:lpstr>
      <vt:lpstr>Kurssityö</vt:lpstr>
      <vt:lpstr>KURSSIN SUORITTAMINEN</vt:lpstr>
      <vt:lpstr>Kurssin suorittaminen</vt:lpstr>
      <vt:lpstr>PowerPoint-esitys</vt:lpstr>
      <vt:lpstr>ALKUVERYTTELYT</vt:lpstr>
      <vt:lpstr>PowerPoint-esitys</vt:lpstr>
      <vt:lpstr>PowerPoint-esitys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Laakso, Timo</dc:creator>
  <cp:lastModifiedBy>Laakso, Timo</cp:lastModifiedBy>
  <cp:revision>2</cp:revision>
  <dcterms:created xsi:type="dcterms:W3CDTF">2020-09-10T06:05:10Z</dcterms:created>
  <dcterms:modified xsi:type="dcterms:W3CDTF">2020-09-10T06:07:48Z</dcterms:modified>
</cp:coreProperties>
</file>