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2315BC-1475-4071-9EAC-05BB3D73E8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Ddp</a:t>
            </a:r>
            <a:r>
              <a:rPr lang="fi-FI" dirty="0"/>
              <a:t>=</a:t>
            </a:r>
            <a:r>
              <a:rPr lang="fi-FI" dirty="0" err="1"/>
              <a:t>vuorovai-kutteinen</a:t>
            </a:r>
            <a:r>
              <a:rPr lang="fi-FI" dirty="0"/>
              <a:t> </a:t>
            </a:r>
            <a:r>
              <a:rPr lang="fi-FI" dirty="0" err="1"/>
              <a:t>kehityspsyko</a:t>
            </a:r>
            <a:r>
              <a:rPr lang="fi-FI" dirty="0"/>
              <a:t>-</a:t>
            </a:r>
            <a:br>
              <a:rPr lang="fi-FI" dirty="0"/>
            </a:br>
            <a:r>
              <a:rPr lang="fi-FI" dirty="0"/>
              <a:t>terapia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2B7CB8-02D5-4278-B810-03E34AC7A5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356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FF4975-8601-49B5-8C1C-8A6BB6B83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KUVAUS LYHYESTI</a:t>
            </a:r>
            <a:br>
              <a:rPr lang="fi-FI" dirty="0"/>
            </a:br>
            <a:r>
              <a:rPr lang="fi-FI" dirty="0" err="1"/>
              <a:t>Dyadic</a:t>
            </a:r>
            <a:r>
              <a:rPr lang="fi-FI" dirty="0"/>
              <a:t> </a:t>
            </a:r>
            <a:r>
              <a:rPr lang="fi-FI" dirty="0" err="1"/>
              <a:t>Developmental</a:t>
            </a:r>
            <a:r>
              <a:rPr lang="fi-FI" dirty="0"/>
              <a:t> </a:t>
            </a:r>
            <a:r>
              <a:rPr lang="fi-FI" dirty="0" err="1"/>
              <a:t>Psychotherapy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644F23-003C-4D85-B9DB-7DDE4A559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DANIEL A. HUGHES ALKOI KEHITTÄÄ DDP HOITOMALLIA 1980- LUVUN LOPUSSA.</a:t>
            </a:r>
          </a:p>
          <a:p>
            <a:r>
              <a:rPr lang="fi-FI" dirty="0"/>
              <a:t>TERAPIA KEHITETTIIN ALUN PERIN MONIMUTKAISIA TRAUMOJA KOKENEIDEN ADOPTIO- JA SIJAISLASTEN HOITOON</a:t>
            </a:r>
          </a:p>
          <a:p>
            <a:r>
              <a:rPr lang="fi-FI" dirty="0"/>
              <a:t>ON PERHETERAPEUTTINEN HOITOMALLI, JONKA PERUSTANA ON KIINTYMYSSUHDETEORIA</a:t>
            </a:r>
          </a:p>
          <a:p>
            <a:r>
              <a:rPr lang="fi-FI" dirty="0"/>
              <a:t>HOIDETTAVAN JA TERAPEUTIN/HOITAJAN VÄLILLE LUODAAN HERKKÄ , YHTEISTOIMINNALLINEN JA REFLEKTIIVINEN SUHDE</a:t>
            </a:r>
          </a:p>
          <a:p>
            <a:r>
              <a:rPr lang="fi-FI" dirty="0"/>
              <a:t>SAMAN EMOOTION, HUOMION JA TAVOITTEEN JAKAMINEN LAPSEN JA HOITAJAN KESKEN</a:t>
            </a:r>
          </a:p>
          <a:p>
            <a:r>
              <a:rPr lang="fi-FI" dirty="0"/>
              <a:t>HOITAJAN MIELENTILAN TULISI OLLA VAKAA JA JÄSENTYNYT</a:t>
            </a:r>
          </a:p>
        </p:txBody>
      </p:sp>
    </p:spTree>
    <p:extLst>
      <p:ext uri="{BB962C8B-B14F-4D97-AF65-F5344CB8AC3E}">
        <p14:creationId xmlns:p14="http://schemas.microsoft.com/office/powerpoint/2010/main" val="122366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3B82A8-E3E4-45A9-B5D3-8839B1CF5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098AF9-22C6-41A8-8B88-3EB7A264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HOITAJAN OMISSA KIINTYMYSSUHTEISSA EI SAISI OLLA RATKAISEMATTOMIA ASIOITA</a:t>
            </a:r>
          </a:p>
          <a:p>
            <a:r>
              <a:rPr lang="fi-FI" dirty="0"/>
              <a:t>HOITAJAN JA TERAPEUTIN KIINTYMYKSEEN LIITTYVÄ MIELENTILA ON OSOITTAUTUNUT HYVIN TÄRKEÄKSI HOIDON ONNISTUMISEN KANNALTA</a:t>
            </a:r>
          </a:p>
          <a:p>
            <a:r>
              <a:rPr lang="fi-FI" dirty="0"/>
              <a:t>PACE – ASENNE = HOITAJAN VASTUU HOITAVASTA ILMAPIIRISTÄ (LEIKKISÄ, HYVÄKSYVÄ, UTELIAS, EMPAATTINEN)</a:t>
            </a:r>
          </a:p>
          <a:p>
            <a:r>
              <a:rPr lang="fi-FI" dirty="0"/>
              <a:t>PLACE = PARANTAVA YMPÄRISTÖ JOSSA OVAT LÄSNÄ LEIKKISYYS, RAKKAUS, HYVÄKSYNTÄ, UTELIAISUUS JA EMPATIA</a:t>
            </a:r>
          </a:p>
          <a:p>
            <a:r>
              <a:rPr lang="fi-FI" dirty="0"/>
              <a:t>VUOROVAIKUTTEINEN KORJAAMINEN ON HOIDON TÄRKEÄ PERIAATE. IHMISSUHTEISSA ILMENEVÄT VÄÄRINYMMÄRRYKSET JA VIRHEET KORJATAAN VÄLITTÖMÄSTI. ON AIKUISEN VASTUULLA</a:t>
            </a:r>
          </a:p>
        </p:txBody>
      </p:sp>
    </p:spTree>
    <p:extLst>
      <p:ext uri="{BB962C8B-B14F-4D97-AF65-F5344CB8AC3E}">
        <p14:creationId xmlns:p14="http://schemas.microsoft.com/office/powerpoint/2010/main" val="2936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D7F361-9986-42DF-944D-EFBB9776E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1D7AA1-567D-46C5-8A99-8857D4635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LAPSEN VASTARINTA KOHDATAAN KÄYTTÄEN PACE ASENNETTA. VASTUSTUS HEIJASTAA LAPSEN PELKOA, HÄPEÄÄ JA AIEMPIA HUONOJA KOKEMUKSIA. VASTARINTA KERTOO, ETTÄ HOITAJA ON EDENNYT LAPSEN KANNALTA LIIAN PITKÄLLE JA LIIAN NOPEASTI.</a:t>
            </a:r>
          </a:p>
          <a:p>
            <a:r>
              <a:rPr lang="fi-FI" dirty="0"/>
              <a:t>HOITAJA TYÖSKENTELEE AKTIIVISESTI LAPSEN VANHEMPIEN KANSSA. VANHEMPIEN HERKKYYTTÄ LAPSEN KOKEMUKSILLE JA MIELEN EHEYTTÄ TUETAAN AKTIIVISESTI.</a:t>
            </a:r>
          </a:p>
          <a:p>
            <a:r>
              <a:rPr lang="fi-FI" dirty="0"/>
              <a:t>JOS VANHEMPI ON HUKASSA ITSENSÄ KANSSA, HOITAJA TYÖSKENTELEE VANHEMMAN KANSSA KAHDESTAAN ILMAN LASTA, KUNNES VANHEMPI ON LAPSELLE TURVALLINEN KIINTYMYKSEN KOHDE.</a:t>
            </a:r>
          </a:p>
          <a:p>
            <a:r>
              <a:rPr lang="fi-FI" dirty="0"/>
              <a:t>HOIDON LOPPUTULOS RIIPPUU VANHEMMAN TASAPAINOSTA.</a:t>
            </a:r>
          </a:p>
        </p:txBody>
      </p:sp>
    </p:spTree>
    <p:extLst>
      <p:ext uri="{BB962C8B-B14F-4D97-AF65-F5344CB8AC3E}">
        <p14:creationId xmlns:p14="http://schemas.microsoft.com/office/powerpoint/2010/main" val="368495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29C90-DC7F-436B-81B2-AD9A8EB1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F6F995-0535-4780-AC26-B863E84AA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VANHEMPIA AUTETAAN NÄKEMÄÄN LAPSEN KÄYTTÄYTYMISEN TAAKSE, PINNAN ALLE</a:t>
            </a:r>
          </a:p>
          <a:p>
            <a:r>
              <a:rPr lang="fi-FI" dirty="0"/>
              <a:t>AUTETAAN VANHEMPIA NÄKEMÄÄN JA TULKITSEMAAN LAPSEN KÄYTTÄYTYMISTÄ YMMÄRTÄVÄISEMMIN =&gt; VAIKUTTAA VANHEMMAN TUNTEISIIN LASTA KOHTAAN.</a:t>
            </a:r>
          </a:p>
        </p:txBody>
      </p:sp>
    </p:spTree>
    <p:extLst>
      <p:ext uri="{BB962C8B-B14F-4D97-AF65-F5344CB8AC3E}">
        <p14:creationId xmlns:p14="http://schemas.microsoft.com/office/powerpoint/2010/main" val="95169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FDA309-9130-4ABB-9AC4-AF178142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DDP:N OSATEKIJÄT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9FA524-9E4B-4954-B839-BD63ABDF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HOITAJAN/TERAPEUTIN ITSENSÄ LIKOON LAITTAMINEN</a:t>
            </a:r>
          </a:p>
          <a:p>
            <a:pPr marL="457200" indent="-457200">
              <a:buAutoNum type="arabicPeriod"/>
            </a:pPr>
            <a:r>
              <a:rPr lang="fi-FI" dirty="0"/>
              <a:t>KYSE ON YHTEYDEN RAKENTAMISESTA EI TOTTELEMISESTA</a:t>
            </a:r>
          </a:p>
          <a:p>
            <a:pPr marL="457200" indent="-457200">
              <a:buAutoNum type="arabicPeriod"/>
            </a:pPr>
            <a:r>
              <a:rPr lang="fi-FI" dirty="0"/>
              <a:t>PACE JA PLACE ASENNE</a:t>
            </a:r>
          </a:p>
          <a:p>
            <a:pPr marL="457200" indent="-457200">
              <a:buAutoNum type="arabicPeriod"/>
            </a:pPr>
            <a:r>
              <a:rPr lang="fi-FI" dirty="0"/>
              <a:t>JAETUT TUNTEET JA HUOMIO</a:t>
            </a:r>
          </a:p>
          <a:p>
            <a:pPr marL="457200" indent="-457200">
              <a:buAutoNum type="arabicPeriod"/>
            </a:pPr>
            <a:r>
              <a:rPr lang="fi-FI" dirty="0"/>
              <a:t>REFLEKTIIVINEN KYKY =KYKY TARKASTELLA OMIA TUNTEMUKSIA JA KOKEMUKSIA</a:t>
            </a:r>
          </a:p>
          <a:p>
            <a:pPr marL="457200" indent="-457200">
              <a:buAutoNum type="arabicPeriod"/>
            </a:pPr>
            <a:r>
              <a:rPr lang="fi-FI" dirty="0"/>
              <a:t>KESKUSTELU</a:t>
            </a:r>
          </a:p>
          <a:p>
            <a:pPr marL="457200" indent="-457200">
              <a:buAutoNum type="arabicPeriod"/>
            </a:pPr>
            <a:r>
              <a:rPr lang="fi-FI" dirty="0"/>
              <a:t>SITOUTUMINEN (HOITAJA ON SITOUTUNUT TUKEMAAN PERHETTÄ)</a:t>
            </a:r>
          </a:p>
          <a:p>
            <a:pPr marL="457200" indent="-457200">
              <a:buAutoNum type="arabicPeriod"/>
            </a:pPr>
            <a:r>
              <a:rPr lang="fi-FI" dirty="0"/>
              <a:t>SYVÄLLINEN YMMÄRRYS JA OIVALLUS</a:t>
            </a:r>
          </a:p>
        </p:txBody>
      </p:sp>
    </p:spTree>
    <p:extLst>
      <p:ext uri="{BB962C8B-B14F-4D97-AF65-F5344CB8AC3E}">
        <p14:creationId xmlns:p14="http://schemas.microsoft.com/office/powerpoint/2010/main" val="171779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39DBD9-7DB0-425A-81A6-DC107300A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1F9DFE-B7F9-4B3F-A993-CF7679737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9. YHTENÄISEN KERTOMUS JA MERKITYKSEN LUOMINEN YHDESSÄ</a:t>
            </a:r>
          </a:p>
          <a:p>
            <a:pPr marL="0" indent="0">
              <a:buNone/>
            </a:pPr>
            <a:r>
              <a:rPr lang="fi-FI" dirty="0"/>
              <a:t>10. EMOOTIOIDEN/TUNTEIDEN SÄÄTELEMINEN YHDESSÄ</a:t>
            </a:r>
          </a:p>
          <a:p>
            <a:pPr marL="0" indent="0">
              <a:buNone/>
            </a:pPr>
            <a:r>
              <a:rPr lang="fi-FI" dirty="0"/>
              <a:t>11. SEURAA – JOHDA- SEURAA (HOITAJA SEURAA ASIAKKAAN PUHEEN KULKUA JA KIINNITTÄÄ HUOMIOTA SIIHEN, MIKÄ ON ASIAKKAALLE TÄRKEÄÄ. HOITAJA VOI TÄMÄN JÄLKEEN JOHDATTAA ASIAKASTA UUDELLE POLULLE)</a:t>
            </a:r>
          </a:p>
          <a:p>
            <a:pPr marL="0" indent="0">
              <a:buNone/>
            </a:pPr>
            <a:r>
              <a:rPr lang="fi-FI" dirty="0"/>
              <a:t>12. INTERAKTIIVINEN KORJAAMINEN</a:t>
            </a:r>
          </a:p>
          <a:p>
            <a:pPr marL="0" indent="0">
              <a:buNone/>
            </a:pPr>
            <a:r>
              <a:rPr lang="fi-FI" dirty="0"/>
              <a:t>13. SANATON JA SANALLINEN VUOROPUHELU</a:t>
            </a:r>
          </a:p>
        </p:txBody>
      </p:sp>
    </p:spTree>
    <p:extLst>
      <p:ext uri="{BB962C8B-B14F-4D97-AF65-F5344CB8AC3E}">
        <p14:creationId xmlns:p14="http://schemas.microsoft.com/office/powerpoint/2010/main" val="3317642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D0E125-6D0A-483D-8C2F-9268EDB9E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D241E4-5D89-401F-BBB0-5A4082C5F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3719259"/>
      </p:ext>
    </p:extLst>
  </p:cSld>
  <p:clrMapOvr>
    <a:masterClrMapping/>
  </p:clrMapOvr>
</p:sld>
</file>

<file path=ppt/theme/theme1.xml><?xml version="1.0" encoding="utf-8"?>
<a:theme xmlns:a="http://schemas.openxmlformats.org/drawingml/2006/main" name="Rajattu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76</TotalTime>
  <Words>351</Words>
  <Application>Microsoft Office PowerPoint</Application>
  <PresentationFormat>Laajakuva</PresentationFormat>
  <Paragraphs>33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Franklin Gothic Book</vt:lpstr>
      <vt:lpstr>Rajattu</vt:lpstr>
      <vt:lpstr>Ddp=vuorovai-kutteinen kehityspsyko- terapia</vt:lpstr>
      <vt:lpstr>KUVAUS LYHYESTI Dyadic Developmental Psychotherapy</vt:lpstr>
      <vt:lpstr>PowerPoint-esitys</vt:lpstr>
      <vt:lpstr>PowerPoint-esitys</vt:lpstr>
      <vt:lpstr>PowerPoint-esitys</vt:lpstr>
      <vt:lpstr>DDP:N OSATEKIJÄT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Ddp=vuorovaikutteinen kehityspsykoterapia</dc:title>
  <dc:creator>sarih</dc:creator>
  <cp:lastModifiedBy>Sari Horppu</cp:lastModifiedBy>
  <cp:revision>10</cp:revision>
  <dcterms:created xsi:type="dcterms:W3CDTF">2020-03-10T15:26:39Z</dcterms:created>
  <dcterms:modified xsi:type="dcterms:W3CDTF">2021-03-18T19:27:58Z</dcterms:modified>
</cp:coreProperties>
</file>