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81A8A7-D066-493D-86BF-319BC4FCA2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0BF9FB1-60B0-46D5-B5A2-C00F34DDE9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082A476-22D0-426C-8C8C-7A2664A0B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D670D2-BCF6-48E6-851B-CF23EAE3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1DD6F0-212A-40CE-A9CA-359E168C8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351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157123-BF99-41CE-B248-1B5A7D3E6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05E8A18-A5D3-42C9-88EB-DF4848D77A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4DC396-873B-4FB5-BE6D-2030092C8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5CAA04-EBDD-4258-ADEE-E64EF8768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887B84-2C2B-4FD0-A481-5976AA7B9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5039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11006D4-4103-4F0C-A3B4-AC963E261F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A6E7FBB-C25A-4B18-AF23-4900B52C79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019F8B-F0AA-4DFF-B787-F8518A02C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777F16F-5142-463F-88E4-6753AC24C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6AB167-6298-4ACD-BAFE-40304A655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491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5781D1-CE70-4E39-BC49-2D1D514E5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59254E-DFAB-4B91-AB03-35098B022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1CEF29-0682-43AA-A693-B119BA91E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643724-9106-4293-90F9-9D59FA5BF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D26FB1-1FE0-49AD-BD43-801735DE3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170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DF09DD-38D6-4AF8-8838-969B417AF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7754DF-AC7F-487A-A774-2AABC9687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BCF092-D601-4865-B887-7BFBF1D5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52ED81-8877-439F-8914-41986736C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20C643-13DA-40FA-8714-EA0573BBC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6329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4ACD02-8711-4160-AA4A-24ECBFF6A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A86BF2-2338-47DA-A157-8738D53127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DDA7481-5CF0-429A-B193-F36F93909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2E513A2-3CFA-4122-A6A9-258A4F97E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EAFE444-6994-4DE5-9A07-123FFF092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8F2AE82-60AB-4A7F-8AA2-136BECAB5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304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050685-ECDF-4AE1-A6E3-98F1459C4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17D893B-3B2F-49C6-9132-FDD68539F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64D5510-DF4C-47D6-82DE-62523DEF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43835E6-589D-4CC2-A14B-285773EE1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85FFF43-8027-495F-9335-E438070EBF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19A68A9-94C2-426A-A443-37083F62E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7FCD4C7-20B8-4C05-93F8-6CC4A2CF3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10CE714-83AD-400A-A41C-4D2BAABF6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73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67309A-7854-4D0C-80AC-874E0ECC1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DA643C8-7176-4D96-92B0-52D40632C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AFED4B4-6010-4F90-9198-13C56D5B2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F0C1CB7-D4AF-456C-BB53-8F6BC3C7E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196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4A1968F-6E21-4848-9800-244F15448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B624E81-4E40-4375-A4ED-EB972BA4E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838BF98-F4F2-4EF7-BB7A-D31B85E10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5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79C070-A848-4DF8-8D44-60529BBB5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272485-8E38-4ABC-BE0B-E87A596E0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EEFCD4E-CA76-46CD-A653-05FD99724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46F8CD0-E380-485D-BF2F-9039B0AF4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14B0058-358E-4DAB-9671-B1B3BFD4D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36DD6AB-A3A3-41A9-9B35-219D96DFE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5572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0C6D4-F4DE-4D19-8F5C-5046044C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4E48D15-3C5F-4DEC-9F08-E6A985E9F9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74C037D-A149-4BB3-AAE1-D9D362388A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729BEBF-7BE9-4B50-9622-B8F4019C4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3C2DD-B9C4-4B64-AAD1-1AAD970C5955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8960C38-4D0E-492A-B129-B530CEF96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E1936A1-00C0-457C-8625-7F18FEE77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0000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70CACB9-B6F3-40D7-B626-E6E4A046D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4AC37D9-AE79-4EDC-86B1-7C3B1244D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85634D-0AB5-41EB-A7E6-12E9CA29A0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3C2DD-B9C4-4B64-AAD1-1AAD970C5955}" type="datetimeFigureOut">
              <a:rPr lang="fi-FI" smtClean="0"/>
              <a:t>23.8.2022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3D049A-C8EE-4499-85AF-12F7721B23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9CE047C-0889-4A99-9896-35D98B925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B083-2632-41BA-BBB5-417B3E12B3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92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159D208-AA2F-4D36-AAA2-BFD71955FA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342" y="637953"/>
            <a:ext cx="8272458" cy="3189507"/>
          </a:xfrm>
        </p:spPr>
        <p:txBody>
          <a:bodyPr>
            <a:normAutofit/>
          </a:bodyPr>
          <a:lstStyle/>
          <a:p>
            <a:pPr algn="l"/>
            <a:r>
              <a:rPr lang="fi-FI" sz="8000">
                <a:solidFill>
                  <a:srgbClr val="FFFFFF"/>
                </a:solidFill>
              </a:rPr>
              <a:t>Lastenpsykiatria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71DFC8A-78D2-4756-9007-164102434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42" y="4377268"/>
            <a:ext cx="7970903" cy="1280582"/>
          </a:xfrm>
        </p:spPr>
        <p:txBody>
          <a:bodyPr anchor="t">
            <a:normAutofit/>
          </a:bodyPr>
          <a:lstStyle/>
          <a:p>
            <a:pPr algn="l"/>
            <a:r>
              <a:rPr lang="fi-FI" sz="3200" dirty="0">
                <a:solidFill>
                  <a:srgbClr val="FEFFFF"/>
                </a:solidFill>
              </a:rPr>
              <a:t>0 – 12 –vuotiaille vakavista psyykkisistä ongelmista kärsiville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40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C585ED8-AC90-409A-8C4F-590FB7AF1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Arviointi ja konsultaatiotyöryhmä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254D97-E693-4F69-9FA6-4CA228E9F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fi-FI" sz="2400" dirty="0"/>
              <a:t>ASIAKKAAKSI LÄÄKÄRIN LÄHETTEELLÄ</a:t>
            </a:r>
          </a:p>
          <a:p>
            <a:r>
              <a:rPr lang="fi-FI" sz="2400" dirty="0"/>
              <a:t>LÄÄKÄRI, SAIRAANHOITAJA, SOSIAALITYÖNTEKIJÄ, PSYKOLOGI, TOIMINTATERAPEUTTI, RAVITSEMUSTERAPEUTTI</a:t>
            </a:r>
          </a:p>
          <a:p>
            <a:r>
              <a:rPr lang="fi-FI" sz="2400" dirty="0"/>
              <a:t>HAASTATELLAAN VANHEMPIA JA LAPSET YHDESSÄ JA ERIKSEEN</a:t>
            </a:r>
          </a:p>
          <a:p>
            <a:r>
              <a:rPr lang="fi-FI" sz="2400" dirty="0"/>
              <a:t>TIKAPUUT , WMCI, AAI, TERAPEUTTINEN SUKUPUU</a:t>
            </a:r>
          </a:p>
          <a:p>
            <a:r>
              <a:rPr lang="fi-FI" sz="2400" dirty="0"/>
              <a:t>OPPI VANHEMMUUS</a:t>
            </a:r>
          </a:p>
          <a:p>
            <a:r>
              <a:rPr lang="fi-FI" sz="2400" dirty="0"/>
              <a:t>COOL KIDS- menetelmä</a:t>
            </a:r>
          </a:p>
        </p:txBody>
      </p:sp>
    </p:spTree>
    <p:extLst>
      <p:ext uri="{BB962C8B-B14F-4D97-AF65-F5344CB8AC3E}">
        <p14:creationId xmlns:p14="http://schemas.microsoft.com/office/powerpoint/2010/main" val="1039845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0E45750-0240-4620-84E9-B928A7A3D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A1BB93-BDF0-4EE9-988A-F873B0FB3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fi-FI" sz="2400" dirty="0"/>
              <a:t>PSYKOEDUKAATIO</a:t>
            </a:r>
          </a:p>
          <a:p>
            <a:r>
              <a:rPr lang="fi-FI" sz="2400" dirty="0"/>
              <a:t>KOGNITIIVISIA MENETELMIÄ AHDISTUKSEN SÄÄTELYYN</a:t>
            </a:r>
          </a:p>
          <a:p>
            <a:r>
              <a:rPr lang="fi-FI" sz="2400" dirty="0"/>
              <a:t>LYHYTTERAPIAA (5 – 10 KERTAA)</a:t>
            </a:r>
          </a:p>
          <a:p>
            <a:r>
              <a:rPr lang="fi-FI" sz="2400" dirty="0"/>
              <a:t>TEHDÄÄN HOITOSUUNNITELMA</a:t>
            </a:r>
          </a:p>
          <a:p>
            <a:r>
              <a:rPr lang="fi-FI" sz="2400" dirty="0"/>
              <a:t>PIKKULAPSIPSYKIATRIA: RASKAANA OLEVAT ÄIDIT JA VAUVA+ÄITI = KIINTYMYSSUHTEEN TUKEMINEN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902149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88B03CE-A88C-41A9-8291-12094E65B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fi-FI" sz="4000" dirty="0">
                <a:solidFill>
                  <a:srgbClr val="FFFFFF"/>
                </a:solidFill>
              </a:rPr>
              <a:t>Tutkimus-, hoito ja kuntoutustyöryhmä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C1BCE3-B6B0-469D-9965-603C00DFB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fi-FI" sz="2400" dirty="0"/>
              <a:t>Lääkäri, sairaanhoitajat, sosiaalityöntekijät, psykologi, toimintaterapeutti, ravitsemusterapeutti</a:t>
            </a:r>
          </a:p>
          <a:p>
            <a:r>
              <a:rPr lang="fi-FI" sz="2400" dirty="0"/>
              <a:t>VAATIVAA JA INTENSIIVISTÄ HOITOA VAATIVAT LAPSET JA HEIDÄN PERHEET</a:t>
            </a:r>
          </a:p>
          <a:p>
            <a:r>
              <a:rPr lang="fi-FI" sz="2400" dirty="0"/>
              <a:t>TYÖNTEKIJÄT JALKAUTUVAT KOTIIN, PÄIVÄHOITOON,KOULUUN JA HARRASTUKSIIN JOPA 3X VIIKOSSA USEAMMAKSI TUNNIKSI</a:t>
            </a:r>
          </a:p>
          <a:p>
            <a:r>
              <a:rPr lang="fi-FI" sz="2400" dirty="0"/>
              <a:t>PÄIVÄYKSIKKÖ ON KÄYTÖSSÄ, SIELLÄ LAPSI VOI VIETTÄÄ PÄIVÄÄ HOITAJAN KANSSA TARVITTAESSA</a:t>
            </a:r>
          </a:p>
        </p:txBody>
      </p:sp>
    </p:spTree>
    <p:extLst>
      <p:ext uri="{BB962C8B-B14F-4D97-AF65-F5344CB8AC3E}">
        <p14:creationId xmlns:p14="http://schemas.microsoft.com/office/powerpoint/2010/main" val="1301326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9295C4F-422A-48BC-9244-E3E97A22E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1377BC-E691-4CE1-85BA-106936DDE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r>
              <a:rPr lang="fi-FI" sz="2400" dirty="0"/>
              <a:t> MENETELMINÄ: THERAPLAY, DDP, MIM –VUOROVAIKUTUSTESTIT</a:t>
            </a:r>
          </a:p>
          <a:p>
            <a:r>
              <a:rPr lang="fi-FI" sz="2400" dirty="0"/>
              <a:t>OHJATAAN TARVITTAESSA PSYKOTERAPIAAN</a:t>
            </a:r>
          </a:p>
          <a:p>
            <a:r>
              <a:rPr lang="fi-FI" sz="2400" dirty="0"/>
              <a:t>TYÖSKENNELLÄÄN INTENSIIVISESTI PERHEEN KANSSA</a:t>
            </a:r>
          </a:p>
          <a:p>
            <a:r>
              <a:rPr lang="fi-FI" sz="2400" dirty="0"/>
              <a:t>HOITOSUUNNITELMAT</a:t>
            </a:r>
          </a:p>
          <a:p>
            <a:r>
              <a:rPr lang="fi-FI" sz="2400" dirty="0"/>
              <a:t>LÄÄKEHOITO</a:t>
            </a:r>
          </a:p>
          <a:p>
            <a:r>
              <a:rPr lang="fi-FI" sz="2400" dirty="0"/>
              <a:t>KOULUIKÄISET KÄYVÄT SAIRAALAKOULUA</a:t>
            </a:r>
          </a:p>
          <a:p>
            <a:r>
              <a:rPr lang="fi-FI" sz="2400"/>
              <a:t>YMPÄRIVUOROKAUTISTA VAATIVAA PSYKIATRISTA HOITOA TARVITSEVAT LAPSET OHJATAAN HUS-ALUEEN SAIRAALAAN</a:t>
            </a:r>
          </a:p>
        </p:txBody>
      </p:sp>
    </p:spTree>
    <p:extLst>
      <p:ext uri="{BB962C8B-B14F-4D97-AF65-F5344CB8AC3E}">
        <p14:creationId xmlns:p14="http://schemas.microsoft.com/office/powerpoint/2010/main" val="165721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Lastenpsykiatria</vt:lpstr>
      <vt:lpstr>Arviointi ja konsultaatiotyöryhmä</vt:lpstr>
      <vt:lpstr>PowerPoint-esitys</vt:lpstr>
      <vt:lpstr>Tutkimus-, hoito ja kuntoutustyöryhmä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Lastenpsykiatria</dc:title>
  <dc:creator>Sari Horppu</dc:creator>
  <cp:lastModifiedBy>Horppu Sari</cp:lastModifiedBy>
  <cp:revision>4</cp:revision>
  <dcterms:created xsi:type="dcterms:W3CDTF">2021-03-18T18:46:17Z</dcterms:created>
  <dcterms:modified xsi:type="dcterms:W3CDTF">2022-08-23T17:19:58Z</dcterms:modified>
</cp:coreProperties>
</file>