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F77C9-491E-4B0D-AA6C-C55122CF2B24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814B3-8CE9-421B-9D45-D35B0231D0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294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30F1-7245-4F5D-8773-CF1501008805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67EF-496F-44DF-8EB0-167E9BCD3AB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30F1-7245-4F5D-8773-CF1501008805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67EF-496F-44DF-8EB0-167E9BCD3AB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30F1-7245-4F5D-8773-CF1501008805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67EF-496F-44DF-8EB0-167E9BCD3AB1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30F1-7245-4F5D-8773-CF1501008805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67EF-496F-44DF-8EB0-167E9BCD3AB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30F1-7245-4F5D-8773-CF1501008805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67EF-496F-44DF-8EB0-167E9BCD3AB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30F1-7245-4F5D-8773-CF1501008805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67EF-496F-44DF-8EB0-167E9BCD3AB1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30F1-7245-4F5D-8773-CF1501008805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67EF-496F-44DF-8EB0-167E9BCD3AB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30F1-7245-4F5D-8773-CF1501008805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67EF-496F-44DF-8EB0-167E9BCD3AB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30F1-7245-4F5D-8773-CF1501008805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67EF-496F-44DF-8EB0-167E9BCD3AB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30F1-7245-4F5D-8773-CF1501008805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67EF-496F-44DF-8EB0-167E9BCD3AB1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30F1-7245-4F5D-8773-CF1501008805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B67EF-496F-44DF-8EB0-167E9BCD3AB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2AC30F1-7245-4F5D-8773-CF1501008805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E4B67EF-496F-44DF-8EB0-167E9BCD3AB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NUORTEN MIELENTERVEYS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8740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Moniongelmaisuus, normaali arki ei suju</a:t>
            </a:r>
          </a:p>
          <a:p>
            <a:r>
              <a:rPr lang="fi-FI" dirty="0"/>
              <a:t>Masennus ja ahdistus</a:t>
            </a:r>
          </a:p>
          <a:p>
            <a:r>
              <a:rPr lang="fi-FI" dirty="0" err="1"/>
              <a:t>Itsetuhoisuus</a:t>
            </a:r>
            <a:endParaRPr lang="fi-FI" dirty="0"/>
          </a:p>
          <a:p>
            <a:r>
              <a:rPr lang="fi-FI" dirty="0"/>
              <a:t>Syömishäiriöt</a:t>
            </a:r>
          </a:p>
          <a:p>
            <a:r>
              <a:rPr lang="fi-FI" dirty="0"/>
              <a:t>Traumaattiset kokemukset =&gt; traumatisoituminen</a:t>
            </a:r>
          </a:p>
          <a:p>
            <a:r>
              <a:rPr lang="fi-FI" dirty="0"/>
              <a:t>Vähemmän psykoottisuutta</a:t>
            </a:r>
          </a:p>
          <a:p>
            <a:r>
              <a:rPr lang="fi-FI" dirty="0"/>
              <a:t>Neurologinen ja psykiatrinen diagnoosi yhdessä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Millaisia ongelmia nuorilla tänä päivänä</a:t>
            </a:r>
          </a:p>
        </p:txBody>
      </p:sp>
    </p:spTree>
    <p:extLst>
      <p:ext uri="{BB962C8B-B14F-4D97-AF65-F5344CB8AC3E}">
        <p14:creationId xmlns:p14="http://schemas.microsoft.com/office/powerpoint/2010/main" val="1864752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Kehitetään ns. välimaastotyöskentelyä eli jalkaudutaan nuorten elämään esim. kotiin, kouluun ja harrastuksiin =&gt; tehdään työparina</a:t>
            </a:r>
          </a:p>
          <a:p>
            <a:r>
              <a:rPr lang="fi-FI" dirty="0"/>
              <a:t>Otetaan aina nuoren perhe ja lähiverkosto mukaan hoidon suunnitteluun</a:t>
            </a:r>
          </a:p>
          <a:p>
            <a:r>
              <a:rPr lang="fi-FI" dirty="0"/>
              <a:t>Arvioidaan nuoren pärjäävyyttä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Nuorisopsykiatrinen hoito</a:t>
            </a:r>
          </a:p>
        </p:txBody>
      </p:sp>
    </p:spTree>
    <p:extLst>
      <p:ext uri="{BB962C8B-B14F-4D97-AF65-F5344CB8AC3E}">
        <p14:creationId xmlns:p14="http://schemas.microsoft.com/office/powerpoint/2010/main" val="1229319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N. 2 viikkoa, tavataan perhe ja läheisiä</a:t>
            </a:r>
          </a:p>
          <a:p>
            <a:r>
              <a:rPr lang="fi-FI" dirty="0"/>
              <a:t>Selvitellään tilannetta, syynä esim. </a:t>
            </a:r>
            <a:r>
              <a:rPr lang="fi-FI" dirty="0" err="1"/>
              <a:t>itsetuhoisuus</a:t>
            </a:r>
            <a:r>
              <a:rPr lang="fi-FI" dirty="0"/>
              <a:t>, avohoito ei ole ollut riittävän tukevaa tai nuori ei ole motivoitunut siihen</a:t>
            </a:r>
          </a:p>
          <a:p>
            <a:r>
              <a:rPr lang="fi-FI" dirty="0"/>
              <a:t>Kriisijaksolta voidaan kotiutua tai todeta tarve tutkimusjaksolle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KRIISIHOITO</a:t>
            </a:r>
          </a:p>
        </p:txBody>
      </p:sp>
    </p:spTree>
    <p:extLst>
      <p:ext uri="{BB962C8B-B14F-4D97-AF65-F5344CB8AC3E}">
        <p14:creationId xmlns:p14="http://schemas.microsoft.com/office/powerpoint/2010/main" val="2648367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N. 5 – 6 viikkoa</a:t>
            </a:r>
          </a:p>
          <a:p>
            <a:r>
              <a:rPr lang="fi-FI" dirty="0"/>
              <a:t>Psykologiset testit</a:t>
            </a:r>
          </a:p>
          <a:p>
            <a:r>
              <a:rPr lang="fi-FI" dirty="0"/>
              <a:t>Toimintaterapeutin arviointi</a:t>
            </a:r>
          </a:p>
          <a:p>
            <a:r>
              <a:rPr lang="fi-FI" dirty="0"/>
              <a:t>Hoitotyön arviointi</a:t>
            </a:r>
          </a:p>
          <a:p>
            <a:r>
              <a:rPr lang="fi-FI" dirty="0"/>
              <a:t>Kouluarviointi</a:t>
            </a:r>
          </a:p>
          <a:p>
            <a:r>
              <a:rPr lang="fi-FI" dirty="0"/>
              <a:t>Tavataan perhe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TUTKIMUSJAKSO</a:t>
            </a:r>
          </a:p>
        </p:txBody>
      </p:sp>
    </p:spTree>
    <p:extLst>
      <p:ext uri="{BB962C8B-B14F-4D97-AF65-F5344CB8AC3E}">
        <p14:creationId xmlns:p14="http://schemas.microsoft.com/office/powerpoint/2010/main" val="1712001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 yksilöllinen</a:t>
            </a:r>
          </a:p>
          <a:p>
            <a:r>
              <a:rPr lang="fi-FI" dirty="0"/>
              <a:t>Hoito on prosessimallinen (ongelmat, tavoitteet, auttamiskeinot, arviointi)</a:t>
            </a:r>
          </a:p>
          <a:p>
            <a:r>
              <a:rPr lang="fi-FI" dirty="0"/>
              <a:t>Osastohoidossa keskitytään tässä ja nyt hetkeen</a:t>
            </a:r>
          </a:p>
          <a:p>
            <a:r>
              <a:rPr lang="fi-FI" dirty="0"/>
              <a:t>On mahdollisuus päästä myös terapiaan, jossa työstetään myös menneisyyttä</a:t>
            </a:r>
          </a:p>
          <a:p>
            <a:r>
              <a:rPr lang="fi-FI" dirty="0"/>
              <a:t>Omahoitaja pari</a:t>
            </a:r>
          </a:p>
          <a:p>
            <a:r>
              <a:rPr lang="fi-FI" dirty="0"/>
              <a:t>Perhetyöntekijä tapaa perhettä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HOITOJAKSO</a:t>
            </a:r>
          </a:p>
        </p:txBody>
      </p:sp>
    </p:spTree>
    <p:extLst>
      <p:ext uri="{BB962C8B-B14F-4D97-AF65-F5344CB8AC3E}">
        <p14:creationId xmlns:p14="http://schemas.microsoft.com/office/powerpoint/2010/main" val="3010550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Erilaiset ryhmät: ruokaryhmä, liikuntaryhmä, seksuaalisuusryhmä, luova ryhmä, toimintaryhmä (retkiä, pelejä…)</a:t>
            </a:r>
          </a:p>
          <a:p>
            <a:r>
              <a:rPr lang="fi-FI" dirty="0"/>
              <a:t>Ravitsemusterapeutti, fysioterapeutti, musiikkiterapeutti</a:t>
            </a:r>
          </a:p>
          <a:p>
            <a:r>
              <a:rPr lang="fi-FI" dirty="0"/>
              <a:t>Lääkehoitoa käytetään, jotta päästään vuorovaikutukseen nuoren kanssa</a:t>
            </a:r>
          </a:p>
          <a:p>
            <a:r>
              <a:rPr lang="fi-FI" dirty="0"/>
              <a:t>Vastentahtoista hoitoa tarvitaan harvoin (kaikki tarkkailulausunnot lähetetään hallinto-oikeuteen)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0518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Vaikeahoitoisten nuorten osastot sijaitsevat Kellokoskella, </a:t>
            </a:r>
            <a:r>
              <a:rPr lang="fi-FI" dirty="0" err="1"/>
              <a:t>Niuvassa</a:t>
            </a:r>
            <a:r>
              <a:rPr lang="fi-FI" dirty="0"/>
              <a:t> ja Tampereella</a:t>
            </a:r>
          </a:p>
          <a:p>
            <a:r>
              <a:rPr lang="fi-FI" dirty="0"/>
              <a:t>Jos nuori tarvitsee eristää, käytetään </a:t>
            </a:r>
            <a:r>
              <a:rPr lang="fi-FI"/>
              <a:t>ainoastaan leposide-eristystä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3907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32</TotalTime>
  <Words>208</Words>
  <Application>Microsoft Office PowerPoint</Application>
  <PresentationFormat>Näytössä katseltava diaesitys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Calibri</vt:lpstr>
      <vt:lpstr>Candara</vt:lpstr>
      <vt:lpstr>Symbol</vt:lpstr>
      <vt:lpstr>Aaltomuoto</vt:lpstr>
      <vt:lpstr>NUORTEN MIELENTERVEYS</vt:lpstr>
      <vt:lpstr>Millaisia ongelmia nuorilla tänä päivänä</vt:lpstr>
      <vt:lpstr>Nuorisopsykiatrinen hoito</vt:lpstr>
      <vt:lpstr>KRIISIHOITO</vt:lpstr>
      <vt:lpstr>TUTKIMUSJAKSO</vt:lpstr>
      <vt:lpstr>HOITOJAKSO</vt:lpstr>
      <vt:lpstr>PowerPoint-esitys</vt:lpstr>
      <vt:lpstr>PowerPoint-esitys</vt:lpstr>
    </vt:vector>
  </TitlesOfParts>
  <Company>FINNEXPO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NUORTEN MIELENTERVEYS</dc:title>
  <dc:creator>Suomen Messut</dc:creator>
  <cp:lastModifiedBy>sarih</cp:lastModifiedBy>
  <cp:revision>6</cp:revision>
  <cp:lastPrinted>2018-08-29T06:10:16Z</cp:lastPrinted>
  <dcterms:created xsi:type="dcterms:W3CDTF">2013-03-10T18:12:14Z</dcterms:created>
  <dcterms:modified xsi:type="dcterms:W3CDTF">2020-02-09T18:35:16Z</dcterms:modified>
</cp:coreProperties>
</file>