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729B4A-8020-4A90-A2BA-468EDDE0091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316FFA3-D002-4B1D-AD6A-85DA5ADD62F6}">
      <dgm:prSet/>
      <dgm:spPr/>
      <dgm:t>
        <a:bodyPr/>
        <a:lstStyle/>
        <a:p>
          <a:r>
            <a:rPr lang="fi-FI"/>
            <a:t>VARHAINEN KOMMUNIKAATIO JA TUNTEIDEN SÄÄTELYN KEHITYS</a:t>
          </a:r>
          <a:endParaRPr lang="en-US"/>
        </a:p>
      </dgm:t>
    </dgm:pt>
    <dgm:pt modelId="{2B3DAF68-04CE-4EB4-8204-B1001CB8D3C5}" type="parTrans" cxnId="{DFA5CBF2-C22F-4E51-8066-F5F94043A055}">
      <dgm:prSet/>
      <dgm:spPr/>
      <dgm:t>
        <a:bodyPr/>
        <a:lstStyle/>
        <a:p>
          <a:endParaRPr lang="en-US"/>
        </a:p>
      </dgm:t>
    </dgm:pt>
    <dgm:pt modelId="{E8C77E1B-951C-4492-9E91-373D4FB175E3}" type="sibTrans" cxnId="{DFA5CBF2-C22F-4E51-8066-F5F94043A055}">
      <dgm:prSet/>
      <dgm:spPr/>
      <dgm:t>
        <a:bodyPr/>
        <a:lstStyle/>
        <a:p>
          <a:endParaRPr lang="en-US"/>
        </a:p>
      </dgm:t>
    </dgm:pt>
    <dgm:pt modelId="{E81CCB7F-5993-479F-B351-3B1411406F33}">
      <dgm:prSet/>
      <dgm:spPr/>
      <dgm:t>
        <a:bodyPr/>
        <a:lstStyle/>
        <a:p>
          <a:r>
            <a:rPr lang="fi-FI"/>
            <a:t>TOIMINNANOHJAUKSEN JA MUISTIN KEHITTYMINEN</a:t>
          </a:r>
          <a:endParaRPr lang="en-US"/>
        </a:p>
      </dgm:t>
    </dgm:pt>
    <dgm:pt modelId="{3DD407FF-D27B-429D-BEF4-0F416ACD34C3}" type="parTrans" cxnId="{73E89F0D-46D6-4495-AAA1-6E7779BC3D3A}">
      <dgm:prSet/>
      <dgm:spPr/>
      <dgm:t>
        <a:bodyPr/>
        <a:lstStyle/>
        <a:p>
          <a:endParaRPr lang="en-US"/>
        </a:p>
      </dgm:t>
    </dgm:pt>
    <dgm:pt modelId="{0B97BAD5-D824-4228-8E3C-E6425B5D0B2D}" type="sibTrans" cxnId="{73E89F0D-46D6-4495-AAA1-6E7779BC3D3A}">
      <dgm:prSet/>
      <dgm:spPr/>
      <dgm:t>
        <a:bodyPr/>
        <a:lstStyle/>
        <a:p>
          <a:endParaRPr lang="en-US"/>
        </a:p>
      </dgm:t>
    </dgm:pt>
    <dgm:pt modelId="{51463F93-670B-4B8B-AA2C-7666C76E4FD6}">
      <dgm:prSet/>
      <dgm:spPr/>
      <dgm:t>
        <a:bodyPr/>
        <a:lstStyle/>
        <a:p>
          <a:r>
            <a:rPr lang="fi-FI"/>
            <a:t>MENTALISAATION KEHITTYMINEN = KYKY YMMÄRTÄÄ ETTÄ ITSEN JA TOISEN TEOT JA KÄYTTÄYTYMINEN JOHTUVAT NIIDEN TAKANA OLEVISTA TAVOITTEISTA, ASENTEISTA JA USKOMUKSISTA</a:t>
          </a:r>
          <a:endParaRPr lang="en-US"/>
        </a:p>
      </dgm:t>
    </dgm:pt>
    <dgm:pt modelId="{D1297314-7F98-49EF-8058-4616408B4A00}" type="parTrans" cxnId="{A443912D-AF2F-4411-BAA1-B7D334F6C908}">
      <dgm:prSet/>
      <dgm:spPr/>
      <dgm:t>
        <a:bodyPr/>
        <a:lstStyle/>
        <a:p>
          <a:endParaRPr lang="en-US"/>
        </a:p>
      </dgm:t>
    </dgm:pt>
    <dgm:pt modelId="{ACA9A740-0F57-49D6-897A-3687A06CDF7F}" type="sibTrans" cxnId="{A443912D-AF2F-4411-BAA1-B7D334F6C908}">
      <dgm:prSet/>
      <dgm:spPr/>
      <dgm:t>
        <a:bodyPr/>
        <a:lstStyle/>
        <a:p>
          <a:endParaRPr lang="en-US"/>
        </a:p>
      </dgm:t>
    </dgm:pt>
    <dgm:pt modelId="{F5BCABC4-DF3E-46B7-993D-B6D03544FE20}">
      <dgm:prSet/>
      <dgm:spPr/>
      <dgm:t>
        <a:bodyPr/>
        <a:lstStyle/>
        <a:p>
          <a:r>
            <a:rPr lang="fi-FI"/>
            <a:t>EMPATIAKYVYN KEHITTYMINEN = PUUTTEELLINEN VARHAINEN VUOROVAIKUTUS ENSIMMÄISEN ELIVUODEN AIKANA VOI ESTÄÄ EMPATIAKYVYN KEHITTYMISEN. TIETOISTA EMPATIAA LAPSI OSOITTAA N. 18KK IÄSSÄ</a:t>
          </a:r>
          <a:endParaRPr lang="en-US"/>
        </a:p>
      </dgm:t>
    </dgm:pt>
    <dgm:pt modelId="{B5788B90-9C9B-4269-8D8B-A6FF1D2AEBD6}" type="parTrans" cxnId="{DB18ADFE-8856-49CE-8B4A-31EFDB1C4465}">
      <dgm:prSet/>
      <dgm:spPr/>
      <dgm:t>
        <a:bodyPr/>
        <a:lstStyle/>
        <a:p>
          <a:endParaRPr lang="en-US"/>
        </a:p>
      </dgm:t>
    </dgm:pt>
    <dgm:pt modelId="{3EF3E6E2-315C-45BF-B279-5A2F35BF6C37}" type="sibTrans" cxnId="{DB18ADFE-8856-49CE-8B4A-31EFDB1C4465}">
      <dgm:prSet/>
      <dgm:spPr/>
      <dgm:t>
        <a:bodyPr/>
        <a:lstStyle/>
        <a:p>
          <a:endParaRPr lang="en-US"/>
        </a:p>
      </dgm:t>
    </dgm:pt>
    <dgm:pt modelId="{835E523A-8CA9-4B08-AA87-E921F9FEEA3A}" type="pres">
      <dgm:prSet presAssocID="{D3729B4A-8020-4A90-A2BA-468EDDE00917}" presName="linear" presStyleCnt="0">
        <dgm:presLayoutVars>
          <dgm:animLvl val="lvl"/>
          <dgm:resizeHandles val="exact"/>
        </dgm:presLayoutVars>
      </dgm:prSet>
      <dgm:spPr/>
    </dgm:pt>
    <dgm:pt modelId="{1D40B8C3-FCDA-4325-BA04-9976747E5DD0}" type="pres">
      <dgm:prSet presAssocID="{2316FFA3-D002-4B1D-AD6A-85DA5ADD62F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90D7C9C-012F-49FB-9AC8-374BADFE795A}" type="pres">
      <dgm:prSet presAssocID="{E8C77E1B-951C-4492-9E91-373D4FB175E3}" presName="spacer" presStyleCnt="0"/>
      <dgm:spPr/>
    </dgm:pt>
    <dgm:pt modelId="{C41EA833-4E75-405E-A7A1-7E609487851E}" type="pres">
      <dgm:prSet presAssocID="{E81CCB7F-5993-479F-B351-3B1411406F3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4234F69-7BEB-4C4A-A690-A6C8C6560A2A}" type="pres">
      <dgm:prSet presAssocID="{0B97BAD5-D824-4228-8E3C-E6425B5D0B2D}" presName="spacer" presStyleCnt="0"/>
      <dgm:spPr/>
    </dgm:pt>
    <dgm:pt modelId="{7D6ED255-A026-4963-9D09-821D96D83A34}" type="pres">
      <dgm:prSet presAssocID="{51463F93-670B-4B8B-AA2C-7666C76E4FD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9E9A5CF-D3B7-40E4-97EC-8B991E4502D3}" type="pres">
      <dgm:prSet presAssocID="{ACA9A740-0F57-49D6-897A-3687A06CDF7F}" presName="spacer" presStyleCnt="0"/>
      <dgm:spPr/>
    </dgm:pt>
    <dgm:pt modelId="{D395F7FE-DDE7-4DF0-90EA-9E1FC13E9273}" type="pres">
      <dgm:prSet presAssocID="{F5BCABC4-DF3E-46B7-993D-B6D03544FE2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3E89F0D-46D6-4495-AAA1-6E7779BC3D3A}" srcId="{D3729B4A-8020-4A90-A2BA-468EDDE00917}" destId="{E81CCB7F-5993-479F-B351-3B1411406F33}" srcOrd="1" destOrd="0" parTransId="{3DD407FF-D27B-429D-BEF4-0F416ACD34C3}" sibTransId="{0B97BAD5-D824-4228-8E3C-E6425B5D0B2D}"/>
    <dgm:cxn modelId="{B212F619-487A-4765-B12D-20299C5AEA2A}" type="presOf" srcId="{E81CCB7F-5993-479F-B351-3B1411406F33}" destId="{C41EA833-4E75-405E-A7A1-7E609487851E}" srcOrd="0" destOrd="0" presId="urn:microsoft.com/office/officeart/2005/8/layout/vList2"/>
    <dgm:cxn modelId="{A443912D-AF2F-4411-BAA1-B7D334F6C908}" srcId="{D3729B4A-8020-4A90-A2BA-468EDDE00917}" destId="{51463F93-670B-4B8B-AA2C-7666C76E4FD6}" srcOrd="2" destOrd="0" parTransId="{D1297314-7F98-49EF-8058-4616408B4A00}" sibTransId="{ACA9A740-0F57-49D6-897A-3687A06CDF7F}"/>
    <dgm:cxn modelId="{ABB18432-A01C-4D46-8085-319D479065A2}" type="presOf" srcId="{2316FFA3-D002-4B1D-AD6A-85DA5ADD62F6}" destId="{1D40B8C3-FCDA-4325-BA04-9976747E5DD0}" srcOrd="0" destOrd="0" presId="urn:microsoft.com/office/officeart/2005/8/layout/vList2"/>
    <dgm:cxn modelId="{5C61667F-621A-4A92-A802-3306223E9A34}" type="presOf" srcId="{D3729B4A-8020-4A90-A2BA-468EDDE00917}" destId="{835E523A-8CA9-4B08-AA87-E921F9FEEA3A}" srcOrd="0" destOrd="0" presId="urn:microsoft.com/office/officeart/2005/8/layout/vList2"/>
    <dgm:cxn modelId="{805AFF9F-2479-4D05-8C06-7F177396AA70}" type="presOf" srcId="{F5BCABC4-DF3E-46B7-993D-B6D03544FE20}" destId="{D395F7FE-DDE7-4DF0-90EA-9E1FC13E9273}" srcOrd="0" destOrd="0" presId="urn:microsoft.com/office/officeart/2005/8/layout/vList2"/>
    <dgm:cxn modelId="{5E5AB9DE-71BC-4647-9282-A02C73DA8B1E}" type="presOf" srcId="{51463F93-670B-4B8B-AA2C-7666C76E4FD6}" destId="{7D6ED255-A026-4963-9D09-821D96D83A34}" srcOrd="0" destOrd="0" presId="urn:microsoft.com/office/officeart/2005/8/layout/vList2"/>
    <dgm:cxn modelId="{DFA5CBF2-C22F-4E51-8066-F5F94043A055}" srcId="{D3729B4A-8020-4A90-A2BA-468EDDE00917}" destId="{2316FFA3-D002-4B1D-AD6A-85DA5ADD62F6}" srcOrd="0" destOrd="0" parTransId="{2B3DAF68-04CE-4EB4-8204-B1001CB8D3C5}" sibTransId="{E8C77E1B-951C-4492-9E91-373D4FB175E3}"/>
    <dgm:cxn modelId="{DB18ADFE-8856-49CE-8B4A-31EFDB1C4465}" srcId="{D3729B4A-8020-4A90-A2BA-468EDDE00917}" destId="{F5BCABC4-DF3E-46B7-993D-B6D03544FE20}" srcOrd="3" destOrd="0" parTransId="{B5788B90-9C9B-4269-8D8B-A6FF1D2AEBD6}" sibTransId="{3EF3E6E2-315C-45BF-B279-5A2F35BF6C37}"/>
    <dgm:cxn modelId="{471CFB5C-0A4D-4DF8-B5CE-37B8D63F166E}" type="presParOf" srcId="{835E523A-8CA9-4B08-AA87-E921F9FEEA3A}" destId="{1D40B8C3-FCDA-4325-BA04-9976747E5DD0}" srcOrd="0" destOrd="0" presId="urn:microsoft.com/office/officeart/2005/8/layout/vList2"/>
    <dgm:cxn modelId="{88B60535-30B9-4C45-B31A-00862A886814}" type="presParOf" srcId="{835E523A-8CA9-4B08-AA87-E921F9FEEA3A}" destId="{C90D7C9C-012F-49FB-9AC8-374BADFE795A}" srcOrd="1" destOrd="0" presId="urn:microsoft.com/office/officeart/2005/8/layout/vList2"/>
    <dgm:cxn modelId="{17FB6AE6-2DC7-4B5C-B0F3-AF4934E572A6}" type="presParOf" srcId="{835E523A-8CA9-4B08-AA87-E921F9FEEA3A}" destId="{C41EA833-4E75-405E-A7A1-7E609487851E}" srcOrd="2" destOrd="0" presId="urn:microsoft.com/office/officeart/2005/8/layout/vList2"/>
    <dgm:cxn modelId="{EF60863B-EF71-4FB1-864F-58392F6D988E}" type="presParOf" srcId="{835E523A-8CA9-4B08-AA87-E921F9FEEA3A}" destId="{E4234F69-7BEB-4C4A-A690-A6C8C6560A2A}" srcOrd="3" destOrd="0" presId="urn:microsoft.com/office/officeart/2005/8/layout/vList2"/>
    <dgm:cxn modelId="{4F4D1B9B-B58F-4330-872E-5125D2194754}" type="presParOf" srcId="{835E523A-8CA9-4B08-AA87-E921F9FEEA3A}" destId="{7D6ED255-A026-4963-9D09-821D96D83A34}" srcOrd="4" destOrd="0" presId="urn:microsoft.com/office/officeart/2005/8/layout/vList2"/>
    <dgm:cxn modelId="{292CC636-AB49-4814-9CD2-DD5207B648C6}" type="presParOf" srcId="{835E523A-8CA9-4B08-AA87-E921F9FEEA3A}" destId="{59E9A5CF-D3B7-40E4-97EC-8B991E4502D3}" srcOrd="5" destOrd="0" presId="urn:microsoft.com/office/officeart/2005/8/layout/vList2"/>
    <dgm:cxn modelId="{E67ABCE9-F5F2-4EEE-BDDD-CCF63B83001F}" type="presParOf" srcId="{835E523A-8CA9-4B08-AA87-E921F9FEEA3A}" destId="{D395F7FE-DDE7-4DF0-90EA-9E1FC13E927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0BED7C-7499-4FEF-B2D5-1CAE6B4B985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A74EE06-A37F-4B51-B13B-1739CBB699AE}">
      <dgm:prSet/>
      <dgm:spPr/>
      <dgm:t>
        <a:bodyPr/>
        <a:lstStyle/>
        <a:p>
          <a:r>
            <a:rPr lang="fi-FI"/>
            <a:t>HERKKYYSKAUSIA 2-3KK JA 7 -8KK IÄSSÄ JA NOIN 2- VUODEN IÄSSÄ</a:t>
          </a:r>
          <a:endParaRPr lang="en-US"/>
        </a:p>
      </dgm:t>
    </dgm:pt>
    <dgm:pt modelId="{8A6219C2-9150-402E-881C-F90A0AD5439A}" type="parTrans" cxnId="{4E6D340F-A5D6-4567-BB4A-2F7AE79D07D0}">
      <dgm:prSet/>
      <dgm:spPr/>
      <dgm:t>
        <a:bodyPr/>
        <a:lstStyle/>
        <a:p>
          <a:endParaRPr lang="en-US"/>
        </a:p>
      </dgm:t>
    </dgm:pt>
    <dgm:pt modelId="{A7B01CAD-B40E-423C-9CD8-C2B4EEC56A7D}" type="sibTrans" cxnId="{4E6D340F-A5D6-4567-BB4A-2F7AE79D07D0}">
      <dgm:prSet/>
      <dgm:spPr/>
      <dgm:t>
        <a:bodyPr/>
        <a:lstStyle/>
        <a:p>
          <a:endParaRPr lang="en-US"/>
        </a:p>
      </dgm:t>
    </dgm:pt>
    <dgm:pt modelId="{E7BA7917-6E4C-4E0F-95B0-CC30E06D7CF7}">
      <dgm:prSet/>
      <dgm:spPr/>
      <dgm:t>
        <a:bodyPr/>
        <a:lstStyle/>
        <a:p>
          <a:r>
            <a:rPr lang="fi-FI"/>
            <a:t>LUOTTAMUS VS. EPÄLUOTTAMUS =&gt; TOIVO</a:t>
          </a:r>
          <a:endParaRPr lang="en-US"/>
        </a:p>
      </dgm:t>
    </dgm:pt>
    <dgm:pt modelId="{F3AE0522-D5F9-4A2E-8E42-7CB3C5078F16}" type="parTrans" cxnId="{77B1CF97-EF5C-4CEA-A0C0-57EFB17652DB}">
      <dgm:prSet/>
      <dgm:spPr/>
      <dgm:t>
        <a:bodyPr/>
        <a:lstStyle/>
        <a:p>
          <a:endParaRPr lang="en-US"/>
        </a:p>
      </dgm:t>
    </dgm:pt>
    <dgm:pt modelId="{4D7183DE-D193-4365-AEC6-2539BE4383E6}" type="sibTrans" cxnId="{77B1CF97-EF5C-4CEA-A0C0-57EFB17652DB}">
      <dgm:prSet/>
      <dgm:spPr/>
      <dgm:t>
        <a:bodyPr/>
        <a:lstStyle/>
        <a:p>
          <a:endParaRPr lang="en-US"/>
        </a:p>
      </dgm:t>
    </dgm:pt>
    <dgm:pt modelId="{724316E3-3FD0-47A4-857C-97249C89BD60}">
      <dgm:prSet/>
      <dgm:spPr/>
      <dgm:t>
        <a:bodyPr/>
        <a:lstStyle/>
        <a:p>
          <a:r>
            <a:rPr lang="fi-FI"/>
            <a:t>ITSENÄISYYS VS. HÄPEÄ =&gt; TAHTO</a:t>
          </a:r>
          <a:endParaRPr lang="en-US"/>
        </a:p>
      </dgm:t>
    </dgm:pt>
    <dgm:pt modelId="{B2DBB2E1-4B22-4118-AACB-47A5DAB2F1B5}" type="parTrans" cxnId="{9493E676-7D93-4714-B326-452B7AF992C6}">
      <dgm:prSet/>
      <dgm:spPr/>
      <dgm:t>
        <a:bodyPr/>
        <a:lstStyle/>
        <a:p>
          <a:endParaRPr lang="en-US"/>
        </a:p>
      </dgm:t>
    </dgm:pt>
    <dgm:pt modelId="{62BFA696-9575-47CA-A1F4-B648699717D2}" type="sibTrans" cxnId="{9493E676-7D93-4714-B326-452B7AF992C6}">
      <dgm:prSet/>
      <dgm:spPr/>
      <dgm:t>
        <a:bodyPr/>
        <a:lstStyle/>
        <a:p>
          <a:endParaRPr lang="en-US"/>
        </a:p>
      </dgm:t>
    </dgm:pt>
    <dgm:pt modelId="{CE4DF8AD-036B-4041-AD67-9DB4A22CA8E2}">
      <dgm:prSet/>
      <dgm:spPr/>
      <dgm:t>
        <a:bodyPr/>
        <a:lstStyle/>
        <a:p>
          <a:r>
            <a:rPr lang="fi-FI"/>
            <a:t>ALOITTEELLISUUS VS. SYYLLISYYS =&gt; TARKOITUS,MERKITYS</a:t>
          </a:r>
          <a:endParaRPr lang="en-US"/>
        </a:p>
      </dgm:t>
    </dgm:pt>
    <dgm:pt modelId="{F838FA15-951B-4D35-A700-011D942FB3FD}" type="parTrans" cxnId="{DC0463AE-CEDE-461E-9560-0C1C84D1682F}">
      <dgm:prSet/>
      <dgm:spPr/>
      <dgm:t>
        <a:bodyPr/>
        <a:lstStyle/>
        <a:p>
          <a:endParaRPr lang="en-US"/>
        </a:p>
      </dgm:t>
    </dgm:pt>
    <dgm:pt modelId="{7B78129E-1A60-43F7-B580-7D3AC4B28CA8}" type="sibTrans" cxnId="{DC0463AE-CEDE-461E-9560-0C1C84D1682F}">
      <dgm:prSet/>
      <dgm:spPr/>
      <dgm:t>
        <a:bodyPr/>
        <a:lstStyle/>
        <a:p>
          <a:endParaRPr lang="en-US"/>
        </a:p>
      </dgm:t>
    </dgm:pt>
    <dgm:pt modelId="{B8BBB375-596F-43CD-99A3-8E4FCBDC7659}">
      <dgm:prSet/>
      <dgm:spPr/>
      <dgm:t>
        <a:bodyPr/>
        <a:lstStyle/>
        <a:p>
          <a:r>
            <a:rPr lang="fi-FI"/>
            <a:t>TURVALLINEN KIINTYMYSSUHDE</a:t>
          </a:r>
          <a:endParaRPr lang="en-US"/>
        </a:p>
      </dgm:t>
    </dgm:pt>
    <dgm:pt modelId="{13350685-599E-401A-9134-937D5E897BF7}" type="parTrans" cxnId="{6486A4E7-59CF-42C7-B2E4-18CA4FA8D7AD}">
      <dgm:prSet/>
      <dgm:spPr/>
      <dgm:t>
        <a:bodyPr/>
        <a:lstStyle/>
        <a:p>
          <a:endParaRPr lang="en-US"/>
        </a:p>
      </dgm:t>
    </dgm:pt>
    <dgm:pt modelId="{6E7EFD2E-51FA-48B9-83D5-59CB6CD7566C}" type="sibTrans" cxnId="{6486A4E7-59CF-42C7-B2E4-18CA4FA8D7AD}">
      <dgm:prSet/>
      <dgm:spPr/>
      <dgm:t>
        <a:bodyPr/>
        <a:lstStyle/>
        <a:p>
          <a:endParaRPr lang="en-US"/>
        </a:p>
      </dgm:t>
    </dgm:pt>
    <dgm:pt modelId="{37C692F8-66B1-4408-B496-0EA5FEA95204}">
      <dgm:prSet/>
      <dgm:spPr/>
      <dgm:t>
        <a:bodyPr/>
        <a:lstStyle/>
        <a:p>
          <a:r>
            <a:rPr lang="fi-FI"/>
            <a:t>TURVATON VÄLTTELEVÄ KIINTYMYSSUHDE</a:t>
          </a:r>
          <a:endParaRPr lang="en-US"/>
        </a:p>
      </dgm:t>
    </dgm:pt>
    <dgm:pt modelId="{E4EFF33C-B978-4978-A590-EBA85D5D772C}" type="parTrans" cxnId="{2CFA1CF1-82C0-4715-88C5-FCFDC45C7027}">
      <dgm:prSet/>
      <dgm:spPr/>
      <dgm:t>
        <a:bodyPr/>
        <a:lstStyle/>
        <a:p>
          <a:endParaRPr lang="en-US"/>
        </a:p>
      </dgm:t>
    </dgm:pt>
    <dgm:pt modelId="{459A3FA3-4853-4C65-BE35-F7C93EFD408D}" type="sibTrans" cxnId="{2CFA1CF1-82C0-4715-88C5-FCFDC45C7027}">
      <dgm:prSet/>
      <dgm:spPr/>
      <dgm:t>
        <a:bodyPr/>
        <a:lstStyle/>
        <a:p>
          <a:endParaRPr lang="en-US"/>
        </a:p>
      </dgm:t>
    </dgm:pt>
    <dgm:pt modelId="{3324DF8B-8E33-4BE1-A453-DC833583D485}">
      <dgm:prSet/>
      <dgm:spPr/>
      <dgm:t>
        <a:bodyPr/>
        <a:lstStyle/>
        <a:p>
          <a:r>
            <a:rPr lang="fi-FI"/>
            <a:t>TURVATON RISTIRIITAINEN KIINTYMYSSUHDE</a:t>
          </a:r>
          <a:endParaRPr lang="en-US"/>
        </a:p>
      </dgm:t>
    </dgm:pt>
    <dgm:pt modelId="{5731D0B5-A091-46C6-98C1-65CE59FAC81C}" type="parTrans" cxnId="{6FE50D93-C5FE-4F88-B0DA-3265C49F93EF}">
      <dgm:prSet/>
      <dgm:spPr/>
      <dgm:t>
        <a:bodyPr/>
        <a:lstStyle/>
        <a:p>
          <a:endParaRPr lang="en-US"/>
        </a:p>
      </dgm:t>
    </dgm:pt>
    <dgm:pt modelId="{83577965-EA25-4F11-B1B3-C733271351F2}" type="sibTrans" cxnId="{6FE50D93-C5FE-4F88-B0DA-3265C49F93EF}">
      <dgm:prSet/>
      <dgm:spPr/>
      <dgm:t>
        <a:bodyPr/>
        <a:lstStyle/>
        <a:p>
          <a:endParaRPr lang="en-US"/>
        </a:p>
      </dgm:t>
    </dgm:pt>
    <dgm:pt modelId="{AA0EFC2F-D53C-4199-849E-D3CA3A54AB28}">
      <dgm:prSet/>
      <dgm:spPr/>
      <dgm:t>
        <a:bodyPr/>
        <a:lstStyle/>
        <a:p>
          <a:r>
            <a:rPr lang="fi-FI"/>
            <a:t>KAAOTTINEN KIINTYMYSSUHDE</a:t>
          </a:r>
          <a:endParaRPr lang="en-US"/>
        </a:p>
      </dgm:t>
    </dgm:pt>
    <dgm:pt modelId="{EC51F6CD-9102-4B0A-AA3E-7B6E10588A53}" type="parTrans" cxnId="{D0961ADE-D459-4A2B-9BD2-45B3ABF4D516}">
      <dgm:prSet/>
      <dgm:spPr/>
      <dgm:t>
        <a:bodyPr/>
        <a:lstStyle/>
        <a:p>
          <a:endParaRPr lang="en-US"/>
        </a:p>
      </dgm:t>
    </dgm:pt>
    <dgm:pt modelId="{BCD51D40-2A07-4DC0-A5FB-339881BE17E9}" type="sibTrans" cxnId="{D0961ADE-D459-4A2B-9BD2-45B3ABF4D516}">
      <dgm:prSet/>
      <dgm:spPr/>
      <dgm:t>
        <a:bodyPr/>
        <a:lstStyle/>
        <a:p>
          <a:endParaRPr lang="en-US"/>
        </a:p>
      </dgm:t>
    </dgm:pt>
    <dgm:pt modelId="{4EFD5D68-1E21-41FB-89B8-95F01E1D918D}" type="pres">
      <dgm:prSet presAssocID="{A20BED7C-7499-4FEF-B2D5-1CAE6B4B9859}" presName="linear" presStyleCnt="0">
        <dgm:presLayoutVars>
          <dgm:animLvl val="lvl"/>
          <dgm:resizeHandles val="exact"/>
        </dgm:presLayoutVars>
      </dgm:prSet>
      <dgm:spPr/>
    </dgm:pt>
    <dgm:pt modelId="{AEE4173D-4C30-4D78-B7DB-C6E106FE6C48}" type="pres">
      <dgm:prSet presAssocID="{DA74EE06-A37F-4B51-B13B-1739CBB699A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CAD0147-6D10-497F-AF0F-CE42EF352E17}" type="pres">
      <dgm:prSet presAssocID="{A7B01CAD-B40E-423C-9CD8-C2B4EEC56A7D}" presName="spacer" presStyleCnt="0"/>
      <dgm:spPr/>
    </dgm:pt>
    <dgm:pt modelId="{50D58BA7-DBDB-4B07-AED7-B88FFBEDFB28}" type="pres">
      <dgm:prSet presAssocID="{E7BA7917-6E4C-4E0F-95B0-CC30E06D7CF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EA25CC6-2A1C-4F5D-8474-3A8B22C68C26}" type="pres">
      <dgm:prSet presAssocID="{4D7183DE-D193-4365-AEC6-2539BE4383E6}" presName="spacer" presStyleCnt="0"/>
      <dgm:spPr/>
    </dgm:pt>
    <dgm:pt modelId="{A8B6A304-70B7-48FA-98B3-1AA69AE8B044}" type="pres">
      <dgm:prSet presAssocID="{724316E3-3FD0-47A4-857C-97249C89BD6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B706622-3FF1-40E0-8EC3-BAC48A8D4AC8}" type="pres">
      <dgm:prSet presAssocID="{62BFA696-9575-47CA-A1F4-B648699717D2}" presName="spacer" presStyleCnt="0"/>
      <dgm:spPr/>
    </dgm:pt>
    <dgm:pt modelId="{587402E7-B78A-42F5-BF48-FC9181B5C891}" type="pres">
      <dgm:prSet presAssocID="{CE4DF8AD-036B-4041-AD67-9DB4A22CA8E2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FDE6E930-0EAD-4F22-A02C-87E5A071829F}" type="pres">
      <dgm:prSet presAssocID="{CE4DF8AD-036B-4041-AD67-9DB4A22CA8E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443C603-965D-43F0-84FA-2459D6DC90FF}" type="presOf" srcId="{724316E3-3FD0-47A4-857C-97249C89BD60}" destId="{A8B6A304-70B7-48FA-98B3-1AA69AE8B044}" srcOrd="0" destOrd="0" presId="urn:microsoft.com/office/officeart/2005/8/layout/vList2"/>
    <dgm:cxn modelId="{4E6D340F-A5D6-4567-BB4A-2F7AE79D07D0}" srcId="{A20BED7C-7499-4FEF-B2D5-1CAE6B4B9859}" destId="{DA74EE06-A37F-4B51-B13B-1739CBB699AE}" srcOrd="0" destOrd="0" parTransId="{8A6219C2-9150-402E-881C-F90A0AD5439A}" sibTransId="{A7B01CAD-B40E-423C-9CD8-C2B4EEC56A7D}"/>
    <dgm:cxn modelId="{70636627-62D3-4840-AD29-BA93EDFA614A}" type="presOf" srcId="{CE4DF8AD-036B-4041-AD67-9DB4A22CA8E2}" destId="{587402E7-B78A-42F5-BF48-FC9181B5C891}" srcOrd="0" destOrd="0" presId="urn:microsoft.com/office/officeart/2005/8/layout/vList2"/>
    <dgm:cxn modelId="{2C88662F-5948-4D4B-A6E0-2CD024F95186}" type="presOf" srcId="{AA0EFC2F-D53C-4199-849E-D3CA3A54AB28}" destId="{FDE6E930-0EAD-4F22-A02C-87E5A071829F}" srcOrd="0" destOrd="3" presId="urn:microsoft.com/office/officeart/2005/8/layout/vList2"/>
    <dgm:cxn modelId="{3159A344-A118-4917-AFD1-20383D4E7CBC}" type="presOf" srcId="{3324DF8B-8E33-4BE1-A453-DC833583D485}" destId="{FDE6E930-0EAD-4F22-A02C-87E5A071829F}" srcOrd="0" destOrd="2" presId="urn:microsoft.com/office/officeart/2005/8/layout/vList2"/>
    <dgm:cxn modelId="{9493E676-7D93-4714-B326-452B7AF992C6}" srcId="{A20BED7C-7499-4FEF-B2D5-1CAE6B4B9859}" destId="{724316E3-3FD0-47A4-857C-97249C89BD60}" srcOrd="2" destOrd="0" parTransId="{B2DBB2E1-4B22-4118-AACB-47A5DAB2F1B5}" sibTransId="{62BFA696-9575-47CA-A1F4-B648699717D2}"/>
    <dgm:cxn modelId="{6FE50D93-C5FE-4F88-B0DA-3265C49F93EF}" srcId="{CE4DF8AD-036B-4041-AD67-9DB4A22CA8E2}" destId="{3324DF8B-8E33-4BE1-A453-DC833583D485}" srcOrd="2" destOrd="0" parTransId="{5731D0B5-A091-46C6-98C1-65CE59FAC81C}" sibTransId="{83577965-EA25-4F11-B1B3-C733271351F2}"/>
    <dgm:cxn modelId="{77B1CF97-EF5C-4CEA-A0C0-57EFB17652DB}" srcId="{A20BED7C-7499-4FEF-B2D5-1CAE6B4B9859}" destId="{E7BA7917-6E4C-4E0F-95B0-CC30E06D7CF7}" srcOrd="1" destOrd="0" parTransId="{F3AE0522-D5F9-4A2E-8E42-7CB3C5078F16}" sibTransId="{4D7183DE-D193-4365-AEC6-2539BE4383E6}"/>
    <dgm:cxn modelId="{DC0463AE-CEDE-461E-9560-0C1C84D1682F}" srcId="{A20BED7C-7499-4FEF-B2D5-1CAE6B4B9859}" destId="{CE4DF8AD-036B-4041-AD67-9DB4A22CA8E2}" srcOrd="3" destOrd="0" parTransId="{F838FA15-951B-4D35-A700-011D942FB3FD}" sibTransId="{7B78129E-1A60-43F7-B580-7D3AC4B28CA8}"/>
    <dgm:cxn modelId="{46DCFEB5-A377-42CE-BC92-BC55124ECDAD}" type="presOf" srcId="{B8BBB375-596F-43CD-99A3-8E4FCBDC7659}" destId="{FDE6E930-0EAD-4F22-A02C-87E5A071829F}" srcOrd="0" destOrd="0" presId="urn:microsoft.com/office/officeart/2005/8/layout/vList2"/>
    <dgm:cxn modelId="{CB411ABA-CED1-4AD7-B380-0BE184EAE2AD}" type="presOf" srcId="{A20BED7C-7499-4FEF-B2D5-1CAE6B4B9859}" destId="{4EFD5D68-1E21-41FB-89B8-95F01E1D918D}" srcOrd="0" destOrd="0" presId="urn:microsoft.com/office/officeart/2005/8/layout/vList2"/>
    <dgm:cxn modelId="{D0961ADE-D459-4A2B-9BD2-45B3ABF4D516}" srcId="{CE4DF8AD-036B-4041-AD67-9DB4A22CA8E2}" destId="{AA0EFC2F-D53C-4199-849E-D3CA3A54AB28}" srcOrd="3" destOrd="0" parTransId="{EC51F6CD-9102-4B0A-AA3E-7B6E10588A53}" sibTransId="{BCD51D40-2A07-4DC0-A5FB-339881BE17E9}"/>
    <dgm:cxn modelId="{6486A4E7-59CF-42C7-B2E4-18CA4FA8D7AD}" srcId="{CE4DF8AD-036B-4041-AD67-9DB4A22CA8E2}" destId="{B8BBB375-596F-43CD-99A3-8E4FCBDC7659}" srcOrd="0" destOrd="0" parTransId="{13350685-599E-401A-9134-937D5E897BF7}" sibTransId="{6E7EFD2E-51FA-48B9-83D5-59CB6CD7566C}"/>
    <dgm:cxn modelId="{E7A8E6E7-9FEA-4917-BAC3-FD68F847BD68}" type="presOf" srcId="{E7BA7917-6E4C-4E0F-95B0-CC30E06D7CF7}" destId="{50D58BA7-DBDB-4B07-AED7-B88FFBEDFB28}" srcOrd="0" destOrd="0" presId="urn:microsoft.com/office/officeart/2005/8/layout/vList2"/>
    <dgm:cxn modelId="{2CFA1CF1-82C0-4715-88C5-FCFDC45C7027}" srcId="{CE4DF8AD-036B-4041-AD67-9DB4A22CA8E2}" destId="{37C692F8-66B1-4408-B496-0EA5FEA95204}" srcOrd="1" destOrd="0" parTransId="{E4EFF33C-B978-4978-A590-EBA85D5D772C}" sibTransId="{459A3FA3-4853-4C65-BE35-F7C93EFD408D}"/>
    <dgm:cxn modelId="{BE8223F8-00A6-4D6C-9CE9-53A4A1B3E2CB}" type="presOf" srcId="{37C692F8-66B1-4408-B496-0EA5FEA95204}" destId="{FDE6E930-0EAD-4F22-A02C-87E5A071829F}" srcOrd="0" destOrd="1" presId="urn:microsoft.com/office/officeart/2005/8/layout/vList2"/>
    <dgm:cxn modelId="{8A4501F9-B6BB-44CF-9D1B-8FB5297B03C5}" type="presOf" srcId="{DA74EE06-A37F-4B51-B13B-1739CBB699AE}" destId="{AEE4173D-4C30-4D78-B7DB-C6E106FE6C48}" srcOrd="0" destOrd="0" presId="urn:microsoft.com/office/officeart/2005/8/layout/vList2"/>
    <dgm:cxn modelId="{97BA77AD-D883-417F-9177-8FBDA236103E}" type="presParOf" srcId="{4EFD5D68-1E21-41FB-89B8-95F01E1D918D}" destId="{AEE4173D-4C30-4D78-B7DB-C6E106FE6C48}" srcOrd="0" destOrd="0" presId="urn:microsoft.com/office/officeart/2005/8/layout/vList2"/>
    <dgm:cxn modelId="{0C7EBB18-1CC2-4AF1-B1D4-3F2B30C56ABF}" type="presParOf" srcId="{4EFD5D68-1E21-41FB-89B8-95F01E1D918D}" destId="{FCAD0147-6D10-497F-AF0F-CE42EF352E17}" srcOrd="1" destOrd="0" presId="urn:microsoft.com/office/officeart/2005/8/layout/vList2"/>
    <dgm:cxn modelId="{2332552A-464A-4376-ADAD-7BC167A95BE8}" type="presParOf" srcId="{4EFD5D68-1E21-41FB-89B8-95F01E1D918D}" destId="{50D58BA7-DBDB-4B07-AED7-B88FFBEDFB28}" srcOrd="2" destOrd="0" presId="urn:microsoft.com/office/officeart/2005/8/layout/vList2"/>
    <dgm:cxn modelId="{2287C838-D936-4EE1-91E5-554FBE3D567E}" type="presParOf" srcId="{4EFD5D68-1E21-41FB-89B8-95F01E1D918D}" destId="{FEA25CC6-2A1C-4F5D-8474-3A8B22C68C26}" srcOrd="3" destOrd="0" presId="urn:microsoft.com/office/officeart/2005/8/layout/vList2"/>
    <dgm:cxn modelId="{6AC35139-8AA7-408B-B496-5CDCE11F7970}" type="presParOf" srcId="{4EFD5D68-1E21-41FB-89B8-95F01E1D918D}" destId="{A8B6A304-70B7-48FA-98B3-1AA69AE8B044}" srcOrd="4" destOrd="0" presId="urn:microsoft.com/office/officeart/2005/8/layout/vList2"/>
    <dgm:cxn modelId="{FAF12401-68CD-493A-9B56-6F5E0D8D6272}" type="presParOf" srcId="{4EFD5D68-1E21-41FB-89B8-95F01E1D918D}" destId="{6B706622-3FF1-40E0-8EC3-BAC48A8D4AC8}" srcOrd="5" destOrd="0" presId="urn:microsoft.com/office/officeart/2005/8/layout/vList2"/>
    <dgm:cxn modelId="{B771BFDA-AC2D-4A81-A2F4-8AB9D7440CA8}" type="presParOf" srcId="{4EFD5D68-1E21-41FB-89B8-95F01E1D918D}" destId="{587402E7-B78A-42F5-BF48-FC9181B5C891}" srcOrd="6" destOrd="0" presId="urn:microsoft.com/office/officeart/2005/8/layout/vList2"/>
    <dgm:cxn modelId="{425FCDB4-30E9-4B50-8F0B-3B74479C8E6C}" type="presParOf" srcId="{4EFD5D68-1E21-41FB-89B8-95F01E1D918D}" destId="{FDE6E930-0EAD-4F22-A02C-87E5A071829F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0B8C3-FCDA-4325-BA04-9976747E5DD0}">
      <dsp:nvSpPr>
        <dsp:cNvPr id="0" name=""/>
        <dsp:cNvSpPr/>
      </dsp:nvSpPr>
      <dsp:spPr>
        <a:xfrm>
          <a:off x="0" y="251008"/>
          <a:ext cx="6002110" cy="77651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VARHAINEN KOMMUNIKAATIO JA TUNTEIDEN SÄÄTELYN KEHITYS</a:t>
          </a:r>
          <a:endParaRPr lang="en-US" sz="1400" kern="1200"/>
        </a:p>
      </dsp:txBody>
      <dsp:txXfrm>
        <a:off x="37906" y="288914"/>
        <a:ext cx="5926298" cy="700702"/>
      </dsp:txXfrm>
    </dsp:sp>
    <dsp:sp modelId="{C41EA833-4E75-405E-A7A1-7E609487851E}">
      <dsp:nvSpPr>
        <dsp:cNvPr id="0" name=""/>
        <dsp:cNvSpPr/>
      </dsp:nvSpPr>
      <dsp:spPr>
        <a:xfrm>
          <a:off x="0" y="1067842"/>
          <a:ext cx="6002110" cy="776514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TOIMINNANOHJAUKSEN JA MUISTIN KEHITTYMINEN</a:t>
          </a:r>
          <a:endParaRPr lang="en-US" sz="1400" kern="1200"/>
        </a:p>
      </dsp:txBody>
      <dsp:txXfrm>
        <a:off x="37906" y="1105748"/>
        <a:ext cx="5926298" cy="700702"/>
      </dsp:txXfrm>
    </dsp:sp>
    <dsp:sp modelId="{7D6ED255-A026-4963-9D09-821D96D83A34}">
      <dsp:nvSpPr>
        <dsp:cNvPr id="0" name=""/>
        <dsp:cNvSpPr/>
      </dsp:nvSpPr>
      <dsp:spPr>
        <a:xfrm>
          <a:off x="0" y="1884677"/>
          <a:ext cx="6002110" cy="776514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MENTALISAATION KEHITTYMINEN = KYKY YMMÄRTÄÄ ETTÄ ITSEN JA TOISEN TEOT JA KÄYTTÄYTYMINEN JOHTUVAT NIIDEN TAKANA OLEVISTA TAVOITTEISTA, ASENTEISTA JA USKOMUKSISTA</a:t>
          </a:r>
          <a:endParaRPr lang="en-US" sz="1400" kern="1200"/>
        </a:p>
      </dsp:txBody>
      <dsp:txXfrm>
        <a:off x="37906" y="1922583"/>
        <a:ext cx="5926298" cy="700702"/>
      </dsp:txXfrm>
    </dsp:sp>
    <dsp:sp modelId="{D395F7FE-DDE7-4DF0-90EA-9E1FC13E9273}">
      <dsp:nvSpPr>
        <dsp:cNvPr id="0" name=""/>
        <dsp:cNvSpPr/>
      </dsp:nvSpPr>
      <dsp:spPr>
        <a:xfrm>
          <a:off x="0" y="2701511"/>
          <a:ext cx="6002110" cy="77651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EMPATIAKYVYN KEHITTYMINEN = PUUTTEELLINEN VARHAINEN VUOROVAIKUTUS ENSIMMÄISEN ELIVUODEN AIKANA VOI ESTÄÄ EMPATIAKYVYN KEHITTYMISEN. TIETOISTA EMPATIAA LAPSI OSOITTAA N. 18KK IÄSSÄ</a:t>
          </a:r>
          <a:endParaRPr lang="en-US" sz="1400" kern="1200"/>
        </a:p>
      </dsp:txBody>
      <dsp:txXfrm>
        <a:off x="37906" y="2739417"/>
        <a:ext cx="5926298" cy="7007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4173D-4C30-4D78-B7DB-C6E106FE6C48}">
      <dsp:nvSpPr>
        <dsp:cNvPr id="0" name=""/>
        <dsp:cNvSpPr/>
      </dsp:nvSpPr>
      <dsp:spPr>
        <a:xfrm>
          <a:off x="0" y="1791"/>
          <a:ext cx="5291663" cy="6762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HERKKYYSKAUSIA 2-3KK JA 7 -8KK IÄSSÄ JA NOIN 2- VUODEN IÄSSÄ</a:t>
          </a:r>
          <a:endParaRPr lang="en-US" sz="1700" kern="1200"/>
        </a:p>
      </dsp:txBody>
      <dsp:txXfrm>
        <a:off x="33012" y="34803"/>
        <a:ext cx="5225639" cy="610236"/>
      </dsp:txXfrm>
    </dsp:sp>
    <dsp:sp modelId="{50D58BA7-DBDB-4B07-AED7-B88FFBEDFB28}">
      <dsp:nvSpPr>
        <dsp:cNvPr id="0" name=""/>
        <dsp:cNvSpPr/>
      </dsp:nvSpPr>
      <dsp:spPr>
        <a:xfrm>
          <a:off x="0" y="727012"/>
          <a:ext cx="5291663" cy="67626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LUOTTAMUS VS. EPÄLUOTTAMUS =&gt; TOIVO</a:t>
          </a:r>
          <a:endParaRPr lang="en-US" sz="1700" kern="1200"/>
        </a:p>
      </dsp:txBody>
      <dsp:txXfrm>
        <a:off x="33012" y="760024"/>
        <a:ext cx="5225639" cy="610236"/>
      </dsp:txXfrm>
    </dsp:sp>
    <dsp:sp modelId="{A8B6A304-70B7-48FA-98B3-1AA69AE8B044}">
      <dsp:nvSpPr>
        <dsp:cNvPr id="0" name=""/>
        <dsp:cNvSpPr/>
      </dsp:nvSpPr>
      <dsp:spPr>
        <a:xfrm>
          <a:off x="0" y="1452232"/>
          <a:ext cx="5291663" cy="67626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ITSENÄISYYS VS. HÄPEÄ =&gt; TAHTO</a:t>
          </a:r>
          <a:endParaRPr lang="en-US" sz="1700" kern="1200"/>
        </a:p>
      </dsp:txBody>
      <dsp:txXfrm>
        <a:off x="33012" y="1485244"/>
        <a:ext cx="5225639" cy="610236"/>
      </dsp:txXfrm>
    </dsp:sp>
    <dsp:sp modelId="{587402E7-B78A-42F5-BF48-FC9181B5C891}">
      <dsp:nvSpPr>
        <dsp:cNvPr id="0" name=""/>
        <dsp:cNvSpPr/>
      </dsp:nvSpPr>
      <dsp:spPr>
        <a:xfrm>
          <a:off x="0" y="2177452"/>
          <a:ext cx="5291663" cy="6762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ALOITTEELLISUUS VS. SYYLLISYYS =&gt; TARKOITUS,MERKITYS</a:t>
          </a:r>
          <a:endParaRPr lang="en-US" sz="1700" kern="1200"/>
        </a:p>
      </dsp:txBody>
      <dsp:txXfrm>
        <a:off x="33012" y="2210464"/>
        <a:ext cx="5225639" cy="610236"/>
      </dsp:txXfrm>
    </dsp:sp>
    <dsp:sp modelId="{FDE6E930-0EAD-4F22-A02C-87E5A071829F}">
      <dsp:nvSpPr>
        <dsp:cNvPr id="0" name=""/>
        <dsp:cNvSpPr/>
      </dsp:nvSpPr>
      <dsp:spPr>
        <a:xfrm>
          <a:off x="0" y="2853712"/>
          <a:ext cx="5291663" cy="897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010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300" kern="1200"/>
            <a:t>TURVALLINEN KIINTYMYSSUHDE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300" kern="1200"/>
            <a:t>TURVATON VÄLTTELEVÄ KIINTYMYSSUHDE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300" kern="1200"/>
            <a:t>TURVATON RISTIRIITAINEN KIINTYMYSSUHDE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300" kern="1200"/>
            <a:t>KAAOTTINEN KIINTYMYSSUHDE</a:t>
          </a:r>
          <a:endParaRPr lang="en-US" sz="1300" kern="1200"/>
        </a:p>
      </dsp:txBody>
      <dsp:txXfrm>
        <a:off x="0" y="2853712"/>
        <a:ext cx="5291663" cy="897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F18968-6FE8-E71F-6527-0EB96542A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EEDC1D3-34F6-0CE0-9931-90A3CBED4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412DC0-C5D7-C2E9-48FF-1C7DB2ACC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A1669F-7748-465A-FFA9-994122ADB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CF18C4-AC98-BA64-46E7-FE5E8592B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79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87859D-C184-6EC3-D378-D6A5C10E3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35E8979-DDDF-495D-52C0-44551E87E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D5E4B3-C5EE-6621-1468-5553A8A49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0CF9EE-39B4-3B1C-EF6E-53D7E96EB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A3B84A-6A69-7712-5A29-DA2E7E24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817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24DC34B-6AAA-60FD-66D9-CB34CB7072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9D8BDD2-9273-DA40-724F-2860CFC0A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8FCF02-8BA5-7A24-8BBB-237BBB0E4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E8D0B6-E2B1-F327-1949-AC611DFA7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56972F-C05F-DD9B-6818-72243F382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18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862A47-6C61-B602-474B-9DE911295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0DCBCB-FA74-CD34-10D2-8AD83E19C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8D1CEB-BF36-EAE2-641A-65606779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6079E1-D71C-8E56-3CED-1E91B90F9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2848CF-AA71-5D6C-8225-BB73844C8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498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7EEDB1-654E-9EFC-A1DD-F6F6F9ACD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3B47EB5-192F-F0FF-B19B-439412BB5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9B43E8-A988-3828-E6F6-9B39B11BF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C3392C-3021-2DED-221D-CA6C5E7AE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6DA2F3-747A-0DF0-3407-EB052DABC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3010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F07472-0F70-CBBE-D972-166B4D9AE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F95B77-7F9E-B0B3-3B61-1F974148B9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7B1B618-1731-5199-87E9-AFC0AE5706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5C64CC9-1914-2B4B-64B5-403BEBC6F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DFCC69-7637-6F89-7693-5C7E839C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E7A79DC-9465-E64F-3EEA-D0B0E0DEC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280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750E8C-9A31-E9BA-9F56-4CCB1A1A4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AC7DDFE-C077-8A79-AC8A-B93831B99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666EC7F-6501-0728-CF7D-C9D1D6A89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99AE8D-8ED4-B8A7-653B-B61D8F0B70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ABB0938-A1A4-A4AA-CD89-2DE7F09890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0C15ECE-CDA9-7EF8-6FAB-3C3EE59EC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880BDCC-C048-3205-5A06-39EE66129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F754813-5426-31FB-3705-818C7756B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938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C40E38-1D61-9FC3-B97D-8E39DDDB7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ABA9D0B-E645-1ABC-8F0B-84C319BE2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ABA58DC-EAF1-9156-D639-8A1F45934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A2A6D35-FA78-A5AB-BAD0-44AF46CDC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153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4024581-A35B-562D-76C4-3246CAB6E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6DD998C-2DAA-27F0-7492-7EF0D312F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4064D27-C695-027A-46C3-C884EF8E0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3487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116D4E-89CB-D640-A6EC-BB3D61ACF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970068-3849-FE1A-123D-1E410E2B3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5CA6A91-0410-471C-14E4-587CC5C2D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A75D2A2-C6C5-9383-F8A5-F60260D74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002E261-8CE6-6EC8-A93A-71E9D8376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83A273-254F-C6B0-50C8-E05F75D82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127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6AD390-3E3E-B07D-64A4-19A273106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C9C6EB3-591A-8765-E811-CB98F6DB68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4951E2-6629-F577-E874-B572196A1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1E49D01-A72D-365A-5662-B00186AF8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A06D1D-0717-0AE1-9C53-51989E150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62F7D53-3808-A766-B156-FA692EF8C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188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A8D3DC6-6429-FEB1-35A4-A73F5213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CACFF6-6F4B-A441-19E5-1CA9D47D1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3352B9-A96D-CCDE-EA76-91D2FB8C2B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AC153-DA09-4C0E-95E8-250BEB9E1CF6}" type="datetimeFigureOut">
              <a:rPr lang="fi-FI" smtClean="0"/>
              <a:t>14.9.2022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DE025E-BD46-4262-3D98-C1A80FDCC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E0A4B19-0D9A-77C5-AD94-DAF98FB5D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77466-2DF3-42BC-9AF7-F35F98DCF9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03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aloudelliset kaaviot tummalla näytöllä">
            <a:extLst>
              <a:ext uri="{FF2B5EF4-FFF2-40B4-BE49-F238E27FC236}">
                <a16:creationId xmlns:a16="http://schemas.microsoft.com/office/drawing/2014/main" id="{E2008ABC-0A5A-D5A7-1178-24CB1F0A73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F253EA4-EA78-1914-A53E-790317D87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fi-FI" sz="4000"/>
              <a:t>AIVOJEN KEHITYS JA VARHAINEN VUOROVAIKUTUS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6D40309-74D5-C766-90B5-4F57959BD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/>
          </a:bodyPr>
          <a:lstStyle/>
          <a:p>
            <a:endParaRPr lang="fi-FI" sz="20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01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äsi – aurinko">
            <a:extLst>
              <a:ext uri="{FF2B5EF4-FFF2-40B4-BE49-F238E27FC236}">
                <a16:creationId xmlns:a16="http://schemas.microsoft.com/office/drawing/2014/main" id="{ADC8BB68-2387-D879-2427-6E41BE7C89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31" r="2" b="2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3C0F6C6-9506-4E45-30DE-1D40D1D21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endParaRPr lang="fi-FI" sz="40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C99B0F-1633-1F7E-BCA1-AB3DA7749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r>
              <a:rPr lang="fi-FI" sz="1700"/>
              <a:t>LAPSEN PSYYKKINEN KEHITYS ALKAA JO RASKAUSAIKANA</a:t>
            </a:r>
          </a:p>
          <a:p>
            <a:r>
              <a:rPr lang="fi-FI" sz="1700"/>
              <a:t>SIKIÖÖN VAIKUTTAA ÄIDIN HYVINVOINTI (RAVITSEMUS, ALTISTUMINEN STRESSIHORMOONILLE, ÄIDIN SAIRAUKSILLE, LÄÄKKEILLE, YMPÄRISTÖTEKIJÖILLE)</a:t>
            </a:r>
          </a:p>
          <a:p>
            <a:r>
              <a:rPr lang="fi-FI" sz="1700"/>
              <a:t>YHDESSÄ GENEETTISTEN TEKIJÖIDEN KANSSA NE VAIKUTTAVAT SYNTYVÄN LAPSEN OMINAISUUKSIIN; ÄRTYVYYTEEN, JÄNTEVYYTEEN, SÄÄTELYKYKYYN, TEMPERAMENTTIIN</a:t>
            </a:r>
          </a:p>
        </p:txBody>
      </p:sp>
    </p:spTree>
    <p:extLst>
      <p:ext uri="{BB962C8B-B14F-4D97-AF65-F5344CB8AC3E}">
        <p14:creationId xmlns:p14="http://schemas.microsoft.com/office/powerpoint/2010/main" val="403954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977D19-7AF3-BB98-A3E7-F20557CEA5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68" r="4220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0855E3B-0066-8002-9C78-D05E525E2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endParaRPr lang="fi-FI" sz="40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8335C9-0BDE-2C9B-DDDA-9E6AFCF7E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r>
              <a:rPr lang="fi-FI" sz="1400"/>
              <a:t>RASKAUDEN VIIMEISELLÄ KOLMANNEKSELLA SIKIÖ TEKEE AISTIHAVAINTOJA; NÄKEE, KUULEE, HAISTAA JA MAISTAA JA NÄMÄ AISTIHAVAINNOT REKISTERÖITYVÄT KESKUSHERMOSTOSSA</a:t>
            </a:r>
          </a:p>
          <a:p>
            <a:r>
              <a:rPr lang="fi-FI" sz="1400"/>
              <a:t>VARHAISET KOKEMUKSET OHJAAVAT LAPSEN PSYYKKISTÄ KEHITYSTÄ</a:t>
            </a:r>
          </a:p>
          <a:p>
            <a:r>
              <a:rPr lang="fi-FI" sz="1400"/>
              <a:t>AIVOJEN PLASTISUUS</a:t>
            </a:r>
          </a:p>
          <a:p>
            <a:r>
              <a:rPr lang="fi-FI" sz="1400"/>
              <a:t>ÄIDIN SYNNYTYKSEN JÄLKEINEN MASENNUS VOI VAIKUTTAA KIELTEISESTI LAPSEN KOGNITIIVISEEN KEHITYKSEEN USEITA VUOSIA ETEENPÄIN, VAIKKA ÄIDIN MASENNUS OLISI JO PARANTUNUTKIN</a:t>
            </a:r>
          </a:p>
        </p:txBody>
      </p:sp>
    </p:spTree>
    <p:extLst>
      <p:ext uri="{BB962C8B-B14F-4D97-AF65-F5344CB8AC3E}">
        <p14:creationId xmlns:p14="http://schemas.microsoft.com/office/powerpoint/2010/main" val="2460106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13592F-DB60-82A3-C5CA-F9C5FC20A8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882" b="-1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00E02E3-C26D-C94A-A218-76F2084AF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endParaRPr lang="fi-FI" sz="40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CC787A-684A-04FF-CD44-A1C8F424B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r>
              <a:rPr lang="fi-FI" sz="1600"/>
              <a:t>KEHITYKSEN AIKANA ERI AIVOALUEIDEN VÄLILLE MUODOSTUU YHÄ LAAJEMPIA TOIMINNALLISIA YHTEYKSIÄ</a:t>
            </a:r>
          </a:p>
          <a:p>
            <a:r>
              <a:rPr lang="fi-FI" sz="1600"/>
              <a:t>KOGNITIIVINEN KEHITYS, MOTORINEN KEHITYS, VUOROVAIKUTUSTAIDOT JA SOSIAALINEN KEHITYS, TUNNE-ELÄMÄN KEHITYS, KOMMUNIKAATION JA PUHEEN KEHITYS ETENEVÄT ALUKSI ERILLISINÄ RIITTÄVÄN PITKÄLLE, KUNNES NE INTEGROITUVAT YHTEEN JA SYNTYY LAADULLISESTI UUSIA TAITOJA</a:t>
            </a:r>
          </a:p>
          <a:p>
            <a:r>
              <a:rPr lang="fi-FI" sz="1600"/>
              <a:t>AIVOJEN KOKONAISVALTAINEN KYPSYYS SAAVUTETAAN NOIN 25- VUODEN IÄSSÄ</a:t>
            </a:r>
          </a:p>
        </p:txBody>
      </p:sp>
    </p:spTree>
    <p:extLst>
      <p:ext uri="{BB962C8B-B14F-4D97-AF65-F5344CB8AC3E}">
        <p14:creationId xmlns:p14="http://schemas.microsoft.com/office/powerpoint/2010/main" val="2655308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149A7EA-0C9E-F549-1D7D-5D0E7D09F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endParaRPr lang="fi-FI" sz="4000"/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2883DA73-EA6E-F5F3-EC27-C23C7A969F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282" r="5393"/>
          <a:stretch/>
        </p:blipFill>
        <p:spPr>
          <a:xfrm>
            <a:off x="7199440" y="10"/>
            <a:ext cx="4992560" cy="6857990"/>
          </a:xfrm>
          <a:prstGeom prst="rect">
            <a:avLst/>
          </a:prstGeom>
          <a:effectLst/>
        </p:spPr>
      </p:pic>
      <p:graphicFrame>
        <p:nvGraphicFramePr>
          <p:cNvPr id="9" name="Sisällön paikkamerkki 2">
            <a:extLst>
              <a:ext uri="{FF2B5EF4-FFF2-40B4-BE49-F238E27FC236}">
                <a16:creationId xmlns:a16="http://schemas.microsoft.com/office/drawing/2014/main" id="{6B3064F8-C234-D391-E1FC-12D6A4AF55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8143079"/>
              </p:ext>
            </p:extLst>
          </p:nvPr>
        </p:nvGraphicFramePr>
        <p:xfrm>
          <a:off x="836680" y="2405067"/>
          <a:ext cx="6002110" cy="3729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12957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B220E3-D144-B2B2-A821-F1AE65E18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33" y="490537"/>
            <a:ext cx="5291663" cy="1628775"/>
          </a:xfrm>
        </p:spPr>
        <p:txBody>
          <a:bodyPr anchor="b">
            <a:normAutofit/>
          </a:bodyPr>
          <a:lstStyle/>
          <a:p>
            <a:r>
              <a:rPr lang="fi-FI" sz="4000"/>
              <a:t>KIINTYMYSSUHDE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1C9104-FFD4-6475-42E5-7954D18C74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939" r="4490" b="-2"/>
          <a:stretch/>
        </p:blipFill>
        <p:spPr>
          <a:xfrm>
            <a:off x="2" y="1587"/>
            <a:ext cx="6095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07DDE040-31ED-2695-CB4B-D368A0A628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4760999"/>
              </p:ext>
            </p:extLst>
          </p:nvPr>
        </p:nvGraphicFramePr>
        <p:xfrm>
          <a:off x="6417734" y="2614612"/>
          <a:ext cx="5291663" cy="3752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34374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239</Words>
  <Application>Microsoft Office PowerPoint</Application>
  <PresentationFormat>Laajakuva</PresentationFormat>
  <Paragraphs>24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AIVOJEN KEHITYS JA VARHAINEN VUOROVAIKUTUS</vt:lpstr>
      <vt:lpstr>PowerPoint-esitys</vt:lpstr>
      <vt:lpstr>PowerPoint-esitys</vt:lpstr>
      <vt:lpstr>PowerPoint-esitys</vt:lpstr>
      <vt:lpstr>PowerPoint-esitys</vt:lpstr>
      <vt:lpstr>KIINTYMYSSUHDE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AIVOJEN KEHITYS JA VARHAINEN VUOROVAIKUTUS</dc:title>
  <dc:creator>Horppu Sari</dc:creator>
  <cp:lastModifiedBy>Horppu Sari</cp:lastModifiedBy>
  <cp:revision>1</cp:revision>
  <dcterms:created xsi:type="dcterms:W3CDTF">2022-09-14T18:43:32Z</dcterms:created>
  <dcterms:modified xsi:type="dcterms:W3CDTF">2022-09-14T19:32:33Z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2022-09-14T18:43:32Z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2baacab8-5842-4cae-b85b-f70bdcce9af2</vt:lpwstr>
  </property>
  <property fmtid="{D5CDD505-2E9C-101B-9397-08002B2CF9AE}" pid="7" name="MSIP_Label_defa4170-0d19-0005-0004-bc88714345d2_ActionId">
    <vt:lpwstr>d727cdfd-1f03-4d63-bd19-788bcc86440a</vt:lpwstr>
  </property>
  <property fmtid="{D5CDD505-2E9C-101B-9397-08002B2CF9AE}" pid="8" name="MSIP_Label_defa4170-0d19-0005-0004-bc88714345d2_ContentBits">
    <vt:lpwstr>0</vt:lpwstr>
  </property>
</Properties>
</file>