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46" d="100"/>
          <a:sy n="46" d="100"/>
        </p:scale>
        <p:origin x="780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8D2DB-D60A-4448-9C89-FD420202A4E6}" type="datetimeFigureOut">
              <a:rPr lang="fi-FI" smtClean="0"/>
              <a:t>30.9.2020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1395A-B2C7-404B-B223-29739DD784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28110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8D2DB-D60A-4448-9C89-FD420202A4E6}" type="datetimeFigureOut">
              <a:rPr lang="fi-FI" smtClean="0"/>
              <a:t>30.9.2020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1395A-B2C7-404B-B223-29739DD784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1688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8D2DB-D60A-4448-9C89-FD420202A4E6}" type="datetimeFigureOut">
              <a:rPr lang="fi-FI" smtClean="0"/>
              <a:t>30.9.2020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1395A-B2C7-404B-B223-29739DD784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23298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8D2DB-D60A-4448-9C89-FD420202A4E6}" type="datetimeFigureOut">
              <a:rPr lang="fi-FI" smtClean="0"/>
              <a:t>30.9.2020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1395A-B2C7-404B-B223-29739DD784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92371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8D2DB-D60A-4448-9C89-FD420202A4E6}" type="datetimeFigureOut">
              <a:rPr lang="fi-FI" smtClean="0"/>
              <a:t>30.9.2020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1395A-B2C7-404B-B223-29739DD784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92137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8D2DB-D60A-4448-9C89-FD420202A4E6}" type="datetimeFigureOut">
              <a:rPr lang="fi-FI" smtClean="0"/>
              <a:t>30.9.2020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1395A-B2C7-404B-B223-29739DD784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835373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8D2DB-D60A-4448-9C89-FD420202A4E6}" type="datetimeFigureOut">
              <a:rPr lang="fi-FI" smtClean="0"/>
              <a:t>30.9.2020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1395A-B2C7-404B-B223-29739DD784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39567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8D2DB-D60A-4448-9C89-FD420202A4E6}" type="datetimeFigureOut">
              <a:rPr lang="fi-FI" smtClean="0"/>
              <a:t>30.9.2020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1395A-B2C7-404B-B223-29739DD784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71156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8D2DB-D60A-4448-9C89-FD420202A4E6}" type="datetimeFigureOut">
              <a:rPr lang="fi-FI" smtClean="0"/>
              <a:t>30.9.2020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1395A-B2C7-404B-B223-29739DD784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729132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8D2DB-D60A-4448-9C89-FD420202A4E6}" type="datetimeFigureOut">
              <a:rPr lang="fi-FI" smtClean="0"/>
              <a:t>30.9.2020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1395A-B2C7-404B-B223-29739DD784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461305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8D2DB-D60A-4448-9C89-FD420202A4E6}" type="datetimeFigureOut">
              <a:rPr lang="fi-FI" smtClean="0"/>
              <a:t>30.9.2020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81395A-B2C7-404B-B223-29739DD784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16597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78D2DB-D60A-4448-9C89-FD420202A4E6}" type="datetimeFigureOut">
              <a:rPr lang="fi-FI" smtClean="0"/>
              <a:t>30.9.2020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81395A-B2C7-404B-B223-29739DD784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4077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Kuntosalityöskentely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 smtClean="0"/>
          </a:p>
          <a:p>
            <a:endParaRPr lang="fi-FI" dirty="0"/>
          </a:p>
          <a:p>
            <a:r>
              <a:rPr lang="fi-FI" dirty="0" smtClean="0"/>
              <a:t>syksy 2020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863032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Osaamistavoitteet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Opintojakson suoritettuaan opiskelija</a:t>
            </a:r>
          </a:p>
          <a:p>
            <a:pPr lvl="1"/>
            <a:r>
              <a:rPr lang="fi-FI" dirty="0"/>
              <a:t>tuntee voima- ja lihaskuntoharjoittelun pääperiaatteet</a:t>
            </a:r>
          </a:p>
          <a:p>
            <a:pPr lvl="1"/>
            <a:r>
              <a:rPr lang="fi-FI" dirty="0"/>
              <a:t>hallitsee oikeat ja turvalliset nosto- ja </a:t>
            </a:r>
            <a:r>
              <a:rPr lang="fi-FI" dirty="0" smtClean="0"/>
              <a:t>avustustekniikat ja osaa havainnoida niitä</a:t>
            </a:r>
            <a:endParaRPr lang="fi-FI" dirty="0"/>
          </a:p>
          <a:p>
            <a:pPr lvl="1"/>
            <a:r>
              <a:rPr lang="fi-FI" dirty="0"/>
              <a:t>hallitsee voima- ja </a:t>
            </a:r>
            <a:r>
              <a:rPr lang="fi-FI" dirty="0" smtClean="0"/>
              <a:t>lihaskuntoharjoittelulaitteiden </a:t>
            </a:r>
            <a:r>
              <a:rPr lang="fi-FI" dirty="0"/>
              <a:t>oikean </a:t>
            </a:r>
            <a:r>
              <a:rPr lang="fi-FI" dirty="0" smtClean="0"/>
              <a:t>käyttötavan</a:t>
            </a:r>
          </a:p>
          <a:p>
            <a:pPr lvl="1"/>
            <a:r>
              <a:rPr lang="fi-FI" dirty="0" smtClean="0"/>
              <a:t>osaa suunnitella ja toteuttaa didaktisesti mielekkäitä oppimiskokonaisuuksia kuntosaliympäristössä</a:t>
            </a:r>
          </a:p>
          <a:p>
            <a:pPr lvl="1"/>
            <a:r>
              <a:rPr lang="fi-FI" dirty="0"/>
              <a:t>o</a:t>
            </a:r>
            <a:r>
              <a:rPr lang="fi-FI" dirty="0" smtClean="0"/>
              <a:t>saa eriyttää toimintaa ja vuorovaikutusta huomioiden oppijoiden yksilöllisiä eroja</a:t>
            </a:r>
          </a:p>
          <a:p>
            <a:pPr marL="4572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782032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Sisältö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voima- ja lihaskunto-ominaisuuksien harjoittamisperiaatteet</a:t>
            </a:r>
          </a:p>
          <a:p>
            <a:pPr lvl="0"/>
            <a:r>
              <a:rPr lang="fi-FI" dirty="0" smtClean="0"/>
              <a:t>perehtyminen </a:t>
            </a:r>
            <a:r>
              <a:rPr lang="fi-FI" dirty="0"/>
              <a:t>eri kuntosaliliikkeiden </a:t>
            </a:r>
            <a:r>
              <a:rPr lang="fi-FI" dirty="0" smtClean="0"/>
              <a:t>suoritustekniikkoihin</a:t>
            </a:r>
            <a:endParaRPr lang="fi-FI" dirty="0"/>
          </a:p>
          <a:p>
            <a:pPr lvl="0"/>
            <a:r>
              <a:rPr lang="fi-FI" dirty="0"/>
              <a:t>turvallisuuden edistäminen voima- ja </a:t>
            </a:r>
            <a:r>
              <a:rPr lang="fi-FI" dirty="0" smtClean="0"/>
              <a:t>lihaskuntoharjoittelussa</a:t>
            </a:r>
          </a:p>
          <a:p>
            <a:pPr lvl="0"/>
            <a:r>
              <a:rPr lang="fi-FI" dirty="0"/>
              <a:t>l</a:t>
            </a:r>
            <a:r>
              <a:rPr lang="fi-FI" dirty="0" smtClean="0"/>
              <a:t>asten ja nuorten harjoittelun erityispiirteet</a:t>
            </a:r>
          </a:p>
          <a:p>
            <a:pPr lvl="0"/>
            <a:r>
              <a:rPr lang="fi-FI" dirty="0"/>
              <a:t>y</a:t>
            </a:r>
            <a:r>
              <a:rPr lang="fi-FI" dirty="0" smtClean="0"/>
              <a:t>ksilöllinen ohjaus 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430275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Suoritusperiaatteet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Aktiivinen osallistuminen: </a:t>
            </a:r>
          </a:p>
          <a:p>
            <a:pPr lvl="1"/>
            <a:r>
              <a:rPr lang="fi-FI" dirty="0" smtClean="0"/>
              <a:t>luento</a:t>
            </a:r>
          </a:p>
          <a:p>
            <a:pPr lvl="1"/>
            <a:r>
              <a:rPr lang="fi-FI" dirty="0" smtClean="0"/>
              <a:t>Etätehtävät</a:t>
            </a:r>
          </a:p>
          <a:p>
            <a:pPr lvl="2"/>
            <a:r>
              <a:rPr lang="fi-FI" dirty="0" smtClean="0"/>
              <a:t>Palautus </a:t>
            </a:r>
            <a:r>
              <a:rPr lang="fi-FI" dirty="0" err="1" smtClean="0"/>
              <a:t>Pedanetin</a:t>
            </a:r>
            <a:r>
              <a:rPr lang="fi-FI" dirty="0" smtClean="0"/>
              <a:t> kansioihin</a:t>
            </a:r>
          </a:p>
          <a:p>
            <a:pPr lvl="1"/>
            <a:endParaRPr lang="fi-FI" dirty="0"/>
          </a:p>
          <a:p>
            <a:r>
              <a:rPr lang="fi-FI" dirty="0" smtClean="0"/>
              <a:t>Arviointi: hyväksytty - täydennettävä</a:t>
            </a:r>
          </a:p>
        </p:txBody>
      </p:sp>
    </p:spTree>
    <p:extLst>
      <p:ext uri="{BB962C8B-B14F-4D97-AF65-F5344CB8AC3E}">
        <p14:creationId xmlns:p14="http://schemas.microsoft.com/office/powerpoint/2010/main" val="35244234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344</TotalTime>
  <Words>81</Words>
  <Application>Microsoft Office PowerPoint</Application>
  <PresentationFormat>Laajakuva</PresentationFormat>
  <Paragraphs>24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Office-teema</vt:lpstr>
      <vt:lpstr>Kuntosalityöskentely</vt:lpstr>
      <vt:lpstr>Osaamistavoitteet</vt:lpstr>
      <vt:lpstr>Sisältö</vt:lpstr>
      <vt:lpstr>Suoritusperiaatteet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Kuntosalityöskentely</dc:title>
  <dc:creator>Kalaja, Teppo</dc:creator>
  <cp:lastModifiedBy>Kalaja, Teppo</cp:lastModifiedBy>
  <cp:revision>15</cp:revision>
  <dcterms:created xsi:type="dcterms:W3CDTF">2020-04-20T05:41:49Z</dcterms:created>
  <dcterms:modified xsi:type="dcterms:W3CDTF">2020-09-30T07:07:48Z</dcterms:modified>
</cp:coreProperties>
</file>