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D9932-4B16-4BCE-9006-3D483576D2F7}" type="datetimeFigureOut">
              <a:rPr lang="fi-FI" smtClean="0"/>
              <a:t>2.10.2017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E637C-84D7-4294-8E1A-DA61AEBE1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58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17FFE-E5ED-4470-A8C8-597737C0EABA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40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4F75-4DB5-4BE1-9446-AC6616DC3F1B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7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CED6-E605-4DB7-A00D-D0146CB1FC13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2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2839-A3A7-458E-B8C9-AEC0795A719B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8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2B5C-447C-45C3-B3E2-C7E5ADF7AFAA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437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4C05-BD4E-47D0-AE59-C76C88646EC6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05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B3AC-BF1D-442F-B9E7-26182DA4860B}" type="datetime1">
              <a:rPr lang="fi-FI" smtClean="0"/>
              <a:t>2.10.2017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499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5FF92-A69D-4EE4-9DAE-9710DEBC6DC9}" type="datetime1">
              <a:rPr lang="fi-FI" smtClean="0"/>
              <a:t>2.10.2017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25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D5062-4E57-43EF-843D-14081F23FAD5}" type="datetime1">
              <a:rPr lang="fi-FI" smtClean="0"/>
              <a:t>2.10.2017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00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F2FFE-7EA7-4771-A672-24FF70F0612F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05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C552-CD98-4584-9120-2508973E18AC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49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E904-4DB4-47A5-839E-6B6D135654FB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JM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BB310-E241-467A-8B58-5F42EA054C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16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Britannic Bold" panose="020B0903060703020204" pitchFamily="34" charset="0"/>
              </a:rPr>
              <a:t>Uskonnon rooli (oppiaineena)</a:t>
            </a:r>
            <a:br>
              <a:rPr lang="fi-FI" dirty="0" smtClean="0">
                <a:latin typeface="Britannic Bold" panose="020B0903060703020204" pitchFamily="34" charset="0"/>
              </a:rPr>
            </a:br>
            <a:r>
              <a:rPr lang="fi-FI" dirty="0" smtClean="0">
                <a:latin typeface="Britannic Bold" panose="020B0903060703020204" pitchFamily="34" charset="0"/>
              </a:rPr>
              <a:t>muuttuvassa maailmassa </a:t>
            </a:r>
            <a:endParaRPr lang="fi-FI" dirty="0">
              <a:latin typeface="Britannic Bold" panose="020B090306070302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232563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>
                <a:latin typeface="AR BLANCA" panose="02000000000000000000" pitchFamily="2" charset="0"/>
              </a:rPr>
              <a:t>Yksilö- tai parityönä,</a:t>
            </a:r>
          </a:p>
          <a:p>
            <a:r>
              <a:rPr lang="fi-FI" dirty="0" smtClean="0">
                <a:latin typeface="AR BLANCA" panose="02000000000000000000" pitchFamily="2" charset="0"/>
              </a:rPr>
              <a:t>paperille tai digitaalisesti,</a:t>
            </a:r>
          </a:p>
          <a:p>
            <a:r>
              <a:rPr lang="fi-FI" dirty="0" smtClean="0">
                <a:latin typeface="AR BLANCA" panose="02000000000000000000" pitchFamily="2" charset="0"/>
              </a:rPr>
              <a:t>esitellen ja keskustellen,</a:t>
            </a:r>
          </a:p>
          <a:p>
            <a:r>
              <a:rPr lang="fi-FI" dirty="0" smtClean="0">
                <a:latin typeface="AR BLANCA" panose="02000000000000000000" pitchFamily="2" charset="0"/>
              </a:rPr>
              <a:t>tai muuten vain palauttaen</a:t>
            </a:r>
            <a:endParaRPr lang="fi-FI" dirty="0">
              <a:latin typeface="AR BLANCA" panose="02000000000000000000" pitchFamily="2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4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1043608" y="678662"/>
            <a:ext cx="70567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000" dirty="0" smtClean="0">
                <a:latin typeface="AR CENA" panose="02000000000000000000" pitchFamily="2" charset="0"/>
              </a:rPr>
              <a:t>Pohdi mahdollisimman monin eri perusteluin, miksi uskontoa ja/tai katsomusaineita olisi edelleen syytä opiskella (</a:t>
            </a:r>
            <a:r>
              <a:rPr lang="fi-FI" sz="4000" dirty="0" err="1" smtClean="0">
                <a:latin typeface="AR CENA" panose="02000000000000000000" pitchFamily="2" charset="0"/>
              </a:rPr>
              <a:t>perus)kouluissa</a:t>
            </a:r>
            <a:endParaRPr lang="fi-FI" sz="4000" dirty="0" smtClean="0">
              <a:latin typeface="AR CENA" panose="02000000000000000000" pitchFamily="2" charset="0"/>
            </a:endParaRPr>
          </a:p>
          <a:p>
            <a:pPr algn="ctr"/>
            <a:endParaRPr lang="fi-FI" sz="4000" dirty="0">
              <a:latin typeface="AR CENA" panose="02000000000000000000" pitchFamily="2" charset="0"/>
            </a:endParaRPr>
          </a:p>
          <a:p>
            <a:pPr algn="ctr"/>
            <a:r>
              <a:rPr lang="fi-FI" sz="4000" dirty="0" smtClean="0">
                <a:latin typeface="AR CENA" panose="02000000000000000000" pitchFamily="2" charset="0"/>
              </a:rPr>
              <a:t>Käytä apuna myös ajatusta vastustavien kommentteja, mutta keskity ensisijaisesti asian puolesta puhuviin näkökulmiin</a:t>
            </a:r>
            <a:endParaRPr lang="fi-FI" sz="4000" dirty="0">
              <a:latin typeface="AR CENA" panose="02000000000000000000" pitchFamily="2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78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ja milloin?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Tehtävä toimii yhdeksännen luokan uskonnonopetukseen orientoivana tehtävänä, eräänlaisena esiymmärryksen luojana käänteisen opetuksen periaatteiden mukaisesti</a:t>
            </a:r>
          </a:p>
          <a:p>
            <a:r>
              <a:rPr lang="fi-FI" dirty="0" smtClean="0"/>
              <a:t>Tehtävän tehtyään oppilaiden kanssa voi käydä keskustelua aiheesta ja tuoda pöytään opettajan näkökulmasta lisäinformaatiota ja lisäperusteita</a:t>
            </a:r>
          </a:p>
          <a:p>
            <a:r>
              <a:rPr lang="fi-FI" dirty="0" smtClean="0"/>
              <a:t>Hyvä on käydä läpi myös opetussuunnitelmassa esiintyviä pointteja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380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403648" y="1124744"/>
            <a:ext cx="61926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Lisäpohdittavaksi:</a:t>
            </a:r>
          </a:p>
          <a:p>
            <a:pPr algn="ctr"/>
            <a:endParaRPr lang="fi-FI" sz="3200" dirty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Tulisiko uskonto korvata jollakin yleisemmällä katsomusaineella?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Miksi?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 ei?</a:t>
            </a:r>
            <a:endParaRPr lang="fi-FI" sz="3200" dirty="0">
              <a:latin typeface="AR CENA" panose="02000000000000000000" pitchFamily="2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1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417502" y="944634"/>
            <a:ext cx="61926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Lisäpohdittavaksi: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Tarvitaanko yleensä erillisiä katsomusaineita, vai riittääkö asioiden sivuaminen muiden oppiaineiden sisällä?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Miksi?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 ei?</a:t>
            </a:r>
            <a:endParaRPr lang="fi-FI" sz="3200" dirty="0">
              <a:latin typeface="AR CENA" panose="02000000000000000000" pitchFamily="2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4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431356" y="390452"/>
            <a:ext cx="61926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Lisäpohdittavaksi:</a:t>
            </a:r>
          </a:p>
          <a:p>
            <a:pPr algn="ctr"/>
            <a:endParaRPr lang="fi-FI" sz="3200" dirty="0" smtClean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Onko juuri uskonto ja/tai elämänkatsomukseen sekä etiikkaan keskittyvä oppiaine sellaisia metataitoja</a:t>
            </a: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opettava aine</a:t>
            </a:r>
            <a:r>
              <a:rPr lang="fi-FI" sz="3200" smtClean="0">
                <a:latin typeface="AR CENA" panose="02000000000000000000" pitchFamily="2" charset="0"/>
              </a:rPr>
              <a:t>, joita </a:t>
            </a:r>
            <a:r>
              <a:rPr lang="fi-FI" sz="3200" dirty="0" smtClean="0">
                <a:latin typeface="AR CENA" panose="02000000000000000000" pitchFamily="2" charset="0"/>
              </a:rPr>
              <a:t>nykymaailmassa</a:t>
            </a: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ja uuden opetussuunnitelman mukaisesti tarvitaan?</a:t>
            </a:r>
          </a:p>
          <a:p>
            <a:pPr algn="ctr"/>
            <a:endParaRPr lang="fi-FI" sz="3200" dirty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 on?</a:t>
            </a:r>
          </a:p>
          <a:p>
            <a:pPr algn="ctr"/>
            <a:endParaRPr lang="fi-FI" sz="3200" dirty="0">
              <a:latin typeface="AR CENA" panose="02000000000000000000" pitchFamily="2" charset="0"/>
            </a:endParaRPr>
          </a:p>
          <a:p>
            <a:pPr algn="ctr"/>
            <a:r>
              <a:rPr lang="fi-FI" sz="3200" dirty="0" smtClean="0">
                <a:latin typeface="AR CENA" panose="02000000000000000000" pitchFamily="2" charset="0"/>
              </a:rPr>
              <a:t>Miksi ei?</a:t>
            </a:r>
            <a:endParaRPr lang="fi-FI" sz="3200" dirty="0">
              <a:latin typeface="AR CENA" panose="02000000000000000000" pitchFamily="2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JM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117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164</Words>
  <Application>Microsoft Office PowerPoint</Application>
  <PresentationFormat>Näytössä katseltava diaesitys (4:3)</PresentationFormat>
  <Paragraphs>41</Paragraphs>
  <Slides>6</Slides>
  <Notes>0</Notes>
  <HiddenSlides>1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Uskonnon rooli (oppiaineena) muuttuvassa maailmassa </vt:lpstr>
      <vt:lpstr>PowerPoint-esitys</vt:lpstr>
      <vt:lpstr>Miksi ja milloin?</vt:lpstr>
      <vt:lpstr>PowerPoint-esitys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opettaja</dc:creator>
  <cp:lastModifiedBy>opettaja</cp:lastModifiedBy>
  <cp:revision>7</cp:revision>
  <dcterms:created xsi:type="dcterms:W3CDTF">2017-10-02T06:32:22Z</dcterms:created>
  <dcterms:modified xsi:type="dcterms:W3CDTF">2017-10-02T07:21:24Z</dcterms:modified>
</cp:coreProperties>
</file>