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</p:sldMasterIdLst>
  <p:notesMasterIdLst>
    <p:notesMasterId r:id="rId16"/>
  </p:notesMasterIdLst>
  <p:sldIdLst>
    <p:sldId id="268" r:id="rId6"/>
    <p:sldId id="257" r:id="rId7"/>
    <p:sldId id="258" r:id="rId8"/>
    <p:sldId id="259" r:id="rId9"/>
    <p:sldId id="260" r:id="rId10"/>
    <p:sldId id="261" r:id="rId11"/>
    <p:sldId id="267" r:id="rId12"/>
    <p:sldId id="262" r:id="rId13"/>
    <p:sldId id="263" r:id="rId14"/>
    <p:sldId id="264" r:id="rId15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D8D8884-AD26-4E85-9D11-F7B08870E27C}" v="678" dt="2022-02-20T07:08:35.95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420" autoAdjust="0"/>
    <p:restoredTop sz="94660"/>
  </p:normalViewPr>
  <p:slideViewPr>
    <p:cSldViewPr snapToGrid="0">
      <p:cViewPr varScale="1">
        <p:scale>
          <a:sx n="77" d="100"/>
          <a:sy n="77" d="100"/>
        </p:scale>
        <p:origin x="29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lonen Anssi" userId="241902be-ee4f-4c15-a5e1-57b8755bc3ff" providerId="ADAL" clId="{1D8D8884-AD26-4E85-9D11-F7B08870E27C}"/>
    <pc:docChg chg="custSel addSld modSld">
      <pc:chgData name="Salonen Anssi" userId="241902be-ee4f-4c15-a5e1-57b8755bc3ff" providerId="ADAL" clId="{1D8D8884-AD26-4E85-9D11-F7B08870E27C}" dt="2022-02-20T07:08:35.958" v="3073"/>
      <pc:docMkLst>
        <pc:docMk/>
      </pc:docMkLst>
      <pc:sldChg chg="modSp modAnim">
        <pc:chgData name="Salonen Anssi" userId="241902be-ee4f-4c15-a5e1-57b8755bc3ff" providerId="ADAL" clId="{1D8D8884-AD26-4E85-9D11-F7B08870E27C}" dt="2022-02-20T07:03:52.276" v="3012" actId="115"/>
        <pc:sldMkLst>
          <pc:docMk/>
          <pc:sldMk cId="1058832502" sldId="257"/>
        </pc:sldMkLst>
        <pc:spChg chg="mod">
          <ac:chgData name="Salonen Anssi" userId="241902be-ee4f-4c15-a5e1-57b8755bc3ff" providerId="ADAL" clId="{1D8D8884-AD26-4E85-9D11-F7B08870E27C}" dt="2022-02-20T07:03:52.276" v="3012" actId="115"/>
          <ac:spMkLst>
            <pc:docMk/>
            <pc:sldMk cId="1058832502" sldId="257"/>
            <ac:spMk id="3" creationId="{00000000-0000-0000-0000-000000000000}"/>
          </ac:spMkLst>
        </pc:spChg>
      </pc:sldChg>
      <pc:sldChg chg="modSp">
        <pc:chgData name="Salonen Anssi" userId="241902be-ee4f-4c15-a5e1-57b8755bc3ff" providerId="ADAL" clId="{1D8D8884-AD26-4E85-9D11-F7B08870E27C}" dt="2022-02-20T07:05:41.129" v="3059" actId="20577"/>
        <pc:sldMkLst>
          <pc:docMk/>
          <pc:sldMk cId="239081711" sldId="258"/>
        </pc:sldMkLst>
        <pc:spChg chg="mod">
          <ac:chgData name="Salonen Anssi" userId="241902be-ee4f-4c15-a5e1-57b8755bc3ff" providerId="ADAL" clId="{1D8D8884-AD26-4E85-9D11-F7B08870E27C}" dt="2022-02-20T07:05:41.129" v="3059" actId="20577"/>
          <ac:spMkLst>
            <pc:docMk/>
            <pc:sldMk cId="239081711" sldId="258"/>
            <ac:spMk id="3" creationId="{00000000-0000-0000-0000-000000000000}"/>
          </ac:spMkLst>
        </pc:spChg>
      </pc:sldChg>
      <pc:sldChg chg="modSp">
        <pc:chgData name="Salonen Anssi" userId="241902be-ee4f-4c15-a5e1-57b8755bc3ff" providerId="ADAL" clId="{1D8D8884-AD26-4E85-9D11-F7B08870E27C}" dt="2022-02-20T07:05:56.308" v="3060" actId="114"/>
        <pc:sldMkLst>
          <pc:docMk/>
          <pc:sldMk cId="1890113502" sldId="259"/>
        </pc:sldMkLst>
        <pc:spChg chg="mod">
          <ac:chgData name="Salonen Anssi" userId="241902be-ee4f-4c15-a5e1-57b8755bc3ff" providerId="ADAL" clId="{1D8D8884-AD26-4E85-9D11-F7B08870E27C}" dt="2022-02-20T07:05:56.308" v="3060" actId="114"/>
          <ac:spMkLst>
            <pc:docMk/>
            <pc:sldMk cId="1890113502" sldId="259"/>
            <ac:spMk id="3" creationId="{00000000-0000-0000-0000-000000000000}"/>
          </ac:spMkLst>
        </pc:spChg>
      </pc:sldChg>
      <pc:sldChg chg="modSp">
        <pc:chgData name="Salonen Anssi" userId="241902be-ee4f-4c15-a5e1-57b8755bc3ff" providerId="ADAL" clId="{1D8D8884-AD26-4E85-9D11-F7B08870E27C}" dt="2022-02-19T12:19:05.061" v="83" actId="114"/>
        <pc:sldMkLst>
          <pc:docMk/>
          <pc:sldMk cId="993988681" sldId="260"/>
        </pc:sldMkLst>
        <pc:spChg chg="mod">
          <ac:chgData name="Salonen Anssi" userId="241902be-ee4f-4c15-a5e1-57b8755bc3ff" providerId="ADAL" clId="{1D8D8884-AD26-4E85-9D11-F7B08870E27C}" dt="2022-02-19T12:19:05.061" v="83" actId="114"/>
          <ac:spMkLst>
            <pc:docMk/>
            <pc:sldMk cId="993988681" sldId="260"/>
            <ac:spMk id="3" creationId="{00000000-0000-0000-0000-000000000000}"/>
          </ac:spMkLst>
        </pc:spChg>
      </pc:sldChg>
      <pc:sldChg chg="modSp mod modAnim">
        <pc:chgData name="Salonen Anssi" userId="241902be-ee4f-4c15-a5e1-57b8755bc3ff" providerId="ADAL" clId="{1D8D8884-AD26-4E85-9D11-F7B08870E27C}" dt="2022-02-20T07:07:35.558" v="3066" actId="27636"/>
        <pc:sldMkLst>
          <pc:docMk/>
          <pc:sldMk cId="357787380" sldId="261"/>
        </pc:sldMkLst>
        <pc:spChg chg="mod">
          <ac:chgData name="Salonen Anssi" userId="241902be-ee4f-4c15-a5e1-57b8755bc3ff" providerId="ADAL" clId="{1D8D8884-AD26-4E85-9D11-F7B08870E27C}" dt="2022-02-19T12:39:14.082" v="2341" actId="20577"/>
          <ac:spMkLst>
            <pc:docMk/>
            <pc:sldMk cId="357787380" sldId="261"/>
            <ac:spMk id="2" creationId="{00000000-0000-0000-0000-000000000000}"/>
          </ac:spMkLst>
        </pc:spChg>
        <pc:spChg chg="mod">
          <ac:chgData name="Salonen Anssi" userId="241902be-ee4f-4c15-a5e1-57b8755bc3ff" providerId="ADAL" clId="{1D8D8884-AD26-4E85-9D11-F7B08870E27C}" dt="2022-02-20T07:07:35.541" v="3065" actId="27636"/>
          <ac:spMkLst>
            <pc:docMk/>
            <pc:sldMk cId="357787380" sldId="261"/>
            <ac:spMk id="4" creationId="{00000000-0000-0000-0000-000000000000}"/>
          </ac:spMkLst>
        </pc:spChg>
        <pc:spChg chg="mod">
          <ac:chgData name="Salonen Anssi" userId="241902be-ee4f-4c15-a5e1-57b8755bc3ff" providerId="ADAL" clId="{1D8D8884-AD26-4E85-9D11-F7B08870E27C}" dt="2022-02-20T07:07:35.558" v="3066" actId="27636"/>
          <ac:spMkLst>
            <pc:docMk/>
            <pc:sldMk cId="357787380" sldId="261"/>
            <ac:spMk id="5" creationId="{00000000-0000-0000-0000-000000000000}"/>
          </ac:spMkLst>
        </pc:spChg>
      </pc:sldChg>
      <pc:sldChg chg="modSp mod">
        <pc:chgData name="Salonen Anssi" userId="241902be-ee4f-4c15-a5e1-57b8755bc3ff" providerId="ADAL" clId="{1D8D8884-AD26-4E85-9D11-F7B08870E27C}" dt="2022-02-19T12:24:38.076" v="225" actId="20577"/>
        <pc:sldMkLst>
          <pc:docMk/>
          <pc:sldMk cId="1202546274" sldId="262"/>
        </pc:sldMkLst>
        <pc:spChg chg="mod">
          <ac:chgData name="Salonen Anssi" userId="241902be-ee4f-4c15-a5e1-57b8755bc3ff" providerId="ADAL" clId="{1D8D8884-AD26-4E85-9D11-F7B08870E27C}" dt="2022-02-19T12:24:38.076" v="225" actId="20577"/>
          <ac:spMkLst>
            <pc:docMk/>
            <pc:sldMk cId="1202546274" sldId="262"/>
            <ac:spMk id="2" creationId="{00000000-0000-0000-0000-000000000000}"/>
          </ac:spMkLst>
        </pc:spChg>
      </pc:sldChg>
      <pc:sldChg chg="modSp mod modAnim">
        <pc:chgData name="Salonen Anssi" userId="241902be-ee4f-4c15-a5e1-57b8755bc3ff" providerId="ADAL" clId="{1D8D8884-AD26-4E85-9D11-F7B08870E27C}" dt="2022-02-19T12:23:58.802" v="218" actId="113"/>
        <pc:sldMkLst>
          <pc:docMk/>
          <pc:sldMk cId="1671509726" sldId="263"/>
        </pc:sldMkLst>
        <pc:spChg chg="mod">
          <ac:chgData name="Salonen Anssi" userId="241902be-ee4f-4c15-a5e1-57b8755bc3ff" providerId="ADAL" clId="{1D8D8884-AD26-4E85-9D11-F7B08870E27C}" dt="2022-02-19T12:23:58.802" v="218" actId="113"/>
          <ac:spMkLst>
            <pc:docMk/>
            <pc:sldMk cId="1671509726" sldId="263"/>
            <ac:spMk id="2" creationId="{00000000-0000-0000-0000-000000000000}"/>
          </ac:spMkLst>
        </pc:spChg>
        <pc:spChg chg="mod">
          <ac:chgData name="Salonen Anssi" userId="241902be-ee4f-4c15-a5e1-57b8755bc3ff" providerId="ADAL" clId="{1D8D8884-AD26-4E85-9D11-F7B08870E27C}" dt="2022-02-19T12:23:35.167" v="214" actId="20577"/>
          <ac:spMkLst>
            <pc:docMk/>
            <pc:sldMk cId="1671509726" sldId="263"/>
            <ac:spMk id="3" creationId="{00000000-0000-0000-0000-000000000000}"/>
          </ac:spMkLst>
        </pc:spChg>
        <pc:spChg chg="mod">
          <ac:chgData name="Salonen Anssi" userId="241902be-ee4f-4c15-a5e1-57b8755bc3ff" providerId="ADAL" clId="{1D8D8884-AD26-4E85-9D11-F7B08870E27C}" dt="2022-02-19T12:23:51.942" v="217" actId="14100"/>
          <ac:spMkLst>
            <pc:docMk/>
            <pc:sldMk cId="1671509726" sldId="263"/>
            <ac:spMk id="4" creationId="{00000000-0000-0000-0000-000000000000}"/>
          </ac:spMkLst>
        </pc:spChg>
      </pc:sldChg>
      <pc:sldChg chg="modSp mod">
        <pc:chgData name="Salonen Anssi" userId="241902be-ee4f-4c15-a5e1-57b8755bc3ff" providerId="ADAL" clId="{1D8D8884-AD26-4E85-9D11-F7B08870E27C}" dt="2022-02-19T12:24:03.362" v="219" actId="113"/>
        <pc:sldMkLst>
          <pc:docMk/>
          <pc:sldMk cId="820257277" sldId="264"/>
        </pc:sldMkLst>
        <pc:spChg chg="mod">
          <ac:chgData name="Salonen Anssi" userId="241902be-ee4f-4c15-a5e1-57b8755bc3ff" providerId="ADAL" clId="{1D8D8884-AD26-4E85-9D11-F7B08870E27C}" dt="2022-02-19T12:24:03.362" v="219" actId="113"/>
          <ac:spMkLst>
            <pc:docMk/>
            <pc:sldMk cId="820257277" sldId="264"/>
            <ac:spMk id="2" creationId="{00000000-0000-0000-0000-000000000000}"/>
          </ac:spMkLst>
        </pc:spChg>
      </pc:sldChg>
      <pc:sldChg chg="modSp mod setBg">
        <pc:chgData name="Salonen Anssi" userId="241902be-ee4f-4c15-a5e1-57b8755bc3ff" providerId="ADAL" clId="{1D8D8884-AD26-4E85-9D11-F7B08870E27C}" dt="2022-02-19T12:16:55.296" v="8" actId="114"/>
        <pc:sldMkLst>
          <pc:docMk/>
          <pc:sldMk cId="351064479" sldId="266"/>
        </pc:sldMkLst>
        <pc:spChg chg="mod">
          <ac:chgData name="Salonen Anssi" userId="241902be-ee4f-4c15-a5e1-57b8755bc3ff" providerId="ADAL" clId="{1D8D8884-AD26-4E85-9D11-F7B08870E27C}" dt="2022-02-19T12:16:55.296" v="8" actId="114"/>
          <ac:spMkLst>
            <pc:docMk/>
            <pc:sldMk cId="351064479" sldId="266"/>
            <ac:spMk id="3075" creationId="{00000000-0000-0000-0000-000000000000}"/>
          </ac:spMkLst>
        </pc:spChg>
      </pc:sldChg>
      <pc:sldChg chg="add modAnim">
        <pc:chgData name="Salonen Anssi" userId="241902be-ee4f-4c15-a5e1-57b8755bc3ff" providerId="ADAL" clId="{1D8D8884-AD26-4E85-9D11-F7B08870E27C}" dt="2022-02-20T07:08:35.958" v="3073"/>
        <pc:sldMkLst>
          <pc:docMk/>
          <pc:sldMk cId="3211466699" sldId="267"/>
        </pc:sldMkLst>
      </pc:sldChg>
    </pc:docChg>
  </pc:docChgLst>
  <pc:docChgLst>
    <pc:chgData name="Harinen Henri" userId="fd3b207c-c6a3-466a-abfa-4fc86693bee5" providerId="ADAL" clId="{A3EDF350-520A-4995-9785-DC2E82F19421}"/>
    <pc:docChg chg="custSel modSld">
      <pc:chgData name="Harinen Henri" userId="fd3b207c-c6a3-466a-abfa-4fc86693bee5" providerId="ADAL" clId="{A3EDF350-520A-4995-9785-DC2E82F19421}" dt="2020-06-16T07:55:27.890" v="167" actId="20577"/>
      <pc:docMkLst>
        <pc:docMk/>
      </pc:docMkLst>
      <pc:sldChg chg="modSp modAnim">
        <pc:chgData name="Harinen Henri" userId="fd3b207c-c6a3-466a-abfa-4fc86693bee5" providerId="ADAL" clId="{A3EDF350-520A-4995-9785-DC2E82F19421}" dt="2020-06-16T07:24:22.947" v="135"/>
        <pc:sldMkLst>
          <pc:docMk/>
          <pc:sldMk cId="1058832502" sldId="257"/>
        </pc:sldMkLst>
        <pc:spChg chg="mod">
          <ac:chgData name="Harinen Henri" userId="fd3b207c-c6a3-466a-abfa-4fc86693bee5" providerId="ADAL" clId="{A3EDF350-520A-4995-9785-DC2E82F19421}" dt="2020-06-16T07:08:53.438" v="5" actId="113"/>
          <ac:spMkLst>
            <pc:docMk/>
            <pc:sldMk cId="1058832502" sldId="257"/>
            <ac:spMk id="2" creationId="{00000000-0000-0000-0000-000000000000}"/>
          </ac:spMkLst>
        </pc:spChg>
        <pc:spChg chg="mod">
          <ac:chgData name="Harinen Henri" userId="fd3b207c-c6a3-466a-abfa-4fc86693bee5" providerId="ADAL" clId="{A3EDF350-520A-4995-9785-DC2E82F19421}" dt="2020-06-16T07:10:42.006" v="19" actId="255"/>
          <ac:spMkLst>
            <pc:docMk/>
            <pc:sldMk cId="1058832502" sldId="257"/>
            <ac:spMk id="3" creationId="{00000000-0000-0000-0000-000000000000}"/>
          </ac:spMkLst>
        </pc:spChg>
      </pc:sldChg>
      <pc:sldChg chg="modSp modAnim">
        <pc:chgData name="Harinen Henri" userId="fd3b207c-c6a3-466a-abfa-4fc86693bee5" providerId="ADAL" clId="{A3EDF350-520A-4995-9785-DC2E82F19421}" dt="2020-06-16T07:28:27.087" v="138" actId="114"/>
        <pc:sldMkLst>
          <pc:docMk/>
          <pc:sldMk cId="239081711" sldId="258"/>
        </pc:sldMkLst>
        <pc:spChg chg="mod">
          <ac:chgData name="Harinen Henri" userId="fd3b207c-c6a3-466a-abfa-4fc86693bee5" providerId="ADAL" clId="{A3EDF350-520A-4995-9785-DC2E82F19421}" dt="2020-06-16T07:10:54.736" v="20" actId="2711"/>
          <ac:spMkLst>
            <pc:docMk/>
            <pc:sldMk cId="239081711" sldId="258"/>
            <ac:spMk id="2" creationId="{00000000-0000-0000-0000-000000000000}"/>
          </ac:spMkLst>
        </pc:spChg>
        <pc:spChg chg="mod">
          <ac:chgData name="Harinen Henri" userId="fd3b207c-c6a3-466a-abfa-4fc86693bee5" providerId="ADAL" clId="{A3EDF350-520A-4995-9785-DC2E82F19421}" dt="2020-06-16T07:28:27.087" v="138" actId="114"/>
          <ac:spMkLst>
            <pc:docMk/>
            <pc:sldMk cId="239081711" sldId="258"/>
            <ac:spMk id="3" creationId="{00000000-0000-0000-0000-000000000000}"/>
          </ac:spMkLst>
        </pc:spChg>
      </pc:sldChg>
      <pc:sldChg chg="modSp modAnim">
        <pc:chgData name="Harinen Henri" userId="fd3b207c-c6a3-466a-abfa-4fc86693bee5" providerId="ADAL" clId="{A3EDF350-520A-4995-9785-DC2E82F19421}" dt="2020-06-16T07:28:42.865" v="139"/>
        <pc:sldMkLst>
          <pc:docMk/>
          <pc:sldMk cId="1890113502" sldId="259"/>
        </pc:sldMkLst>
        <pc:spChg chg="mod">
          <ac:chgData name="Harinen Henri" userId="fd3b207c-c6a3-466a-abfa-4fc86693bee5" providerId="ADAL" clId="{A3EDF350-520A-4995-9785-DC2E82F19421}" dt="2020-06-16T07:14:56.154" v="54" actId="2711"/>
          <ac:spMkLst>
            <pc:docMk/>
            <pc:sldMk cId="1890113502" sldId="259"/>
            <ac:spMk id="2" creationId="{00000000-0000-0000-0000-000000000000}"/>
          </ac:spMkLst>
        </pc:spChg>
        <pc:spChg chg="mod">
          <ac:chgData name="Harinen Henri" userId="fd3b207c-c6a3-466a-abfa-4fc86693bee5" providerId="ADAL" clId="{A3EDF350-520A-4995-9785-DC2E82F19421}" dt="2020-06-16T07:14:50.691" v="53" actId="255"/>
          <ac:spMkLst>
            <pc:docMk/>
            <pc:sldMk cId="1890113502" sldId="259"/>
            <ac:spMk id="3" creationId="{00000000-0000-0000-0000-000000000000}"/>
          </ac:spMkLst>
        </pc:spChg>
      </pc:sldChg>
      <pc:sldChg chg="modSp modAnim">
        <pc:chgData name="Harinen Henri" userId="fd3b207c-c6a3-466a-abfa-4fc86693bee5" providerId="ADAL" clId="{A3EDF350-520A-4995-9785-DC2E82F19421}" dt="2020-06-16T07:55:27.890" v="167" actId="20577"/>
        <pc:sldMkLst>
          <pc:docMk/>
          <pc:sldMk cId="993988681" sldId="260"/>
        </pc:sldMkLst>
        <pc:spChg chg="mod">
          <ac:chgData name="Harinen Henri" userId="fd3b207c-c6a3-466a-abfa-4fc86693bee5" providerId="ADAL" clId="{A3EDF350-520A-4995-9785-DC2E82F19421}" dt="2020-06-16T07:13:20.200" v="47" actId="2711"/>
          <ac:spMkLst>
            <pc:docMk/>
            <pc:sldMk cId="993988681" sldId="260"/>
            <ac:spMk id="2" creationId="{00000000-0000-0000-0000-000000000000}"/>
          </ac:spMkLst>
        </pc:spChg>
        <pc:spChg chg="mod">
          <ac:chgData name="Harinen Henri" userId="fd3b207c-c6a3-466a-abfa-4fc86693bee5" providerId="ADAL" clId="{A3EDF350-520A-4995-9785-DC2E82F19421}" dt="2020-06-16T07:55:27.890" v="167" actId="20577"/>
          <ac:spMkLst>
            <pc:docMk/>
            <pc:sldMk cId="993988681" sldId="260"/>
            <ac:spMk id="3" creationId="{00000000-0000-0000-0000-000000000000}"/>
          </ac:spMkLst>
        </pc:spChg>
      </pc:sldChg>
      <pc:sldChg chg="modSp modAnim">
        <pc:chgData name="Harinen Henri" userId="fd3b207c-c6a3-466a-abfa-4fc86693bee5" providerId="ADAL" clId="{A3EDF350-520A-4995-9785-DC2E82F19421}" dt="2020-06-16T07:42:24.795" v="149"/>
        <pc:sldMkLst>
          <pc:docMk/>
          <pc:sldMk cId="357787380" sldId="261"/>
        </pc:sldMkLst>
        <pc:spChg chg="mod">
          <ac:chgData name="Harinen Henri" userId="fd3b207c-c6a3-466a-abfa-4fc86693bee5" providerId="ADAL" clId="{A3EDF350-520A-4995-9785-DC2E82F19421}" dt="2020-06-16T07:15:26.826" v="56" actId="2711"/>
          <ac:spMkLst>
            <pc:docMk/>
            <pc:sldMk cId="357787380" sldId="261"/>
            <ac:spMk id="2" creationId="{00000000-0000-0000-0000-000000000000}"/>
          </ac:spMkLst>
        </pc:spChg>
        <pc:spChg chg="mod">
          <ac:chgData name="Harinen Henri" userId="fd3b207c-c6a3-466a-abfa-4fc86693bee5" providerId="ADAL" clId="{A3EDF350-520A-4995-9785-DC2E82F19421}" dt="2020-06-16T07:17:50.209" v="61" actId="255"/>
          <ac:spMkLst>
            <pc:docMk/>
            <pc:sldMk cId="357787380" sldId="261"/>
            <ac:spMk id="5" creationId="{00000000-0000-0000-0000-000000000000}"/>
          </ac:spMkLst>
        </pc:spChg>
      </pc:sldChg>
      <pc:sldChg chg="modSp modAnim">
        <pc:chgData name="Harinen Henri" userId="fd3b207c-c6a3-466a-abfa-4fc86693bee5" providerId="ADAL" clId="{A3EDF350-520A-4995-9785-DC2E82F19421}" dt="2020-06-16T07:43:29.027" v="156"/>
        <pc:sldMkLst>
          <pc:docMk/>
          <pc:sldMk cId="1202546274" sldId="262"/>
        </pc:sldMkLst>
        <pc:spChg chg="mod">
          <ac:chgData name="Harinen Henri" userId="fd3b207c-c6a3-466a-abfa-4fc86693bee5" providerId="ADAL" clId="{A3EDF350-520A-4995-9785-DC2E82F19421}" dt="2020-06-16T07:18:59.216" v="63" actId="2711"/>
          <ac:spMkLst>
            <pc:docMk/>
            <pc:sldMk cId="1202546274" sldId="262"/>
            <ac:spMk id="2" creationId="{00000000-0000-0000-0000-000000000000}"/>
          </ac:spMkLst>
        </pc:spChg>
        <pc:spChg chg="mod">
          <ac:chgData name="Harinen Henri" userId="fd3b207c-c6a3-466a-abfa-4fc86693bee5" providerId="ADAL" clId="{A3EDF350-520A-4995-9785-DC2E82F19421}" dt="2020-06-16T07:20:32.777" v="82" actId="27636"/>
          <ac:spMkLst>
            <pc:docMk/>
            <pc:sldMk cId="1202546274" sldId="262"/>
            <ac:spMk id="4" creationId="{00000000-0000-0000-0000-000000000000}"/>
          </ac:spMkLst>
        </pc:spChg>
        <pc:spChg chg="mod">
          <ac:chgData name="Harinen Henri" userId="fd3b207c-c6a3-466a-abfa-4fc86693bee5" providerId="ADAL" clId="{A3EDF350-520A-4995-9785-DC2E82F19421}" dt="2020-06-16T07:20:44.929" v="84" actId="255"/>
          <ac:spMkLst>
            <pc:docMk/>
            <pc:sldMk cId="1202546274" sldId="262"/>
            <ac:spMk id="5" creationId="{00000000-0000-0000-0000-000000000000}"/>
          </ac:spMkLst>
        </pc:spChg>
      </pc:sldChg>
      <pc:sldChg chg="modSp modAnim">
        <pc:chgData name="Harinen Henri" userId="fd3b207c-c6a3-466a-abfa-4fc86693bee5" providerId="ADAL" clId="{A3EDF350-520A-4995-9785-DC2E82F19421}" dt="2020-06-16T07:43:38.378" v="158"/>
        <pc:sldMkLst>
          <pc:docMk/>
          <pc:sldMk cId="1671509726" sldId="263"/>
        </pc:sldMkLst>
        <pc:spChg chg="mod">
          <ac:chgData name="Harinen Henri" userId="fd3b207c-c6a3-466a-abfa-4fc86693bee5" providerId="ADAL" clId="{A3EDF350-520A-4995-9785-DC2E82F19421}" dt="2020-06-16T07:21:34.250" v="87" actId="113"/>
          <ac:spMkLst>
            <pc:docMk/>
            <pc:sldMk cId="1671509726" sldId="263"/>
            <ac:spMk id="2" creationId="{00000000-0000-0000-0000-000000000000}"/>
          </ac:spMkLst>
        </pc:spChg>
        <pc:spChg chg="mod">
          <ac:chgData name="Harinen Henri" userId="fd3b207c-c6a3-466a-abfa-4fc86693bee5" providerId="ADAL" clId="{A3EDF350-520A-4995-9785-DC2E82F19421}" dt="2020-06-16T07:22:31.059" v="120" actId="20577"/>
          <ac:spMkLst>
            <pc:docMk/>
            <pc:sldMk cId="1671509726" sldId="263"/>
            <ac:spMk id="3" creationId="{00000000-0000-0000-0000-000000000000}"/>
          </ac:spMkLst>
        </pc:spChg>
      </pc:sldChg>
      <pc:sldChg chg="modSp modAnim">
        <pc:chgData name="Harinen Henri" userId="fd3b207c-c6a3-466a-abfa-4fc86693bee5" providerId="ADAL" clId="{A3EDF350-520A-4995-9785-DC2E82F19421}" dt="2020-06-16T07:43:56.363" v="160"/>
        <pc:sldMkLst>
          <pc:docMk/>
          <pc:sldMk cId="820257277" sldId="264"/>
        </pc:sldMkLst>
        <pc:spChg chg="mod">
          <ac:chgData name="Harinen Henri" userId="fd3b207c-c6a3-466a-abfa-4fc86693bee5" providerId="ADAL" clId="{A3EDF350-520A-4995-9785-DC2E82F19421}" dt="2020-06-16T07:24:00.127" v="133" actId="113"/>
          <ac:spMkLst>
            <pc:docMk/>
            <pc:sldMk cId="820257277" sldId="264"/>
            <ac:spMk id="2" creationId="{00000000-0000-0000-0000-000000000000}"/>
          </ac:spMkLst>
        </pc:spChg>
        <pc:spChg chg="mod">
          <ac:chgData name="Harinen Henri" userId="fd3b207c-c6a3-466a-abfa-4fc86693bee5" providerId="ADAL" clId="{A3EDF350-520A-4995-9785-DC2E82F19421}" dt="2020-06-16T07:24:06.415" v="134" actId="20577"/>
          <ac:spMkLst>
            <pc:docMk/>
            <pc:sldMk cId="820257277" sldId="264"/>
            <ac:spMk id="4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DACEFE-184D-4FB6-AEB7-3B5E540EB928}" type="datetimeFigureOut">
              <a:rPr lang="fi-FI" smtClean="0"/>
              <a:t>22.4.2024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F61D5F-8F8A-41B4-A04B-22B2AEEE896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850438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EFC42-4DBE-4623-8179-20016FBD7567}" type="datetimeFigureOut">
              <a:rPr lang="fi-FI" smtClean="0"/>
              <a:t>22.4.2024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20EF2D-831D-4432-A269-BE2E1F53C25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557889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EFC42-4DBE-4623-8179-20016FBD7567}" type="datetimeFigureOut">
              <a:rPr lang="fi-FI" smtClean="0"/>
              <a:t>22.4.2024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20EF2D-831D-4432-A269-BE2E1F53C25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768172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EFC42-4DBE-4623-8179-20016FBD7567}" type="datetimeFigureOut">
              <a:rPr lang="fi-FI" smtClean="0"/>
              <a:t>22.4.2024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20EF2D-831D-4432-A269-BE2E1F53C25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339361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EFC42-4DBE-4623-8179-20016FBD7567}" type="datetimeFigureOut">
              <a:rPr lang="fi-FI" smtClean="0"/>
              <a:t>22.4.2024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20EF2D-831D-4432-A269-BE2E1F53C25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63314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EFC42-4DBE-4623-8179-20016FBD7567}" type="datetimeFigureOut">
              <a:rPr lang="fi-FI" smtClean="0"/>
              <a:t>22.4.2024</a:t>
            </a:fld>
            <a:endParaRPr lang="fi-FI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20EF2D-831D-4432-A269-BE2E1F53C25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785343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EFC42-4DBE-4623-8179-20016FBD7567}" type="datetimeFigureOut">
              <a:rPr lang="fi-FI" smtClean="0"/>
              <a:t>22.4.2024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20EF2D-831D-4432-A269-BE2E1F53C25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022532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EFC42-4DBE-4623-8179-20016FBD7567}" type="datetimeFigureOut">
              <a:rPr lang="fi-FI" smtClean="0"/>
              <a:t>22.4.2024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20EF2D-831D-4432-A269-BE2E1F53C25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019183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EFC42-4DBE-4623-8179-20016FBD7567}" type="datetimeFigureOut">
              <a:rPr lang="fi-FI" smtClean="0"/>
              <a:t>22.4.2024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20EF2D-831D-4432-A269-BE2E1F53C25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171950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EFC42-4DBE-4623-8179-20016FBD7567}" type="datetimeFigureOut">
              <a:rPr lang="fi-FI" smtClean="0"/>
              <a:t>22.4.2024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20EF2D-831D-4432-A269-BE2E1F53C25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286662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EFC42-4DBE-4623-8179-20016FBD7567}" type="datetimeFigureOut">
              <a:rPr lang="fi-FI" smtClean="0"/>
              <a:t>22.4.2024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20EF2D-831D-4432-A269-BE2E1F53C25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795308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EFC42-4DBE-4623-8179-20016FBD7567}" type="datetimeFigureOut">
              <a:rPr lang="fi-FI" smtClean="0"/>
              <a:t>22.4.2024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20EF2D-831D-4432-A269-BE2E1F53C25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454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Mukautettu asettelu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 hasCustomPrompt="1"/>
          </p:nvPr>
        </p:nvSpPr>
        <p:spPr>
          <a:xfrm>
            <a:off x="838200" y="2883449"/>
            <a:ext cx="10515600" cy="1325563"/>
          </a:xfrm>
        </p:spPr>
        <p:txBody>
          <a:bodyPr>
            <a:normAutofit/>
          </a:bodyPr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fi-FI"/>
              <a:t>&lt; Luvun numero ja nimi &gt;</a:t>
            </a:r>
          </a:p>
        </p:txBody>
      </p:sp>
      <p:sp>
        <p:nvSpPr>
          <p:cNvPr id="10" name="Tekstin paikkamerkki 13">
            <a:extLst>
              <a:ext uri="{FF2B5EF4-FFF2-40B4-BE49-F238E27FC236}">
                <a16:creationId xmlns:a16="http://schemas.microsoft.com/office/drawing/2014/main" id="{B2306A64-4093-8E4F-B458-9B414E6F961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38200" y="885873"/>
            <a:ext cx="10515600" cy="542451"/>
          </a:xfrm>
        </p:spPr>
        <p:txBody>
          <a:bodyPr anchor="ctr">
            <a:normAutofit/>
          </a:bodyPr>
          <a:lstStyle>
            <a:lvl1pPr algn="ctr">
              <a:defRPr sz="3300" b="1">
                <a:solidFill>
                  <a:schemeClr val="bg1"/>
                </a:solidFill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fi-FI"/>
              <a:t> &lt; Sarjan nimi &gt;</a:t>
            </a:r>
          </a:p>
        </p:txBody>
      </p:sp>
      <p:sp>
        <p:nvSpPr>
          <p:cNvPr id="13" name="Tekstin paikkamerkki 13">
            <a:extLst>
              <a:ext uri="{FF2B5EF4-FFF2-40B4-BE49-F238E27FC236}">
                <a16:creationId xmlns:a16="http://schemas.microsoft.com/office/drawing/2014/main" id="{C91695A4-5868-DA40-A773-70E350E5E2C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38200" y="1428323"/>
            <a:ext cx="10515600" cy="542451"/>
          </a:xfrm>
        </p:spPr>
        <p:txBody>
          <a:bodyPr anchor="ctr">
            <a:normAutofit/>
          </a:bodyPr>
          <a:lstStyle>
            <a:lvl1pPr algn="ctr">
              <a:defRPr sz="2400">
                <a:solidFill>
                  <a:schemeClr val="bg1"/>
                </a:solidFill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fi-FI"/>
              <a:t>&lt; Kurssin numero&gt;</a:t>
            </a:r>
          </a:p>
        </p:txBody>
      </p:sp>
      <p:pic>
        <p:nvPicPr>
          <p:cNvPr id="14" name="Kuva 13">
            <a:extLst>
              <a:ext uri="{FF2B5EF4-FFF2-40B4-BE49-F238E27FC236}">
                <a16:creationId xmlns:a16="http://schemas.microsoft.com/office/drawing/2014/main" id="{D17B3A4E-31B1-F24F-9FEC-092DB1BD864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02227" y="5886039"/>
            <a:ext cx="902109" cy="496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8749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artisticPencilSketch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1EFC42-4DBE-4623-8179-20016FBD7567}" type="datetimeFigureOut">
              <a:rPr lang="fi-FI" smtClean="0"/>
              <a:t>22.4.2024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20EF2D-831D-4432-A269-BE2E1F53C25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146837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perustyylejä naps.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070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8" name="Dian numeron paikkamerkki 4">
            <a:extLst>
              <a:ext uri="{FF2B5EF4-FFF2-40B4-BE49-F238E27FC236}">
                <a16:creationId xmlns:a16="http://schemas.microsoft.com/office/drawing/2014/main" id="{9C5378BE-169B-F04E-A1AB-192DBC6B7C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37828" y="61277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701E4971-310B-774B-8DEE-5F834C23301A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340797D-46D6-024D-AC75-2CE162BEE8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10972" y="61277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fi-FI"/>
              <a:t>FOKUS 4 grammatik</a:t>
            </a:r>
          </a:p>
        </p:txBody>
      </p:sp>
    </p:spTree>
    <p:extLst>
      <p:ext uri="{BB962C8B-B14F-4D97-AF65-F5344CB8AC3E}">
        <p14:creationId xmlns:p14="http://schemas.microsoft.com/office/powerpoint/2010/main" val="3242179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Tx/>
        <a:buNone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009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520D0E8-4325-1A49-9C80-BF440F63C0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Konditionaali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616EE2A2-1585-1C4A-A7CF-9E1614286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>
            <a:normAutofit/>
          </a:bodyPr>
          <a:lstStyle/>
          <a:p>
            <a:r>
              <a:rPr lang="fi-FI" sz="3200" dirty="0" err="1"/>
              <a:t>grammatik</a:t>
            </a:r>
            <a:endParaRPr lang="fi-FI" sz="3200" dirty="0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272EC1BF-C009-614D-A722-6892BDBD0E1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>
            <a:noAutofit/>
          </a:bodyPr>
          <a:lstStyle/>
          <a:p>
            <a:r>
              <a:rPr lang="fi-FI" sz="3600" dirty="0"/>
              <a:t>FOKUS</a:t>
            </a:r>
          </a:p>
        </p:txBody>
      </p:sp>
    </p:spTree>
    <p:extLst>
      <p:ext uri="{BB962C8B-B14F-4D97-AF65-F5344CB8AC3E}">
        <p14:creationId xmlns:p14="http://schemas.microsoft.com/office/powerpoint/2010/main" val="2675401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latin typeface="Calibri" panose="020F0502020204030204" pitchFamily="34" charset="0"/>
                <a:cs typeface="Calibri" panose="020F0502020204030204" pitchFamily="34" charset="0"/>
              </a:rPr>
              <a:t>Konditionaali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i-FI" sz="2400" b="1" dirty="0"/>
              <a:t>Konditionaali ilmaisee, mitä </a:t>
            </a:r>
            <a:r>
              <a:rPr lang="fi-FI" sz="2400" b="1" u="sng" dirty="0"/>
              <a:t>tapahtuisi</a:t>
            </a:r>
            <a:r>
              <a:rPr lang="fi-FI" sz="2400" b="1" dirty="0"/>
              <a:t> tai mitä joku </a:t>
            </a:r>
            <a:r>
              <a:rPr lang="fi-FI" sz="2400" b="1" u="sng" dirty="0"/>
              <a:t>tekisi</a:t>
            </a:r>
            <a:r>
              <a:rPr lang="fi-FI" sz="2400" b="1" dirty="0"/>
              <a:t>.</a:t>
            </a:r>
          </a:p>
          <a:p>
            <a:pPr marL="0" indent="0">
              <a:buNone/>
            </a:pPr>
            <a:r>
              <a:rPr lang="fi-FI" sz="2400" b="1" dirty="0"/>
              <a:t>Suomen kielessä konditionaalin tunnus on </a:t>
            </a:r>
            <a:r>
              <a:rPr lang="fi-FI" sz="2400" b="1" u="sng" dirty="0"/>
              <a:t>-isi</a:t>
            </a:r>
            <a:r>
              <a:rPr lang="fi-FI" sz="2400" b="1" dirty="0"/>
              <a:t>.</a:t>
            </a:r>
          </a:p>
          <a:p>
            <a:pPr marL="0" indent="0">
              <a:buNone/>
            </a:pPr>
            <a:r>
              <a:rPr lang="fi-FI" sz="2400" b="1" dirty="0"/>
              <a:t>Ruotsissa </a:t>
            </a:r>
            <a:r>
              <a:rPr lang="fi-FI" sz="2400" b="1" u="sng" dirty="0"/>
              <a:t>-isi</a:t>
            </a:r>
            <a:r>
              <a:rPr lang="fi-FI" sz="2400" b="1" dirty="0"/>
              <a:t> ilmaistaan yleensä apuverbillä </a:t>
            </a:r>
            <a:r>
              <a:rPr lang="fi-FI" sz="2400" b="1" u="sng" dirty="0" err="1"/>
              <a:t>skulle</a:t>
            </a:r>
            <a:r>
              <a:rPr lang="fi-FI" sz="2400" b="1" dirty="0"/>
              <a:t>.</a:t>
            </a:r>
          </a:p>
          <a:p>
            <a:pPr marL="0" indent="0">
              <a:buNone/>
            </a:pPr>
            <a:br>
              <a:rPr lang="fi-FI" sz="2400" dirty="0"/>
            </a:br>
            <a:r>
              <a:rPr lang="fi-FI" sz="2400" dirty="0" err="1"/>
              <a:t>Jag</a:t>
            </a:r>
            <a:r>
              <a:rPr lang="fi-FI" sz="2400" dirty="0"/>
              <a:t> </a:t>
            </a:r>
            <a:r>
              <a:rPr lang="fi-FI" sz="2400" b="1" dirty="0" err="1"/>
              <a:t>skulle</a:t>
            </a:r>
            <a:r>
              <a:rPr lang="fi-FI" sz="2400" b="1" dirty="0"/>
              <a:t> </a:t>
            </a:r>
            <a:r>
              <a:rPr lang="fi-FI" sz="2400" b="1" dirty="0" err="1"/>
              <a:t>behöva</a:t>
            </a:r>
            <a:r>
              <a:rPr lang="fi-FI" sz="2400" b="1" dirty="0"/>
              <a:t> </a:t>
            </a:r>
            <a:r>
              <a:rPr lang="fi-FI" sz="2400" dirty="0" err="1"/>
              <a:t>lite</a:t>
            </a:r>
            <a:r>
              <a:rPr lang="fi-FI" sz="2400" dirty="0"/>
              <a:t> </a:t>
            </a:r>
            <a:r>
              <a:rPr lang="fi-FI" sz="2400" dirty="0" err="1"/>
              <a:t>hjälp</a:t>
            </a:r>
            <a:r>
              <a:rPr lang="fi-FI" sz="2400" dirty="0"/>
              <a:t>.		</a:t>
            </a:r>
            <a:r>
              <a:rPr lang="fi-FI" sz="2000" b="1" dirty="0"/>
              <a:t>Tarvitsisin</a:t>
            </a:r>
            <a:r>
              <a:rPr lang="fi-FI" sz="2000" dirty="0"/>
              <a:t> vähän apua.</a:t>
            </a:r>
          </a:p>
          <a:p>
            <a:pPr marL="0" indent="0">
              <a:buNone/>
            </a:pPr>
            <a:r>
              <a:rPr lang="fi-FI" sz="2400" dirty="0" err="1"/>
              <a:t>Jag</a:t>
            </a:r>
            <a:r>
              <a:rPr lang="fi-FI" sz="2400" dirty="0"/>
              <a:t> </a:t>
            </a:r>
            <a:r>
              <a:rPr lang="fi-FI" sz="2400" b="1" dirty="0" err="1"/>
              <a:t>skulle</a:t>
            </a:r>
            <a:r>
              <a:rPr lang="fi-FI" sz="2400" dirty="0"/>
              <a:t> </a:t>
            </a:r>
            <a:r>
              <a:rPr lang="fi-FI" sz="2400" dirty="0" err="1"/>
              <a:t>inte</a:t>
            </a:r>
            <a:r>
              <a:rPr lang="fi-FI" sz="2400" dirty="0"/>
              <a:t> </a:t>
            </a:r>
            <a:r>
              <a:rPr lang="fi-FI" sz="2400" b="1" dirty="0" err="1"/>
              <a:t>göra</a:t>
            </a:r>
            <a:r>
              <a:rPr lang="fi-FI" sz="2400" dirty="0"/>
              <a:t> </a:t>
            </a:r>
            <a:r>
              <a:rPr lang="fi-FI" sz="2400" dirty="0" err="1"/>
              <a:t>det</a:t>
            </a:r>
            <a:r>
              <a:rPr lang="fi-FI" sz="2400" dirty="0"/>
              <a:t>.</a:t>
            </a:r>
            <a:r>
              <a:rPr lang="fi-FI" sz="2000" dirty="0"/>
              <a:t>		Minä en </a:t>
            </a:r>
            <a:r>
              <a:rPr lang="fi-FI" sz="2000" b="1" dirty="0"/>
              <a:t>tekisi</a:t>
            </a:r>
            <a:r>
              <a:rPr lang="fi-FI" sz="2000" dirty="0"/>
              <a:t> sitä.</a:t>
            </a:r>
          </a:p>
        </p:txBody>
      </p:sp>
    </p:spTree>
    <p:extLst>
      <p:ext uri="{BB962C8B-B14F-4D97-AF65-F5344CB8AC3E}">
        <p14:creationId xmlns:p14="http://schemas.microsoft.com/office/powerpoint/2010/main" val="1058832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latin typeface="Calibri" panose="020F0502020204030204" pitchFamily="34" charset="0"/>
                <a:cs typeface="Calibri" panose="020F0502020204030204" pitchFamily="34" charset="0"/>
              </a:rPr>
              <a:t>Konditionaali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i-FI" sz="2400" b="1" dirty="0"/>
              <a:t>Nykyhetkeen viittaavat muodot (’olisi, tekisi’).</a:t>
            </a:r>
          </a:p>
          <a:p>
            <a:pPr marL="0" indent="0">
              <a:buNone/>
            </a:pPr>
            <a:endParaRPr lang="fi-FI" sz="2400" dirty="0"/>
          </a:p>
          <a:p>
            <a:pPr marL="0" indent="0">
              <a:buNone/>
            </a:pPr>
            <a:r>
              <a:rPr lang="fi-FI" sz="2400" b="1" dirty="0"/>
              <a:t>päälause: </a:t>
            </a:r>
            <a:r>
              <a:rPr lang="fi-FI" sz="2400" b="1" dirty="0" err="1"/>
              <a:t>skulle</a:t>
            </a:r>
            <a:r>
              <a:rPr lang="fi-FI" sz="2400" b="1" dirty="0"/>
              <a:t> + perusmuoto	</a:t>
            </a:r>
            <a:r>
              <a:rPr lang="fi-FI" sz="2400" b="1" dirty="0" err="1"/>
              <a:t>om</a:t>
            </a:r>
            <a:r>
              <a:rPr lang="fi-FI" sz="2400" b="1" dirty="0"/>
              <a:t>-sivulause: imperfekti</a:t>
            </a:r>
          </a:p>
          <a:p>
            <a:pPr marL="0" indent="0">
              <a:buNone/>
            </a:pPr>
            <a:endParaRPr lang="fi-FI" sz="2400" dirty="0"/>
          </a:p>
          <a:p>
            <a:pPr marL="0" indent="0">
              <a:buNone/>
            </a:pPr>
            <a:r>
              <a:rPr lang="fi-FI" sz="2400" dirty="0" err="1"/>
              <a:t>Jag</a:t>
            </a:r>
            <a:r>
              <a:rPr lang="fi-FI" sz="2400" dirty="0"/>
              <a:t> </a:t>
            </a:r>
            <a:r>
              <a:rPr lang="fi-FI" sz="2400" b="1" dirty="0" err="1"/>
              <a:t>skulle</a:t>
            </a:r>
            <a:r>
              <a:rPr lang="fi-FI" sz="2400" b="1" dirty="0"/>
              <a:t> </a:t>
            </a:r>
            <a:r>
              <a:rPr lang="fi-FI" sz="2400" b="1" dirty="0" err="1"/>
              <a:t>sporta</a:t>
            </a:r>
            <a:r>
              <a:rPr lang="fi-FI" sz="2400" b="1" dirty="0"/>
              <a:t> </a:t>
            </a:r>
            <a:r>
              <a:rPr lang="fi-FI" sz="2400" dirty="0" err="1"/>
              <a:t>mera</a:t>
            </a:r>
            <a:r>
              <a:rPr lang="fi-FI" sz="2400" dirty="0"/>
              <a:t> 		</a:t>
            </a:r>
            <a:r>
              <a:rPr lang="fi-FI" sz="2400" dirty="0" err="1"/>
              <a:t>om</a:t>
            </a:r>
            <a:r>
              <a:rPr lang="fi-FI" sz="2400" dirty="0"/>
              <a:t> </a:t>
            </a:r>
            <a:r>
              <a:rPr lang="fi-FI" sz="2400" dirty="0" err="1"/>
              <a:t>jag</a:t>
            </a:r>
            <a:r>
              <a:rPr lang="fi-FI" sz="2400" dirty="0"/>
              <a:t> </a:t>
            </a:r>
            <a:r>
              <a:rPr lang="fi-FI" sz="2400" b="1" dirty="0" err="1"/>
              <a:t>hade</a:t>
            </a:r>
            <a:r>
              <a:rPr lang="fi-FI" sz="2400" dirty="0"/>
              <a:t> </a:t>
            </a:r>
            <a:r>
              <a:rPr lang="fi-FI" sz="2400" dirty="0" err="1"/>
              <a:t>tid</a:t>
            </a:r>
            <a:r>
              <a:rPr lang="fi-FI" sz="2400" dirty="0"/>
              <a:t>.</a:t>
            </a:r>
          </a:p>
          <a:p>
            <a:pPr marL="0" indent="0">
              <a:buNone/>
            </a:pPr>
            <a:r>
              <a:rPr lang="fi-FI" sz="2000" b="1" i="1" dirty="0"/>
              <a:t>Urheilisin</a:t>
            </a:r>
            <a:r>
              <a:rPr lang="fi-FI" sz="2000" i="1" dirty="0"/>
              <a:t> enemmän,  			jos minulla </a:t>
            </a:r>
            <a:r>
              <a:rPr lang="fi-FI" sz="2000" b="1" i="1" dirty="0"/>
              <a:t>olisi</a:t>
            </a:r>
            <a:r>
              <a:rPr lang="fi-FI" sz="2000" i="1" dirty="0"/>
              <a:t> aikaa.</a:t>
            </a:r>
          </a:p>
          <a:p>
            <a:pPr marL="0" indent="0">
              <a:buNone/>
            </a:pPr>
            <a:endParaRPr lang="fi-FI" sz="2400" i="1" dirty="0"/>
          </a:p>
          <a:p>
            <a:pPr marL="0" indent="0">
              <a:buNone/>
            </a:pPr>
            <a:r>
              <a:rPr lang="fi-FI" sz="2400" b="1" dirty="0"/>
              <a:t>Vrt. englantiin</a:t>
            </a:r>
          </a:p>
          <a:p>
            <a:pPr marL="0" indent="0">
              <a:buNone/>
            </a:pPr>
            <a:r>
              <a:rPr lang="fi-FI" sz="2400" dirty="0" err="1"/>
              <a:t>Jag</a:t>
            </a:r>
            <a:r>
              <a:rPr lang="fi-FI" sz="2400" dirty="0"/>
              <a:t> </a:t>
            </a:r>
            <a:r>
              <a:rPr lang="fi-FI" sz="2400" b="1" dirty="0" err="1"/>
              <a:t>skulle</a:t>
            </a:r>
            <a:r>
              <a:rPr lang="fi-FI" sz="2400" b="1" dirty="0"/>
              <a:t> </a:t>
            </a:r>
            <a:r>
              <a:rPr lang="fi-FI" sz="2400" b="1" dirty="0" err="1"/>
              <a:t>göra</a:t>
            </a:r>
            <a:r>
              <a:rPr lang="fi-FI" sz="2400" b="1" dirty="0"/>
              <a:t> </a:t>
            </a:r>
            <a:r>
              <a:rPr lang="fi-FI" sz="2400" dirty="0" err="1"/>
              <a:t>det</a:t>
            </a:r>
            <a:r>
              <a:rPr lang="fi-FI" sz="2400" dirty="0"/>
              <a:t>.			</a:t>
            </a:r>
            <a:r>
              <a:rPr lang="fi-FI" sz="2000" i="1" dirty="0"/>
              <a:t>I </a:t>
            </a:r>
            <a:r>
              <a:rPr lang="fi-FI" sz="2000" i="1" dirty="0" err="1"/>
              <a:t>would</a:t>
            </a:r>
            <a:r>
              <a:rPr lang="fi-FI" sz="2000" i="1" dirty="0"/>
              <a:t> </a:t>
            </a:r>
            <a:r>
              <a:rPr lang="fi-FI" sz="2000" i="1" dirty="0" err="1"/>
              <a:t>do</a:t>
            </a:r>
            <a:r>
              <a:rPr lang="fi-FI" sz="2000" i="1" dirty="0"/>
              <a:t> it.</a:t>
            </a:r>
          </a:p>
        </p:txBody>
      </p:sp>
    </p:spTree>
    <p:extLst>
      <p:ext uri="{BB962C8B-B14F-4D97-AF65-F5344CB8AC3E}">
        <p14:creationId xmlns:p14="http://schemas.microsoft.com/office/powerpoint/2010/main" val="239081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latin typeface="Calibri" panose="020F0502020204030204" pitchFamily="34" charset="0"/>
                <a:cs typeface="Calibri" panose="020F0502020204030204" pitchFamily="34" charset="0"/>
              </a:rPr>
              <a:t>Konditionaali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i-FI" sz="2400" b="1" dirty="0"/>
              <a:t>Menneen ajan muodot (’olisi ollut, olisi tehnyt’).</a:t>
            </a:r>
          </a:p>
          <a:p>
            <a:pPr marL="0" indent="0">
              <a:buNone/>
            </a:pPr>
            <a:endParaRPr lang="fi-FI" sz="2400" dirty="0"/>
          </a:p>
          <a:p>
            <a:pPr marL="0" indent="0">
              <a:buNone/>
            </a:pPr>
            <a:r>
              <a:rPr lang="fi-FI" sz="2400" b="1" dirty="0"/>
              <a:t>päälause: </a:t>
            </a:r>
            <a:r>
              <a:rPr lang="fi-FI" sz="2400" b="1" dirty="0" err="1"/>
              <a:t>skulle</a:t>
            </a:r>
            <a:r>
              <a:rPr lang="fi-FI" sz="2400" b="1" dirty="0"/>
              <a:t> +  ha + 4. muoto	</a:t>
            </a:r>
            <a:r>
              <a:rPr lang="fi-FI" sz="2400" b="1" dirty="0" err="1"/>
              <a:t>om</a:t>
            </a:r>
            <a:r>
              <a:rPr lang="fi-FI" sz="2400" b="1" dirty="0"/>
              <a:t>-sivulause: pluskvamperfekti</a:t>
            </a:r>
          </a:p>
          <a:p>
            <a:pPr marL="0" indent="0">
              <a:buNone/>
            </a:pPr>
            <a:endParaRPr lang="fi-FI" sz="2400" dirty="0"/>
          </a:p>
          <a:p>
            <a:pPr marL="0" indent="0">
              <a:buNone/>
            </a:pPr>
            <a:r>
              <a:rPr lang="fi-FI" sz="2400" dirty="0" err="1"/>
              <a:t>Jag</a:t>
            </a:r>
            <a:r>
              <a:rPr lang="fi-FI" sz="2400" dirty="0"/>
              <a:t> </a:t>
            </a:r>
            <a:r>
              <a:rPr lang="fi-FI" sz="2400" b="1" dirty="0" err="1"/>
              <a:t>skulle</a:t>
            </a:r>
            <a:r>
              <a:rPr lang="fi-FI" sz="2400" b="1" dirty="0"/>
              <a:t> ha </a:t>
            </a:r>
            <a:r>
              <a:rPr lang="fi-FI" sz="2400" b="1" dirty="0" err="1"/>
              <a:t>sportat</a:t>
            </a:r>
            <a:r>
              <a:rPr lang="fi-FI" sz="2400" b="1" dirty="0"/>
              <a:t> </a:t>
            </a:r>
            <a:r>
              <a:rPr lang="fi-FI" sz="2400" dirty="0" err="1"/>
              <a:t>mera</a:t>
            </a:r>
            <a:r>
              <a:rPr lang="fi-FI" sz="2400" dirty="0"/>
              <a:t> </a:t>
            </a:r>
            <a:r>
              <a:rPr lang="fi-FI" sz="2400" dirty="0" err="1"/>
              <a:t>om</a:t>
            </a:r>
            <a:r>
              <a:rPr lang="fi-FI" sz="2400" dirty="0"/>
              <a:t> </a:t>
            </a:r>
            <a:r>
              <a:rPr lang="fi-FI" sz="2400" dirty="0" err="1"/>
              <a:t>jag</a:t>
            </a:r>
            <a:r>
              <a:rPr lang="fi-FI" sz="2400" dirty="0"/>
              <a:t> </a:t>
            </a:r>
            <a:r>
              <a:rPr lang="fi-FI" sz="2400" b="1" dirty="0" err="1"/>
              <a:t>hade</a:t>
            </a:r>
            <a:r>
              <a:rPr lang="fi-FI" sz="2400" b="1" dirty="0"/>
              <a:t> </a:t>
            </a:r>
            <a:r>
              <a:rPr lang="fi-FI" sz="2400" b="1" dirty="0" err="1"/>
              <a:t>haft</a:t>
            </a:r>
            <a:r>
              <a:rPr lang="fi-FI" sz="2400" dirty="0"/>
              <a:t> </a:t>
            </a:r>
            <a:r>
              <a:rPr lang="fi-FI" sz="2400" dirty="0" err="1"/>
              <a:t>tid</a:t>
            </a:r>
            <a:r>
              <a:rPr lang="fi-FI" sz="2400" dirty="0"/>
              <a:t>.</a:t>
            </a:r>
          </a:p>
          <a:p>
            <a:pPr marL="0" indent="0">
              <a:buNone/>
            </a:pPr>
            <a:r>
              <a:rPr lang="fi-FI" sz="2000" b="1" i="1" dirty="0"/>
              <a:t>Olisin urheillut</a:t>
            </a:r>
            <a:r>
              <a:rPr lang="fi-FI" sz="2000" i="1" dirty="0"/>
              <a:t> enemmän, jos minulla </a:t>
            </a:r>
            <a:r>
              <a:rPr lang="fi-FI" sz="2000" b="1" i="1" dirty="0"/>
              <a:t>olisi</a:t>
            </a:r>
            <a:r>
              <a:rPr lang="fi-FI" sz="2000" i="1" dirty="0"/>
              <a:t> </a:t>
            </a:r>
            <a:r>
              <a:rPr lang="fi-FI" sz="2000" b="1" i="1" dirty="0"/>
              <a:t>ollut</a:t>
            </a:r>
            <a:r>
              <a:rPr lang="fi-FI" sz="2000" i="1" dirty="0"/>
              <a:t> aikaa.</a:t>
            </a:r>
          </a:p>
          <a:p>
            <a:pPr marL="0" indent="0">
              <a:buNone/>
            </a:pPr>
            <a:endParaRPr lang="fi-FI" sz="2400" i="1" dirty="0"/>
          </a:p>
          <a:p>
            <a:pPr marL="0" indent="0">
              <a:buNone/>
            </a:pPr>
            <a:r>
              <a:rPr lang="fi-FI" sz="2400" b="1" dirty="0"/>
              <a:t>Vrt. englantiin</a:t>
            </a:r>
          </a:p>
          <a:p>
            <a:pPr marL="0" indent="0">
              <a:buNone/>
            </a:pPr>
            <a:r>
              <a:rPr lang="fi-FI" sz="2400" dirty="0" err="1"/>
              <a:t>Jag</a:t>
            </a:r>
            <a:r>
              <a:rPr lang="fi-FI" sz="2400" dirty="0"/>
              <a:t> </a:t>
            </a:r>
            <a:r>
              <a:rPr lang="fi-FI" sz="2400" b="1" dirty="0" err="1"/>
              <a:t>skulle</a:t>
            </a:r>
            <a:r>
              <a:rPr lang="fi-FI" sz="2400" b="1" dirty="0"/>
              <a:t> ha </a:t>
            </a:r>
            <a:r>
              <a:rPr lang="fi-FI" sz="2400" b="1" dirty="0" err="1"/>
              <a:t>gjort</a:t>
            </a:r>
            <a:r>
              <a:rPr lang="fi-FI" sz="2400" b="1" dirty="0"/>
              <a:t> </a:t>
            </a:r>
            <a:r>
              <a:rPr lang="fi-FI" sz="2400" dirty="0" err="1"/>
              <a:t>det</a:t>
            </a:r>
            <a:r>
              <a:rPr lang="fi-FI" sz="2400" dirty="0"/>
              <a:t>.	</a:t>
            </a:r>
            <a:r>
              <a:rPr lang="fi-FI" sz="2000" i="1" dirty="0"/>
              <a:t>I </a:t>
            </a:r>
            <a:r>
              <a:rPr lang="fi-FI" sz="2000" i="1" dirty="0" err="1"/>
              <a:t>would</a:t>
            </a:r>
            <a:r>
              <a:rPr lang="fi-FI" sz="2000" i="1" dirty="0"/>
              <a:t> </a:t>
            </a:r>
            <a:r>
              <a:rPr lang="fi-FI" sz="2000" i="1" dirty="0" err="1"/>
              <a:t>have</a:t>
            </a:r>
            <a:r>
              <a:rPr lang="fi-FI" sz="2000" i="1" dirty="0"/>
              <a:t> </a:t>
            </a:r>
            <a:r>
              <a:rPr lang="fi-FI" sz="2000" i="1" dirty="0" err="1"/>
              <a:t>done</a:t>
            </a:r>
            <a:r>
              <a:rPr lang="fi-FI" sz="2000" i="1" dirty="0"/>
              <a:t> it.</a:t>
            </a:r>
          </a:p>
          <a:p>
            <a:pPr marL="0" indent="0">
              <a:buNone/>
            </a:pPr>
            <a:endParaRPr lang="fi-FI" sz="2400" i="1" dirty="0"/>
          </a:p>
        </p:txBody>
      </p:sp>
    </p:spTree>
    <p:extLst>
      <p:ext uri="{BB962C8B-B14F-4D97-AF65-F5344CB8AC3E}">
        <p14:creationId xmlns:p14="http://schemas.microsoft.com/office/powerpoint/2010/main" val="1890113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8200" y="500062"/>
            <a:ext cx="10515600" cy="1325563"/>
          </a:xfrm>
        </p:spPr>
        <p:txBody>
          <a:bodyPr>
            <a:normAutofit/>
          </a:bodyPr>
          <a:lstStyle/>
          <a:p>
            <a:pPr marL="0" indent="0"/>
            <a:r>
              <a:rPr lang="fi-FI" dirty="0">
                <a:latin typeface="Calibri" panose="020F0502020204030204" pitchFamily="34" charset="0"/>
                <a:cs typeface="Calibri" panose="020F0502020204030204" pitchFamily="34" charset="0"/>
              </a:rPr>
              <a:t>Konditionaali</a:t>
            </a:r>
            <a:br>
              <a:rPr lang="fi-FI" dirty="0"/>
            </a:b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38200" y="1451727"/>
            <a:ext cx="10515600" cy="4649821"/>
          </a:xfrm>
        </p:spPr>
        <p:txBody>
          <a:bodyPr/>
          <a:lstStyle/>
          <a:p>
            <a:pPr marL="0" indent="0">
              <a:buNone/>
            </a:pPr>
            <a:r>
              <a:rPr lang="fi-FI" sz="2400" b="1" dirty="0" err="1"/>
              <a:t>Om</a:t>
            </a:r>
            <a:r>
              <a:rPr lang="fi-FI" sz="2400" b="1" dirty="0"/>
              <a:t>-lauseet ovat sivulauseita, joissa sanajärjestys on </a:t>
            </a:r>
            <a:r>
              <a:rPr lang="fi-FI" sz="2400" b="1" dirty="0">
                <a:solidFill>
                  <a:srgbClr val="0070C0"/>
                </a:solidFill>
              </a:rPr>
              <a:t>KON</a:t>
            </a:r>
            <a:r>
              <a:rPr lang="fi-FI" sz="2400" b="1" dirty="0"/>
              <a:t> </a:t>
            </a:r>
            <a:r>
              <a:rPr lang="fi-FI" sz="2400" b="1" dirty="0">
                <a:solidFill>
                  <a:srgbClr val="7030A0"/>
                </a:solidFill>
              </a:rPr>
              <a:t>SU</a:t>
            </a:r>
            <a:r>
              <a:rPr lang="fi-FI" sz="2400" b="1" dirty="0"/>
              <a:t> </a:t>
            </a:r>
            <a:r>
              <a:rPr lang="fi-FI" sz="2400" b="1" dirty="0">
                <a:solidFill>
                  <a:srgbClr val="FF0000"/>
                </a:solidFill>
              </a:rPr>
              <a:t>KIE</a:t>
            </a:r>
            <a:r>
              <a:rPr lang="fi-FI" sz="2400" b="1" dirty="0"/>
              <a:t> </a:t>
            </a:r>
            <a:r>
              <a:rPr lang="fi-FI" sz="2400" b="1" dirty="0">
                <a:solidFill>
                  <a:srgbClr val="00B050"/>
                </a:solidFill>
              </a:rPr>
              <a:t>PRE</a:t>
            </a:r>
            <a:r>
              <a:rPr lang="fi-FI" sz="2400" b="1" dirty="0"/>
              <a:t>.</a:t>
            </a:r>
          </a:p>
          <a:p>
            <a:pPr marL="0" indent="0">
              <a:buNone/>
            </a:pPr>
            <a:r>
              <a:rPr lang="fi-FI" sz="2400" dirty="0"/>
              <a:t>				</a:t>
            </a:r>
            <a:r>
              <a:rPr lang="fi-FI" sz="2400" b="1" dirty="0">
                <a:solidFill>
                  <a:srgbClr val="0070C0"/>
                </a:solidFill>
              </a:rPr>
              <a:t>KON</a:t>
            </a:r>
            <a:r>
              <a:rPr lang="fi-FI" sz="2400" b="1" dirty="0"/>
              <a:t>	</a:t>
            </a:r>
            <a:r>
              <a:rPr lang="fi-FI" sz="2400" b="1" dirty="0">
                <a:solidFill>
                  <a:srgbClr val="7030A0"/>
                </a:solidFill>
              </a:rPr>
              <a:t>SU</a:t>
            </a:r>
            <a:r>
              <a:rPr lang="fi-FI" sz="2400" b="1" dirty="0"/>
              <a:t>	</a:t>
            </a:r>
            <a:r>
              <a:rPr lang="fi-FI" sz="2400" b="1" dirty="0">
                <a:solidFill>
                  <a:srgbClr val="FF0000"/>
                </a:solidFill>
              </a:rPr>
              <a:t>KIE</a:t>
            </a:r>
            <a:r>
              <a:rPr lang="fi-FI" sz="2400" b="1" dirty="0"/>
              <a:t>	</a:t>
            </a:r>
            <a:r>
              <a:rPr lang="fi-FI" sz="2400" b="1" dirty="0">
                <a:solidFill>
                  <a:srgbClr val="00B050"/>
                </a:solidFill>
              </a:rPr>
              <a:t>PRE</a:t>
            </a:r>
            <a:br>
              <a:rPr lang="fi-FI" sz="2400" dirty="0"/>
            </a:br>
            <a:r>
              <a:rPr lang="fi-FI" sz="2400" dirty="0" err="1"/>
              <a:t>Jag</a:t>
            </a:r>
            <a:r>
              <a:rPr lang="fi-FI" sz="2400" dirty="0"/>
              <a:t> </a:t>
            </a:r>
            <a:r>
              <a:rPr lang="fi-FI" sz="2400" dirty="0" err="1"/>
              <a:t>skulle</a:t>
            </a:r>
            <a:r>
              <a:rPr lang="fi-FI" sz="2400" dirty="0"/>
              <a:t> </a:t>
            </a:r>
            <a:r>
              <a:rPr lang="fi-FI" sz="2400" dirty="0" err="1"/>
              <a:t>sporta</a:t>
            </a:r>
            <a:r>
              <a:rPr lang="fi-FI" sz="2400" dirty="0"/>
              <a:t> </a:t>
            </a:r>
            <a:r>
              <a:rPr lang="fi-FI" sz="2400" dirty="0" err="1"/>
              <a:t>mera</a:t>
            </a:r>
            <a:r>
              <a:rPr lang="fi-FI" sz="2400" dirty="0"/>
              <a:t> 	</a:t>
            </a:r>
            <a:r>
              <a:rPr lang="fi-FI" sz="2400" dirty="0" err="1"/>
              <a:t>om</a:t>
            </a:r>
            <a:r>
              <a:rPr lang="fi-FI" sz="2400" dirty="0"/>
              <a:t> 	</a:t>
            </a:r>
            <a:r>
              <a:rPr lang="fi-FI" sz="2400" dirty="0" err="1"/>
              <a:t>jag</a:t>
            </a:r>
            <a:r>
              <a:rPr lang="fi-FI" sz="2400" dirty="0"/>
              <a:t> 	</a:t>
            </a:r>
            <a:r>
              <a:rPr lang="fi-FI" sz="2400" dirty="0" err="1"/>
              <a:t>inte</a:t>
            </a:r>
            <a:r>
              <a:rPr lang="fi-FI" sz="2400" dirty="0"/>
              <a:t> 	</a:t>
            </a:r>
            <a:r>
              <a:rPr lang="fi-FI" sz="2400" dirty="0" err="1"/>
              <a:t>hade</a:t>
            </a:r>
            <a:r>
              <a:rPr lang="fi-FI" sz="2400" dirty="0"/>
              <a:t> </a:t>
            </a:r>
            <a:r>
              <a:rPr lang="fi-FI" sz="2400" dirty="0" err="1"/>
              <a:t>så</a:t>
            </a:r>
            <a:r>
              <a:rPr lang="fi-FI" sz="2400" dirty="0"/>
              <a:t> </a:t>
            </a:r>
            <a:r>
              <a:rPr lang="fi-FI" sz="2400" dirty="0" err="1"/>
              <a:t>mycket</a:t>
            </a:r>
            <a:r>
              <a:rPr lang="fi-FI" sz="2400" dirty="0"/>
              <a:t> </a:t>
            </a:r>
            <a:r>
              <a:rPr lang="fi-FI" sz="2400" dirty="0" err="1"/>
              <a:t>läxor</a:t>
            </a:r>
            <a:r>
              <a:rPr lang="fi-FI" sz="2400" dirty="0"/>
              <a:t>.</a:t>
            </a:r>
          </a:p>
          <a:p>
            <a:pPr marL="0" indent="0">
              <a:buNone/>
            </a:pPr>
            <a:r>
              <a:rPr lang="fi-FI" sz="2000" b="1" i="1" dirty="0"/>
              <a:t>Urheilisin</a:t>
            </a:r>
            <a:r>
              <a:rPr lang="fi-FI" sz="2000" i="1" dirty="0"/>
              <a:t> enemmän,		jos 	minulla	ei	</a:t>
            </a:r>
            <a:r>
              <a:rPr lang="fi-FI" sz="2000" b="1" i="1" dirty="0"/>
              <a:t>olisi</a:t>
            </a:r>
            <a:r>
              <a:rPr lang="fi-FI" sz="2000" i="1" dirty="0"/>
              <a:t> niin paljon läksyjä.</a:t>
            </a:r>
          </a:p>
          <a:p>
            <a:pPr marL="0" indent="0">
              <a:buNone/>
            </a:pPr>
            <a:endParaRPr lang="fi-FI" sz="2400" i="1" dirty="0"/>
          </a:p>
          <a:p>
            <a:pPr marL="0" indent="0">
              <a:buNone/>
            </a:pPr>
            <a:r>
              <a:rPr lang="fi-FI" sz="2400" b="1" dirty="0"/>
              <a:t>Jos virke alkaa sivulauseella, päälause alkaa predikaatilla.</a:t>
            </a:r>
          </a:p>
          <a:p>
            <a:pPr marL="0" indent="0">
              <a:buNone/>
            </a:pPr>
            <a:r>
              <a:rPr lang="fi-FI" sz="2400" dirty="0"/>
              <a:t>				          </a:t>
            </a:r>
            <a:r>
              <a:rPr lang="fi-FI" sz="2400" b="1" dirty="0">
                <a:solidFill>
                  <a:srgbClr val="00B050"/>
                </a:solidFill>
              </a:rPr>
              <a:t>P</a:t>
            </a:r>
            <a:r>
              <a:rPr lang="fi-FI" sz="2400" b="1" dirty="0"/>
              <a:t>	       </a:t>
            </a:r>
            <a:r>
              <a:rPr lang="fi-FI" sz="2400" b="1" dirty="0">
                <a:solidFill>
                  <a:srgbClr val="7030A0"/>
                </a:solidFill>
              </a:rPr>
              <a:t>S</a:t>
            </a:r>
            <a:r>
              <a:rPr lang="fi-FI" sz="2400" dirty="0"/>
              <a:t>			</a:t>
            </a:r>
          </a:p>
          <a:p>
            <a:pPr marL="0" indent="0">
              <a:buNone/>
            </a:pPr>
            <a:r>
              <a:rPr lang="fi-FI" sz="2400" dirty="0" err="1"/>
              <a:t>Om</a:t>
            </a:r>
            <a:r>
              <a:rPr lang="fi-FI" sz="2400" dirty="0"/>
              <a:t> </a:t>
            </a:r>
            <a:r>
              <a:rPr lang="fi-FI" sz="2400" dirty="0" err="1"/>
              <a:t>jag</a:t>
            </a:r>
            <a:r>
              <a:rPr lang="fi-FI" sz="2400" dirty="0"/>
              <a:t> </a:t>
            </a:r>
            <a:r>
              <a:rPr lang="fi-FI" sz="2400" dirty="0" err="1"/>
              <a:t>inte</a:t>
            </a:r>
            <a:r>
              <a:rPr lang="fi-FI" sz="2400" dirty="0"/>
              <a:t> </a:t>
            </a:r>
            <a:r>
              <a:rPr lang="fi-FI" sz="2400" dirty="0" err="1"/>
              <a:t>hade</a:t>
            </a:r>
            <a:r>
              <a:rPr lang="fi-FI" sz="2400" dirty="0"/>
              <a:t> </a:t>
            </a:r>
            <a:r>
              <a:rPr lang="fi-FI" sz="2400" dirty="0" err="1"/>
              <a:t>så</a:t>
            </a:r>
            <a:r>
              <a:rPr lang="fi-FI" sz="2400" dirty="0"/>
              <a:t> </a:t>
            </a:r>
            <a:r>
              <a:rPr lang="fi-FI" sz="2400" dirty="0" err="1"/>
              <a:t>mycket</a:t>
            </a:r>
            <a:r>
              <a:rPr lang="fi-FI" sz="2400" dirty="0"/>
              <a:t> </a:t>
            </a:r>
            <a:r>
              <a:rPr lang="fi-FI" sz="2400" dirty="0" err="1"/>
              <a:t>läxor</a:t>
            </a:r>
            <a:r>
              <a:rPr lang="fi-FI" sz="2400" dirty="0"/>
              <a:t>, </a:t>
            </a:r>
            <a:r>
              <a:rPr lang="fi-FI" sz="2400" dirty="0" err="1"/>
              <a:t>skulle</a:t>
            </a:r>
            <a:r>
              <a:rPr lang="fi-FI" sz="2400" dirty="0"/>
              <a:t> </a:t>
            </a:r>
            <a:r>
              <a:rPr lang="fi-FI" sz="2400" dirty="0" err="1"/>
              <a:t>jag</a:t>
            </a:r>
            <a:r>
              <a:rPr lang="fi-FI" sz="2400" dirty="0"/>
              <a:t> </a:t>
            </a:r>
            <a:r>
              <a:rPr lang="fi-FI" sz="2400" dirty="0" err="1"/>
              <a:t>sporta</a:t>
            </a:r>
            <a:r>
              <a:rPr lang="fi-FI" sz="2400" dirty="0"/>
              <a:t> </a:t>
            </a:r>
            <a:r>
              <a:rPr lang="fi-FI" sz="2400" dirty="0" err="1"/>
              <a:t>mera</a:t>
            </a:r>
            <a:r>
              <a:rPr lang="fi-FI" sz="2400" dirty="0"/>
              <a:t>.</a:t>
            </a:r>
          </a:p>
          <a:p>
            <a:pPr marL="0" indent="0">
              <a:buNone/>
            </a:pPr>
            <a:r>
              <a:rPr lang="fi-FI" sz="2000" i="1" dirty="0"/>
              <a:t>Jos minulla ei </a:t>
            </a:r>
            <a:r>
              <a:rPr lang="fi-FI" sz="2000" b="1" i="1" dirty="0"/>
              <a:t>olisi</a:t>
            </a:r>
            <a:r>
              <a:rPr lang="fi-FI" sz="2000" i="1" dirty="0"/>
              <a:t> niin paljon läksyjä, </a:t>
            </a:r>
            <a:r>
              <a:rPr lang="fi-FI" sz="2000" b="1" i="1" dirty="0"/>
              <a:t>urheilisin</a:t>
            </a:r>
            <a:r>
              <a:rPr lang="fi-FI" sz="2000" i="1" dirty="0"/>
              <a:t> enemmän.</a:t>
            </a:r>
          </a:p>
          <a:p>
            <a:pPr marL="0" indent="0">
              <a:buNone/>
            </a:pPr>
            <a:endParaRPr lang="fi-FI" sz="2400" i="1" dirty="0"/>
          </a:p>
          <a:p>
            <a:pPr marL="0" indent="0">
              <a:buNone/>
            </a:pP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993988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3200" b="1" dirty="0">
                <a:latin typeface="Calibri" panose="020F0502020204030204" pitchFamily="34" charset="0"/>
                <a:cs typeface="Calibri" panose="020F0502020204030204" pitchFamily="34" charset="0"/>
              </a:rPr>
              <a:t>Suomenna.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fi-FI" sz="2400" dirty="0" err="1"/>
              <a:t>Vad</a:t>
            </a:r>
            <a:r>
              <a:rPr lang="fi-FI" sz="2400" dirty="0"/>
              <a:t> </a:t>
            </a:r>
            <a:r>
              <a:rPr lang="fi-FI" sz="2400" u="sng" dirty="0" err="1"/>
              <a:t>skulle</a:t>
            </a:r>
            <a:r>
              <a:rPr lang="fi-FI" sz="2400" dirty="0"/>
              <a:t> du </a:t>
            </a:r>
            <a:r>
              <a:rPr lang="fi-FI" sz="2400" u="sng" dirty="0" err="1"/>
              <a:t>göra</a:t>
            </a:r>
            <a:r>
              <a:rPr lang="fi-FI" sz="2400" dirty="0"/>
              <a:t> </a:t>
            </a:r>
            <a:r>
              <a:rPr lang="fi-FI" sz="2400" dirty="0" err="1"/>
              <a:t>om</a:t>
            </a:r>
            <a:r>
              <a:rPr lang="fi-FI" sz="2400" dirty="0"/>
              <a:t> du </a:t>
            </a:r>
            <a:r>
              <a:rPr lang="fi-FI" sz="2400" dirty="0" err="1"/>
              <a:t>inte</a:t>
            </a:r>
            <a:r>
              <a:rPr lang="fi-FI" sz="2400" dirty="0"/>
              <a:t> </a:t>
            </a:r>
            <a:r>
              <a:rPr lang="fi-FI" sz="2400" u="sng" dirty="0" err="1"/>
              <a:t>hade</a:t>
            </a:r>
            <a:r>
              <a:rPr lang="fi-FI" sz="2400" dirty="0"/>
              <a:t> en </a:t>
            </a:r>
            <a:r>
              <a:rPr lang="fi-FI" sz="2400" dirty="0" err="1"/>
              <a:t>telefon</a:t>
            </a:r>
            <a:r>
              <a:rPr lang="fi-FI" sz="2400" dirty="0"/>
              <a:t>?</a:t>
            </a:r>
          </a:p>
          <a:p>
            <a:pPr marL="457200" indent="-457200">
              <a:buFont typeface="+mj-lt"/>
              <a:buAutoNum type="arabicPeriod"/>
            </a:pPr>
            <a:r>
              <a:rPr lang="fi-FI" sz="2400" dirty="0" err="1"/>
              <a:t>Vad</a:t>
            </a:r>
            <a:r>
              <a:rPr lang="fi-FI" sz="2400" dirty="0"/>
              <a:t> </a:t>
            </a:r>
            <a:r>
              <a:rPr lang="fi-FI" sz="2400" u="sng" dirty="0" err="1"/>
              <a:t>skulle</a:t>
            </a:r>
            <a:r>
              <a:rPr lang="fi-FI" sz="2400" dirty="0"/>
              <a:t> du </a:t>
            </a:r>
            <a:r>
              <a:rPr lang="fi-FI" sz="2400" u="sng" dirty="0" err="1"/>
              <a:t>göra</a:t>
            </a:r>
            <a:r>
              <a:rPr lang="fi-FI" sz="2400" dirty="0"/>
              <a:t> </a:t>
            </a:r>
            <a:r>
              <a:rPr lang="fi-FI" sz="2400" dirty="0" err="1"/>
              <a:t>om</a:t>
            </a:r>
            <a:r>
              <a:rPr lang="fi-FI" sz="2400" dirty="0"/>
              <a:t> du </a:t>
            </a:r>
            <a:r>
              <a:rPr lang="fi-FI" sz="2400" dirty="0" err="1"/>
              <a:t>inte</a:t>
            </a:r>
            <a:r>
              <a:rPr lang="fi-FI" sz="2400" dirty="0"/>
              <a:t> </a:t>
            </a:r>
            <a:r>
              <a:rPr lang="fi-FI" sz="2400" u="sng" dirty="0" err="1"/>
              <a:t>studerade</a:t>
            </a:r>
            <a:r>
              <a:rPr lang="fi-FI" sz="2400" dirty="0"/>
              <a:t> </a:t>
            </a:r>
            <a:r>
              <a:rPr lang="fi-FI" sz="2400" dirty="0" err="1"/>
              <a:t>på</a:t>
            </a:r>
            <a:r>
              <a:rPr lang="fi-FI" sz="2400" dirty="0"/>
              <a:t> </a:t>
            </a:r>
            <a:r>
              <a:rPr lang="fi-FI" sz="2400" dirty="0" err="1"/>
              <a:t>gymnasiet</a:t>
            </a:r>
            <a:r>
              <a:rPr lang="fi-FI" sz="2400" dirty="0"/>
              <a:t>?</a:t>
            </a:r>
          </a:p>
          <a:p>
            <a:pPr marL="457200" indent="-457200">
              <a:buFont typeface="+mj-lt"/>
              <a:buAutoNum type="arabicPeriod"/>
            </a:pPr>
            <a:r>
              <a:rPr lang="fi-FI" sz="2400" dirty="0" err="1"/>
              <a:t>Hur</a:t>
            </a:r>
            <a:r>
              <a:rPr lang="fi-FI" sz="2400" dirty="0"/>
              <a:t> </a:t>
            </a:r>
            <a:r>
              <a:rPr lang="fi-FI" sz="2400" u="sng" dirty="0" err="1"/>
              <a:t>skulle</a:t>
            </a:r>
            <a:r>
              <a:rPr lang="fi-FI" sz="2400" dirty="0"/>
              <a:t> </a:t>
            </a:r>
            <a:r>
              <a:rPr lang="fi-FI" sz="2400" dirty="0" err="1"/>
              <a:t>det</a:t>
            </a:r>
            <a:r>
              <a:rPr lang="fi-FI" sz="2400" dirty="0"/>
              <a:t> </a:t>
            </a:r>
            <a:r>
              <a:rPr lang="fi-FI" sz="2400" u="sng" dirty="0" err="1"/>
              <a:t>kännas</a:t>
            </a:r>
            <a:r>
              <a:rPr lang="fi-FI" sz="2400" dirty="0"/>
              <a:t> </a:t>
            </a:r>
            <a:r>
              <a:rPr lang="fi-FI" sz="2400" dirty="0" err="1"/>
              <a:t>om</a:t>
            </a:r>
            <a:r>
              <a:rPr lang="fi-FI" sz="2400" dirty="0"/>
              <a:t> </a:t>
            </a:r>
            <a:r>
              <a:rPr lang="fi-FI" sz="2400" dirty="0" err="1"/>
              <a:t>det</a:t>
            </a:r>
            <a:r>
              <a:rPr lang="fi-FI" sz="2400" dirty="0"/>
              <a:t> </a:t>
            </a:r>
            <a:r>
              <a:rPr lang="fi-FI" sz="2400" dirty="0" err="1"/>
              <a:t>alltid</a:t>
            </a:r>
            <a:r>
              <a:rPr lang="fi-FI" sz="2400" dirty="0"/>
              <a:t> </a:t>
            </a:r>
            <a:r>
              <a:rPr lang="fi-FI" sz="2400" u="sng" dirty="0" err="1"/>
              <a:t>var</a:t>
            </a:r>
            <a:r>
              <a:rPr lang="fi-FI" sz="2400" dirty="0"/>
              <a:t> </a:t>
            </a:r>
            <a:r>
              <a:rPr lang="fi-FI" sz="2400" dirty="0" err="1"/>
              <a:t>sommar</a:t>
            </a:r>
            <a:r>
              <a:rPr lang="fi-FI" sz="2400" dirty="0"/>
              <a:t> i Finland?</a:t>
            </a:r>
          </a:p>
          <a:p>
            <a:pPr marL="457200" indent="-457200">
              <a:buFont typeface="+mj-lt"/>
              <a:buAutoNum type="arabicPeriod"/>
            </a:pPr>
            <a:r>
              <a:rPr lang="fi-FI" sz="2400" dirty="0" err="1"/>
              <a:t>Jag</a:t>
            </a:r>
            <a:r>
              <a:rPr lang="fi-FI" sz="2400" dirty="0"/>
              <a:t> </a:t>
            </a:r>
            <a:r>
              <a:rPr lang="fi-FI" sz="2400" u="sng" dirty="0" err="1"/>
              <a:t>skulle</a:t>
            </a:r>
            <a:r>
              <a:rPr lang="fi-FI" sz="2400" dirty="0"/>
              <a:t> </a:t>
            </a:r>
            <a:r>
              <a:rPr lang="fi-FI" sz="2400" u="sng" dirty="0"/>
              <a:t>ha</a:t>
            </a:r>
            <a:r>
              <a:rPr lang="fi-FI" sz="2400" dirty="0"/>
              <a:t> </a:t>
            </a:r>
            <a:r>
              <a:rPr lang="fi-FI" sz="2400" u="sng" dirty="0" err="1"/>
              <a:t>blivit</a:t>
            </a:r>
            <a:r>
              <a:rPr lang="fi-FI" sz="2400" dirty="0"/>
              <a:t> </a:t>
            </a:r>
            <a:r>
              <a:rPr lang="fi-FI" sz="2400" dirty="0" err="1"/>
              <a:t>glad</a:t>
            </a:r>
            <a:r>
              <a:rPr lang="fi-FI" sz="2400" dirty="0"/>
              <a:t> </a:t>
            </a:r>
            <a:r>
              <a:rPr lang="fi-FI" sz="2400" dirty="0" err="1"/>
              <a:t>om</a:t>
            </a:r>
            <a:r>
              <a:rPr lang="fi-FI" sz="2400" dirty="0"/>
              <a:t> min </a:t>
            </a:r>
            <a:r>
              <a:rPr lang="fi-FI" sz="2400" dirty="0" err="1"/>
              <a:t>kompis</a:t>
            </a:r>
            <a:r>
              <a:rPr lang="fi-FI" sz="2400" dirty="0"/>
              <a:t> </a:t>
            </a:r>
            <a:r>
              <a:rPr lang="fi-FI" sz="2400" u="sng" dirty="0" err="1"/>
              <a:t>hade</a:t>
            </a:r>
            <a:r>
              <a:rPr lang="fi-FI" sz="2400" dirty="0"/>
              <a:t> </a:t>
            </a:r>
            <a:r>
              <a:rPr lang="fi-FI" sz="2400" u="sng" dirty="0" err="1"/>
              <a:t>hjälpt</a:t>
            </a:r>
            <a:r>
              <a:rPr lang="fi-FI" sz="2400" dirty="0"/>
              <a:t> </a:t>
            </a:r>
            <a:r>
              <a:rPr lang="fi-FI" sz="2400" dirty="0" err="1"/>
              <a:t>mig</a:t>
            </a:r>
            <a:r>
              <a:rPr lang="fi-FI" sz="2400" dirty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fi-FI" sz="2400" dirty="0" err="1"/>
              <a:t>Om</a:t>
            </a:r>
            <a:r>
              <a:rPr lang="fi-FI" sz="2400" dirty="0"/>
              <a:t> vi </a:t>
            </a:r>
            <a:r>
              <a:rPr lang="fi-FI" sz="2400" u="sng" dirty="0" err="1"/>
              <a:t>hade</a:t>
            </a:r>
            <a:r>
              <a:rPr lang="fi-FI" sz="2400" dirty="0"/>
              <a:t> </a:t>
            </a:r>
            <a:r>
              <a:rPr lang="fi-FI" sz="2400" u="sng" dirty="0" err="1"/>
              <a:t>tränat</a:t>
            </a:r>
            <a:r>
              <a:rPr lang="fi-FI" sz="2400" dirty="0"/>
              <a:t> </a:t>
            </a:r>
            <a:r>
              <a:rPr lang="fi-FI" sz="2400" dirty="0" err="1"/>
              <a:t>mer</a:t>
            </a:r>
            <a:r>
              <a:rPr lang="fi-FI" sz="2400" dirty="0"/>
              <a:t>, </a:t>
            </a:r>
            <a:r>
              <a:rPr lang="fi-FI" sz="2400" u="sng" dirty="0" err="1"/>
              <a:t>skulle</a:t>
            </a:r>
            <a:r>
              <a:rPr lang="fi-FI" sz="2400" dirty="0"/>
              <a:t> vi </a:t>
            </a:r>
            <a:r>
              <a:rPr lang="fi-FI" sz="2400" dirty="0" err="1"/>
              <a:t>säkert</a:t>
            </a:r>
            <a:r>
              <a:rPr lang="fi-FI" sz="2400" dirty="0"/>
              <a:t> </a:t>
            </a:r>
            <a:r>
              <a:rPr lang="fi-FI" sz="2400" u="sng" dirty="0"/>
              <a:t>ha</a:t>
            </a:r>
            <a:r>
              <a:rPr lang="fi-FI" sz="2400" dirty="0"/>
              <a:t> </a:t>
            </a:r>
            <a:r>
              <a:rPr lang="fi-FI" sz="2400" u="sng" dirty="0" err="1"/>
              <a:t>vunnit</a:t>
            </a:r>
            <a:r>
              <a:rPr lang="fi-FI" sz="2400" dirty="0"/>
              <a:t>.</a:t>
            </a:r>
          </a:p>
        </p:txBody>
      </p:sp>
      <p:sp>
        <p:nvSpPr>
          <p:cNvPr id="5" name="Sisällön paikkamerkki 4"/>
          <p:cNvSpPr>
            <a:spLocks noGrp="1"/>
          </p:cNvSpPr>
          <p:nvPr>
            <p:ph sz="half" idx="2"/>
          </p:nvPr>
        </p:nvSpPr>
        <p:spPr>
          <a:xfrm>
            <a:off x="6264897" y="1825624"/>
            <a:ext cx="5198098" cy="42164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sz="2400" dirty="0"/>
              <a:t>Mitä </a:t>
            </a:r>
            <a:r>
              <a:rPr lang="fi-FI" sz="2400" u="sng" dirty="0"/>
              <a:t>tekisit</a:t>
            </a:r>
            <a:r>
              <a:rPr lang="fi-FI" sz="2400" dirty="0"/>
              <a:t>, jos sinulla ei </a:t>
            </a:r>
            <a:r>
              <a:rPr lang="fi-FI" sz="2400" u="sng" dirty="0"/>
              <a:t>olisi</a:t>
            </a:r>
            <a:r>
              <a:rPr lang="fi-FI" sz="2400" dirty="0"/>
              <a:t> puhelinta?</a:t>
            </a:r>
          </a:p>
          <a:p>
            <a:pPr marL="0" indent="0">
              <a:buNone/>
            </a:pPr>
            <a:br>
              <a:rPr lang="fi-FI" sz="2400" dirty="0"/>
            </a:br>
            <a:r>
              <a:rPr lang="fi-FI" sz="2400" dirty="0"/>
              <a:t>Mitä </a:t>
            </a:r>
            <a:r>
              <a:rPr lang="fi-FI" sz="2400" u="sng" dirty="0"/>
              <a:t>tekisit</a:t>
            </a:r>
            <a:r>
              <a:rPr lang="fi-FI" sz="2400" dirty="0"/>
              <a:t>, jos et </a:t>
            </a:r>
            <a:r>
              <a:rPr lang="fi-FI" sz="2400" u="sng" dirty="0"/>
              <a:t>opiskelisi</a:t>
            </a:r>
            <a:r>
              <a:rPr lang="fi-FI" sz="2400" dirty="0"/>
              <a:t> lukiossa?</a:t>
            </a:r>
          </a:p>
          <a:p>
            <a:pPr marL="0" indent="0">
              <a:buNone/>
            </a:pPr>
            <a:br>
              <a:rPr lang="fi-FI" sz="2400"/>
            </a:br>
            <a:r>
              <a:rPr lang="fi-FI" sz="2400"/>
              <a:t>Miltä </a:t>
            </a:r>
            <a:r>
              <a:rPr lang="fi-FI" sz="2400" u="sng" dirty="0"/>
              <a:t>tuntuisi</a:t>
            </a:r>
            <a:r>
              <a:rPr lang="fi-FI" sz="2400" dirty="0"/>
              <a:t>, jos Suomessa </a:t>
            </a:r>
            <a:r>
              <a:rPr lang="fi-FI" sz="2400" u="sng" dirty="0"/>
              <a:t>olisi</a:t>
            </a:r>
            <a:r>
              <a:rPr lang="fi-FI" sz="2400" dirty="0"/>
              <a:t> aina kesä?</a:t>
            </a:r>
          </a:p>
          <a:p>
            <a:pPr marL="0" indent="0">
              <a:buNone/>
            </a:pPr>
            <a:r>
              <a:rPr lang="fi-FI" sz="2400" u="sng" dirty="0"/>
              <a:t>Olisin</a:t>
            </a:r>
            <a:r>
              <a:rPr lang="fi-FI" sz="2400" dirty="0"/>
              <a:t> </a:t>
            </a:r>
            <a:r>
              <a:rPr lang="fi-FI" sz="2400" u="sng" dirty="0"/>
              <a:t>tullut</a:t>
            </a:r>
            <a:r>
              <a:rPr lang="fi-FI" sz="2400" dirty="0"/>
              <a:t> iloiseksi, jos minun kaverini </a:t>
            </a:r>
            <a:r>
              <a:rPr lang="fi-FI" sz="2400" u="sng" dirty="0"/>
              <a:t>olisi</a:t>
            </a:r>
            <a:r>
              <a:rPr lang="fi-FI" sz="2400" dirty="0"/>
              <a:t> </a:t>
            </a:r>
            <a:r>
              <a:rPr lang="fi-FI" sz="2400" u="sng" dirty="0"/>
              <a:t>auttanut</a:t>
            </a:r>
            <a:r>
              <a:rPr lang="fi-FI" sz="2400" dirty="0"/>
              <a:t> minua.</a:t>
            </a:r>
          </a:p>
          <a:p>
            <a:pPr marL="0" indent="0">
              <a:buNone/>
            </a:pPr>
            <a:r>
              <a:rPr lang="fi-FI" sz="2400" dirty="0"/>
              <a:t>Jos </a:t>
            </a:r>
            <a:r>
              <a:rPr lang="fi-FI" sz="2400" u="sng" dirty="0"/>
              <a:t>olisimme</a:t>
            </a:r>
            <a:r>
              <a:rPr lang="fi-FI" sz="2400" dirty="0"/>
              <a:t> </a:t>
            </a:r>
            <a:r>
              <a:rPr lang="fi-FI" sz="2400" u="sng" dirty="0"/>
              <a:t>treenanneet</a:t>
            </a:r>
            <a:r>
              <a:rPr lang="fi-FI" sz="2400" dirty="0"/>
              <a:t> enemmän, </a:t>
            </a:r>
            <a:r>
              <a:rPr lang="fi-FI" sz="2400" u="sng" dirty="0"/>
              <a:t>olisimme</a:t>
            </a:r>
            <a:r>
              <a:rPr lang="fi-FI" sz="2400" dirty="0"/>
              <a:t> varmasti </a:t>
            </a:r>
            <a:r>
              <a:rPr lang="fi-FI" sz="2400" u="sng" dirty="0"/>
              <a:t>voittaneet</a:t>
            </a:r>
            <a:r>
              <a:rPr lang="fi-FI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7787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3200" b="1" dirty="0">
                <a:latin typeface="Calibri" panose="020F0502020204030204" pitchFamily="34" charset="0"/>
                <a:cs typeface="Calibri" panose="020F0502020204030204" pitchFamily="34" charset="0"/>
              </a:rPr>
              <a:t>2a Muunna lauseet suomennosta vastaaviksi.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i-FI" sz="2400" dirty="0"/>
              <a:t>1. </a:t>
            </a:r>
            <a:r>
              <a:rPr lang="fi-FI" sz="2400" dirty="0" err="1"/>
              <a:t>Jag</a:t>
            </a:r>
            <a:r>
              <a:rPr lang="fi-FI" sz="2400" dirty="0"/>
              <a:t> </a:t>
            </a:r>
            <a:r>
              <a:rPr lang="fi-FI" sz="2400" dirty="0" err="1"/>
              <a:t>kommer</a:t>
            </a:r>
            <a:r>
              <a:rPr lang="fi-FI" sz="2400" dirty="0"/>
              <a:t> </a:t>
            </a:r>
            <a:r>
              <a:rPr lang="fi-FI" sz="2400" dirty="0" err="1"/>
              <a:t>om</a:t>
            </a:r>
            <a:r>
              <a:rPr lang="fi-FI" sz="2400" dirty="0"/>
              <a:t> </a:t>
            </a:r>
            <a:r>
              <a:rPr lang="fi-FI" sz="2400" dirty="0" err="1"/>
              <a:t>jag</a:t>
            </a:r>
            <a:r>
              <a:rPr lang="fi-FI" sz="2400" dirty="0"/>
              <a:t> </a:t>
            </a:r>
            <a:r>
              <a:rPr lang="fi-FI" sz="2400" dirty="0" err="1"/>
              <a:t>har</a:t>
            </a:r>
            <a:r>
              <a:rPr lang="fi-FI" sz="2400" dirty="0"/>
              <a:t> </a:t>
            </a:r>
            <a:r>
              <a:rPr lang="fi-FI" sz="2400" dirty="0" err="1"/>
              <a:t>tid</a:t>
            </a:r>
            <a:r>
              <a:rPr lang="fi-FI" sz="2400" dirty="0"/>
              <a:t>.</a:t>
            </a:r>
          </a:p>
          <a:p>
            <a:pPr marL="0" indent="0">
              <a:buNone/>
            </a:pPr>
            <a:endParaRPr lang="fi-FI" sz="2400" dirty="0"/>
          </a:p>
          <a:p>
            <a:pPr marL="0" indent="0">
              <a:buNone/>
            </a:pPr>
            <a:endParaRPr lang="fi-FI" sz="2400" dirty="0"/>
          </a:p>
          <a:p>
            <a:pPr marL="0" indent="0">
              <a:buNone/>
            </a:pPr>
            <a:r>
              <a:rPr lang="fi-FI" sz="2400" dirty="0"/>
              <a:t>2. </a:t>
            </a:r>
            <a:r>
              <a:rPr lang="fi-FI" sz="2400" dirty="0" err="1"/>
              <a:t>Om</a:t>
            </a:r>
            <a:r>
              <a:rPr lang="fi-FI" sz="2400" dirty="0"/>
              <a:t> </a:t>
            </a:r>
            <a:r>
              <a:rPr lang="fi-FI" sz="2400" dirty="0" err="1"/>
              <a:t>det</a:t>
            </a:r>
            <a:r>
              <a:rPr lang="fi-FI" sz="2400" dirty="0"/>
              <a:t> </a:t>
            </a:r>
            <a:r>
              <a:rPr lang="fi-FI" sz="2400" dirty="0" err="1"/>
              <a:t>inte</a:t>
            </a:r>
            <a:r>
              <a:rPr lang="fi-FI" sz="2400" dirty="0"/>
              <a:t> </a:t>
            </a:r>
            <a:r>
              <a:rPr lang="fi-FI" sz="2400" dirty="0" err="1"/>
              <a:t>regnar</a:t>
            </a:r>
            <a:r>
              <a:rPr lang="fi-FI" sz="2400" dirty="0"/>
              <a:t>, </a:t>
            </a:r>
            <a:r>
              <a:rPr lang="fi-FI" sz="2400" dirty="0" err="1"/>
              <a:t>cyklar</a:t>
            </a:r>
            <a:r>
              <a:rPr lang="fi-FI" sz="2400" dirty="0"/>
              <a:t> </a:t>
            </a:r>
            <a:r>
              <a:rPr lang="fi-FI" sz="2400" dirty="0" err="1"/>
              <a:t>jag</a:t>
            </a:r>
            <a:r>
              <a:rPr lang="fi-FI" sz="2400" dirty="0"/>
              <a:t> </a:t>
            </a:r>
            <a:r>
              <a:rPr lang="fi-FI" sz="2400" dirty="0" err="1"/>
              <a:t>till</a:t>
            </a:r>
            <a:r>
              <a:rPr lang="fi-FI" sz="2400" dirty="0"/>
              <a:t> </a:t>
            </a:r>
            <a:r>
              <a:rPr lang="fi-FI" sz="2400" dirty="0" err="1"/>
              <a:t>stan</a:t>
            </a:r>
            <a:r>
              <a:rPr lang="fi-FI" sz="2400" dirty="0"/>
              <a:t>.</a:t>
            </a:r>
          </a:p>
          <a:p>
            <a:pPr marL="0" indent="0">
              <a:buNone/>
            </a:pPr>
            <a:endParaRPr lang="fi-FI" sz="2400" i="1" dirty="0"/>
          </a:p>
          <a:p>
            <a:pPr marL="0" indent="0">
              <a:buNone/>
            </a:pPr>
            <a:endParaRPr lang="fi-FI" sz="2400" dirty="0"/>
          </a:p>
          <a:p>
            <a:pPr marL="0" indent="0">
              <a:buNone/>
            </a:pPr>
            <a:endParaRPr lang="fi-FI" sz="2400" dirty="0"/>
          </a:p>
          <a:p>
            <a:pPr marL="0" indent="0">
              <a:buNone/>
            </a:pPr>
            <a:r>
              <a:rPr lang="fi-FI" sz="2400" dirty="0"/>
              <a:t>3. </a:t>
            </a:r>
            <a:r>
              <a:rPr lang="fi-FI" sz="2400" dirty="0" err="1"/>
              <a:t>Vad</a:t>
            </a:r>
            <a:r>
              <a:rPr lang="fi-FI" sz="2400" dirty="0"/>
              <a:t> </a:t>
            </a:r>
            <a:r>
              <a:rPr lang="fi-FI" sz="2400" dirty="0" err="1"/>
              <a:t>gör</a:t>
            </a:r>
            <a:r>
              <a:rPr lang="fi-FI" sz="2400" dirty="0"/>
              <a:t> du?</a:t>
            </a:r>
          </a:p>
          <a:p>
            <a:pPr marL="0" indent="0">
              <a:buNone/>
            </a:pPr>
            <a:endParaRPr lang="fi-FI" sz="2400" dirty="0"/>
          </a:p>
          <a:p>
            <a:pPr marL="0" indent="0">
              <a:buNone/>
            </a:pPr>
            <a:endParaRPr lang="fi-FI" sz="2400" dirty="0"/>
          </a:p>
          <a:p>
            <a:pPr marL="0" indent="0">
              <a:buNone/>
            </a:pPr>
            <a:endParaRPr lang="fi-FI" sz="2400" dirty="0"/>
          </a:p>
        </p:txBody>
      </p:sp>
      <p:sp>
        <p:nvSpPr>
          <p:cNvPr id="5" name="Sisällön paikkamerkki 4"/>
          <p:cNvSpPr>
            <a:spLocks noGrp="1"/>
          </p:cNvSpPr>
          <p:nvPr>
            <p:ph sz="half" idx="2"/>
          </p:nvPr>
        </p:nvSpPr>
        <p:spPr>
          <a:xfrm>
            <a:off x="6264897" y="1825624"/>
            <a:ext cx="5198098" cy="42164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sz="2400" dirty="0" err="1"/>
              <a:t>Jag</a:t>
            </a:r>
            <a:r>
              <a:rPr lang="fi-FI" sz="2400" dirty="0"/>
              <a:t> </a:t>
            </a:r>
            <a:r>
              <a:rPr lang="fi-FI" sz="2400" b="1" dirty="0" err="1"/>
              <a:t>skulle</a:t>
            </a:r>
            <a:r>
              <a:rPr lang="fi-FI" sz="2400" b="1" dirty="0"/>
              <a:t> </a:t>
            </a:r>
            <a:r>
              <a:rPr lang="fi-FI" sz="2400" b="1" dirty="0" err="1"/>
              <a:t>komma</a:t>
            </a:r>
            <a:r>
              <a:rPr lang="fi-FI" sz="2400" b="1" dirty="0"/>
              <a:t> </a:t>
            </a:r>
            <a:r>
              <a:rPr lang="fi-FI" sz="2400" dirty="0" err="1"/>
              <a:t>om</a:t>
            </a:r>
            <a:r>
              <a:rPr lang="fi-FI" sz="2400" dirty="0"/>
              <a:t> </a:t>
            </a:r>
            <a:r>
              <a:rPr lang="fi-FI" sz="2400" dirty="0" err="1"/>
              <a:t>jag</a:t>
            </a:r>
            <a:r>
              <a:rPr lang="fi-FI" sz="2400" dirty="0"/>
              <a:t> </a:t>
            </a:r>
            <a:r>
              <a:rPr lang="fi-FI" sz="2400" b="1" dirty="0" err="1"/>
              <a:t>hade</a:t>
            </a:r>
            <a:r>
              <a:rPr lang="fi-FI" sz="2400" dirty="0"/>
              <a:t> </a:t>
            </a:r>
            <a:r>
              <a:rPr lang="fi-FI" sz="2400" dirty="0" err="1"/>
              <a:t>tid</a:t>
            </a:r>
            <a:r>
              <a:rPr lang="fi-FI" sz="2400" dirty="0"/>
              <a:t>.</a:t>
            </a:r>
          </a:p>
          <a:p>
            <a:pPr marL="0" indent="0">
              <a:buNone/>
            </a:pPr>
            <a:r>
              <a:rPr lang="fi-FI" sz="2000" b="1" i="1" dirty="0"/>
              <a:t>Tulisin</a:t>
            </a:r>
            <a:r>
              <a:rPr lang="fi-FI" sz="2000" i="1" dirty="0"/>
              <a:t> jos minulla </a:t>
            </a:r>
            <a:r>
              <a:rPr lang="fi-FI" sz="2000" b="1" i="1" dirty="0"/>
              <a:t>olisi</a:t>
            </a:r>
            <a:r>
              <a:rPr lang="fi-FI" sz="2000" i="1" dirty="0"/>
              <a:t> aikaa.</a:t>
            </a: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fi-FI" sz="2400" dirty="0" err="1"/>
              <a:t>Om</a:t>
            </a:r>
            <a:r>
              <a:rPr lang="fi-FI" sz="2400" dirty="0"/>
              <a:t> </a:t>
            </a:r>
            <a:r>
              <a:rPr lang="fi-FI" sz="2400" dirty="0" err="1"/>
              <a:t>det</a:t>
            </a:r>
            <a:r>
              <a:rPr lang="fi-FI" sz="2400" dirty="0"/>
              <a:t> </a:t>
            </a:r>
            <a:r>
              <a:rPr lang="fi-FI" sz="2400" dirty="0" err="1"/>
              <a:t>inte</a:t>
            </a:r>
            <a:r>
              <a:rPr lang="fi-FI" sz="2400" dirty="0"/>
              <a:t> </a:t>
            </a:r>
            <a:r>
              <a:rPr lang="fi-FI" sz="2400" b="1" dirty="0" err="1"/>
              <a:t>regnade</a:t>
            </a:r>
            <a:r>
              <a:rPr lang="fi-FI" sz="2400" b="1" dirty="0"/>
              <a:t>,</a:t>
            </a:r>
            <a:r>
              <a:rPr lang="fi-FI" sz="2400" dirty="0"/>
              <a:t> </a:t>
            </a:r>
            <a:r>
              <a:rPr lang="fi-FI" sz="2400" b="1" dirty="0" err="1"/>
              <a:t>skulle</a:t>
            </a:r>
            <a:r>
              <a:rPr lang="fi-FI" sz="2400" dirty="0"/>
              <a:t> </a:t>
            </a:r>
            <a:r>
              <a:rPr lang="fi-FI" sz="2400" dirty="0" err="1"/>
              <a:t>jag</a:t>
            </a:r>
            <a:r>
              <a:rPr lang="fi-FI" sz="2400" dirty="0"/>
              <a:t> </a:t>
            </a:r>
            <a:r>
              <a:rPr lang="fi-FI" sz="2400" b="1" dirty="0" err="1"/>
              <a:t>cykla</a:t>
            </a:r>
            <a:r>
              <a:rPr lang="fi-FI" sz="2400" dirty="0"/>
              <a:t> </a:t>
            </a:r>
            <a:r>
              <a:rPr lang="fi-FI" sz="2400" dirty="0" err="1"/>
              <a:t>till</a:t>
            </a:r>
            <a:r>
              <a:rPr lang="fi-FI" sz="2400" dirty="0"/>
              <a:t> </a:t>
            </a:r>
            <a:r>
              <a:rPr lang="fi-FI" sz="2400" dirty="0" err="1"/>
              <a:t>stan</a:t>
            </a:r>
            <a:r>
              <a:rPr lang="fi-FI" sz="2400" dirty="0"/>
              <a:t>.</a:t>
            </a:r>
          </a:p>
          <a:p>
            <a:pPr marL="0" indent="0">
              <a:buNone/>
            </a:pPr>
            <a:r>
              <a:rPr lang="fi-FI" sz="2000" i="1" dirty="0"/>
              <a:t>Jos ei </a:t>
            </a:r>
            <a:r>
              <a:rPr lang="fi-FI" sz="2000" b="1" i="1" dirty="0"/>
              <a:t>sataisi</a:t>
            </a:r>
            <a:r>
              <a:rPr lang="fi-FI" sz="2000" i="1" dirty="0"/>
              <a:t>, </a:t>
            </a:r>
            <a:r>
              <a:rPr lang="fi-FI" sz="2000" b="1" i="1" dirty="0"/>
              <a:t>pyöräilisin</a:t>
            </a:r>
            <a:r>
              <a:rPr lang="fi-FI" sz="2000" i="1" dirty="0"/>
              <a:t> kaupunkiin.</a:t>
            </a:r>
          </a:p>
          <a:p>
            <a:pPr marL="0" indent="0">
              <a:buNone/>
            </a:pPr>
            <a:endParaRPr lang="fi-FI" sz="3600" dirty="0"/>
          </a:p>
          <a:p>
            <a:pPr marL="0" indent="0">
              <a:buNone/>
            </a:pPr>
            <a:r>
              <a:rPr lang="fi-FI" sz="2400" dirty="0" err="1"/>
              <a:t>Vad</a:t>
            </a:r>
            <a:r>
              <a:rPr lang="fi-FI" sz="2400" dirty="0"/>
              <a:t> </a:t>
            </a:r>
            <a:r>
              <a:rPr lang="fi-FI" sz="2400" b="1" dirty="0" err="1"/>
              <a:t>skulle</a:t>
            </a:r>
            <a:r>
              <a:rPr lang="fi-FI" sz="2400" dirty="0"/>
              <a:t> du </a:t>
            </a:r>
            <a:r>
              <a:rPr lang="fi-FI" sz="2400" b="1" dirty="0" err="1"/>
              <a:t>göra</a:t>
            </a:r>
            <a:r>
              <a:rPr lang="fi-FI" sz="2400" dirty="0"/>
              <a:t>?</a:t>
            </a:r>
          </a:p>
          <a:p>
            <a:pPr marL="0" indent="0">
              <a:buNone/>
            </a:pPr>
            <a:r>
              <a:rPr lang="fi-FI" sz="2000" i="1" dirty="0"/>
              <a:t>Mitä </a:t>
            </a:r>
            <a:r>
              <a:rPr lang="fi-FI" sz="2000" b="1" i="1" dirty="0"/>
              <a:t>tekisit</a:t>
            </a:r>
            <a:r>
              <a:rPr lang="fi-FI" sz="2000" i="1" dirty="0"/>
              <a:t>?</a:t>
            </a:r>
          </a:p>
          <a:p>
            <a:pPr marL="0" indent="0">
              <a:buNone/>
            </a:pPr>
            <a:endParaRPr lang="fi-FI" sz="2400" dirty="0"/>
          </a:p>
        </p:txBody>
      </p:sp>
    </p:spTree>
    <p:extLst>
      <p:ext uri="{BB962C8B-B14F-4D97-AF65-F5344CB8AC3E}">
        <p14:creationId xmlns:p14="http://schemas.microsoft.com/office/powerpoint/2010/main" val="3211466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3200" b="1" dirty="0">
                <a:latin typeface="Calibri" panose="020F0502020204030204" pitchFamily="34" charset="0"/>
                <a:cs typeface="Calibri" panose="020F0502020204030204" pitchFamily="34" charset="0"/>
              </a:rPr>
              <a:t>2b Muunna lauseet suomennosta vastaaviksi.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1"/>
          </p:nvPr>
        </p:nvSpPr>
        <p:spPr>
          <a:xfrm>
            <a:off x="838200" y="1690687"/>
            <a:ext cx="5181600" cy="471953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sz="2400" dirty="0"/>
              <a:t>1. </a:t>
            </a:r>
            <a:r>
              <a:rPr lang="fi-FI" sz="2400" dirty="0" err="1"/>
              <a:t>Jag</a:t>
            </a:r>
            <a:r>
              <a:rPr lang="fi-FI" sz="2400" dirty="0"/>
              <a:t> </a:t>
            </a:r>
            <a:r>
              <a:rPr lang="fi-FI" sz="2400" dirty="0" err="1"/>
              <a:t>skulle</a:t>
            </a:r>
            <a:r>
              <a:rPr lang="fi-FI" sz="2400" dirty="0"/>
              <a:t> </a:t>
            </a:r>
            <a:r>
              <a:rPr lang="fi-FI" sz="2400" dirty="0" err="1"/>
              <a:t>komma</a:t>
            </a:r>
            <a:r>
              <a:rPr lang="fi-FI" sz="2400" dirty="0"/>
              <a:t> i </a:t>
            </a:r>
            <a:r>
              <a:rPr lang="fi-FI" sz="2400" dirty="0" err="1"/>
              <a:t>tid</a:t>
            </a:r>
            <a:r>
              <a:rPr lang="fi-FI" sz="2400" dirty="0"/>
              <a:t> </a:t>
            </a:r>
            <a:r>
              <a:rPr lang="fi-FI" sz="2400" dirty="0" err="1"/>
              <a:t>om</a:t>
            </a:r>
            <a:r>
              <a:rPr lang="fi-FI" sz="2400" dirty="0"/>
              <a:t> </a:t>
            </a:r>
            <a:r>
              <a:rPr lang="fi-FI" sz="2400" dirty="0" err="1"/>
              <a:t>jag</a:t>
            </a:r>
            <a:r>
              <a:rPr lang="fi-FI" sz="2400" dirty="0"/>
              <a:t> </a:t>
            </a:r>
            <a:r>
              <a:rPr lang="fi-FI" sz="2400" dirty="0" err="1"/>
              <a:t>inte</a:t>
            </a:r>
            <a:r>
              <a:rPr lang="fi-FI" sz="2400" dirty="0"/>
              <a:t> </a:t>
            </a:r>
            <a:r>
              <a:rPr lang="fi-FI" sz="2400" dirty="0" err="1"/>
              <a:t>missade</a:t>
            </a:r>
            <a:r>
              <a:rPr lang="fi-FI" sz="2400" dirty="0"/>
              <a:t> </a:t>
            </a:r>
            <a:r>
              <a:rPr lang="fi-FI" sz="2400" dirty="0" err="1"/>
              <a:t>bussen</a:t>
            </a:r>
            <a:r>
              <a:rPr lang="fi-FI" sz="2400" dirty="0"/>
              <a:t>.</a:t>
            </a:r>
          </a:p>
          <a:p>
            <a:pPr marL="0" indent="0">
              <a:buNone/>
            </a:pPr>
            <a:endParaRPr lang="fi-FI" sz="2400" dirty="0"/>
          </a:p>
          <a:p>
            <a:pPr marL="0" indent="0">
              <a:buNone/>
            </a:pPr>
            <a:endParaRPr lang="fi-FI" sz="2400" dirty="0"/>
          </a:p>
          <a:p>
            <a:pPr marL="0" indent="0">
              <a:buNone/>
            </a:pPr>
            <a:r>
              <a:rPr lang="fi-FI" sz="2400" dirty="0"/>
              <a:t>2. </a:t>
            </a:r>
            <a:r>
              <a:rPr lang="fi-FI" sz="2400" dirty="0" err="1"/>
              <a:t>Om</a:t>
            </a:r>
            <a:r>
              <a:rPr lang="fi-FI" sz="2400" dirty="0"/>
              <a:t> du </a:t>
            </a:r>
            <a:r>
              <a:rPr lang="fi-FI" sz="2400" dirty="0" err="1"/>
              <a:t>besökte</a:t>
            </a:r>
            <a:r>
              <a:rPr lang="fi-FI" sz="2400" dirty="0"/>
              <a:t> </a:t>
            </a:r>
            <a:r>
              <a:rPr lang="fi-FI" sz="2400" dirty="0" err="1"/>
              <a:t>henne</a:t>
            </a:r>
            <a:r>
              <a:rPr lang="fi-FI" sz="2400" dirty="0"/>
              <a:t>, </a:t>
            </a:r>
            <a:r>
              <a:rPr lang="fi-FI" sz="2400" dirty="0" err="1"/>
              <a:t>skulle</a:t>
            </a:r>
            <a:r>
              <a:rPr lang="fi-FI" sz="2400" dirty="0"/>
              <a:t> </a:t>
            </a:r>
            <a:r>
              <a:rPr lang="fi-FI" sz="2400" dirty="0" err="1"/>
              <a:t>hon</a:t>
            </a:r>
            <a:r>
              <a:rPr lang="fi-FI" sz="2400" dirty="0"/>
              <a:t> </a:t>
            </a:r>
            <a:r>
              <a:rPr lang="fi-FI" sz="2400" dirty="0" err="1"/>
              <a:t>bli</a:t>
            </a:r>
            <a:r>
              <a:rPr lang="fi-FI" sz="2400" dirty="0"/>
              <a:t> </a:t>
            </a:r>
            <a:r>
              <a:rPr lang="fi-FI" sz="2400" dirty="0" err="1"/>
              <a:t>glad</a:t>
            </a:r>
            <a:r>
              <a:rPr lang="fi-FI" sz="2400" dirty="0"/>
              <a:t>.</a:t>
            </a:r>
          </a:p>
          <a:p>
            <a:pPr marL="0" indent="0">
              <a:buNone/>
            </a:pPr>
            <a:endParaRPr lang="fi-FI" sz="2400" i="1" dirty="0"/>
          </a:p>
          <a:p>
            <a:pPr marL="0" indent="0">
              <a:buNone/>
            </a:pPr>
            <a:endParaRPr lang="fi-FI" sz="2400" dirty="0"/>
          </a:p>
          <a:p>
            <a:pPr marL="0" indent="0">
              <a:buNone/>
            </a:pPr>
            <a:r>
              <a:rPr lang="fi-FI" sz="2400" dirty="0"/>
              <a:t>3. </a:t>
            </a:r>
            <a:r>
              <a:rPr lang="fi-FI" sz="2400" dirty="0" err="1"/>
              <a:t>Vad</a:t>
            </a:r>
            <a:r>
              <a:rPr lang="fi-FI" sz="2400" dirty="0"/>
              <a:t> </a:t>
            </a:r>
            <a:r>
              <a:rPr lang="fi-FI" sz="2400" dirty="0" err="1"/>
              <a:t>skulle</a:t>
            </a:r>
            <a:r>
              <a:rPr lang="fi-FI" sz="2400" dirty="0"/>
              <a:t> du </a:t>
            </a:r>
            <a:r>
              <a:rPr lang="fi-FI" sz="2400" dirty="0" err="1"/>
              <a:t>göra</a:t>
            </a:r>
            <a:r>
              <a:rPr lang="fi-FI" sz="2400" dirty="0"/>
              <a:t>?</a:t>
            </a:r>
          </a:p>
          <a:p>
            <a:pPr marL="0" indent="0">
              <a:buNone/>
            </a:pPr>
            <a:endParaRPr lang="fi-FI" sz="2400" dirty="0"/>
          </a:p>
        </p:txBody>
      </p:sp>
      <p:sp>
        <p:nvSpPr>
          <p:cNvPr id="5" name="Sisällön paikkamerkki 4"/>
          <p:cNvSpPr>
            <a:spLocks noGrp="1"/>
          </p:cNvSpPr>
          <p:nvPr>
            <p:ph sz="half" idx="2"/>
          </p:nvPr>
        </p:nvSpPr>
        <p:spPr>
          <a:xfrm>
            <a:off x="6019800" y="1690687"/>
            <a:ext cx="5198098" cy="471953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sz="2400" dirty="0" err="1"/>
              <a:t>Jag</a:t>
            </a:r>
            <a:r>
              <a:rPr lang="fi-FI" sz="2400" dirty="0"/>
              <a:t> </a:t>
            </a:r>
            <a:r>
              <a:rPr lang="fi-FI" sz="2400" b="1" dirty="0" err="1"/>
              <a:t>skulle</a:t>
            </a:r>
            <a:r>
              <a:rPr lang="fi-FI" sz="2400" b="1" dirty="0"/>
              <a:t> ha </a:t>
            </a:r>
            <a:r>
              <a:rPr lang="fi-FI" sz="2400" b="1" dirty="0" err="1"/>
              <a:t>kommit</a:t>
            </a:r>
            <a:r>
              <a:rPr lang="fi-FI" sz="2400" b="1" dirty="0"/>
              <a:t> </a:t>
            </a:r>
            <a:r>
              <a:rPr lang="fi-FI" sz="2400" dirty="0"/>
              <a:t>i </a:t>
            </a:r>
            <a:r>
              <a:rPr lang="fi-FI" sz="2400" dirty="0" err="1"/>
              <a:t>tid</a:t>
            </a:r>
            <a:r>
              <a:rPr lang="fi-FI" sz="2400" dirty="0"/>
              <a:t> </a:t>
            </a:r>
            <a:r>
              <a:rPr lang="fi-FI" sz="2400" dirty="0" err="1"/>
              <a:t>om</a:t>
            </a:r>
            <a:r>
              <a:rPr lang="fi-FI" sz="2400" dirty="0"/>
              <a:t> </a:t>
            </a:r>
            <a:r>
              <a:rPr lang="fi-FI" sz="2400" dirty="0" err="1"/>
              <a:t>jag</a:t>
            </a:r>
            <a:r>
              <a:rPr lang="fi-FI" sz="2400" dirty="0"/>
              <a:t> </a:t>
            </a:r>
            <a:r>
              <a:rPr lang="fi-FI" sz="2400" dirty="0" err="1"/>
              <a:t>inte</a:t>
            </a:r>
            <a:r>
              <a:rPr lang="fi-FI" sz="2400" dirty="0"/>
              <a:t> </a:t>
            </a:r>
            <a:r>
              <a:rPr lang="fi-FI" sz="2400" b="1" dirty="0" err="1"/>
              <a:t>hade</a:t>
            </a:r>
            <a:r>
              <a:rPr lang="fi-FI" sz="2400" b="1" dirty="0"/>
              <a:t> </a:t>
            </a:r>
            <a:r>
              <a:rPr lang="fi-FI" sz="2400" b="1" dirty="0" err="1"/>
              <a:t>missat</a:t>
            </a:r>
            <a:r>
              <a:rPr lang="fi-FI" sz="2400" b="1" dirty="0"/>
              <a:t> </a:t>
            </a:r>
            <a:r>
              <a:rPr lang="fi-FI" sz="2400" dirty="0" err="1"/>
              <a:t>bussen</a:t>
            </a:r>
            <a:r>
              <a:rPr lang="fi-FI" sz="2400" dirty="0"/>
              <a:t>.</a:t>
            </a:r>
          </a:p>
          <a:p>
            <a:pPr marL="0" indent="0">
              <a:buNone/>
            </a:pPr>
            <a:r>
              <a:rPr lang="fi-FI" sz="2000" b="1" i="1" dirty="0"/>
              <a:t>Olisin tullut </a:t>
            </a:r>
            <a:r>
              <a:rPr lang="fi-FI" sz="2000" i="1" dirty="0"/>
              <a:t>ajoissa, jos en </a:t>
            </a:r>
            <a:r>
              <a:rPr lang="fi-FI" sz="2000" b="1" i="1" dirty="0"/>
              <a:t>olisi myöhästynyt </a:t>
            </a:r>
            <a:r>
              <a:rPr lang="fi-FI" sz="2000" i="1" dirty="0"/>
              <a:t>bussista.</a:t>
            </a:r>
          </a:p>
          <a:p>
            <a:pPr marL="0" indent="0">
              <a:buNone/>
            </a:pPr>
            <a:endParaRPr lang="fi-FI" sz="800" dirty="0"/>
          </a:p>
          <a:p>
            <a:pPr marL="0" indent="0">
              <a:buNone/>
            </a:pPr>
            <a:r>
              <a:rPr lang="fi-FI" sz="2400" dirty="0" err="1"/>
              <a:t>Om</a:t>
            </a:r>
            <a:r>
              <a:rPr lang="fi-FI" sz="2400" dirty="0"/>
              <a:t> du </a:t>
            </a:r>
            <a:r>
              <a:rPr lang="fi-FI" sz="2400" b="1" dirty="0" err="1"/>
              <a:t>hade</a:t>
            </a:r>
            <a:r>
              <a:rPr lang="fi-FI" sz="2400" b="1" dirty="0"/>
              <a:t> </a:t>
            </a:r>
            <a:r>
              <a:rPr lang="fi-FI" sz="2400" b="1" dirty="0" err="1"/>
              <a:t>besökt</a:t>
            </a:r>
            <a:r>
              <a:rPr lang="fi-FI" sz="2400" b="1" dirty="0"/>
              <a:t> </a:t>
            </a:r>
            <a:r>
              <a:rPr lang="fi-FI" sz="2400" dirty="0" err="1"/>
              <a:t>henne</a:t>
            </a:r>
            <a:r>
              <a:rPr lang="fi-FI" sz="2400" dirty="0"/>
              <a:t>, </a:t>
            </a:r>
            <a:r>
              <a:rPr lang="fi-FI" sz="2400" dirty="0" err="1"/>
              <a:t>skulle</a:t>
            </a:r>
            <a:r>
              <a:rPr lang="fi-FI" sz="2400" dirty="0"/>
              <a:t> </a:t>
            </a:r>
            <a:r>
              <a:rPr lang="fi-FI" sz="2400" dirty="0" err="1"/>
              <a:t>hon</a:t>
            </a:r>
            <a:r>
              <a:rPr lang="fi-FI" sz="2400" dirty="0"/>
              <a:t> </a:t>
            </a:r>
            <a:r>
              <a:rPr lang="fi-FI" sz="2400" b="1" dirty="0"/>
              <a:t>ha</a:t>
            </a:r>
            <a:r>
              <a:rPr lang="fi-FI" sz="2400" dirty="0"/>
              <a:t> </a:t>
            </a:r>
            <a:r>
              <a:rPr lang="fi-FI" sz="2400" b="1" dirty="0" err="1"/>
              <a:t>blivit</a:t>
            </a:r>
            <a:r>
              <a:rPr lang="fi-FI" sz="2400" dirty="0"/>
              <a:t> </a:t>
            </a:r>
            <a:r>
              <a:rPr lang="fi-FI" sz="2400" dirty="0" err="1"/>
              <a:t>glad</a:t>
            </a:r>
            <a:r>
              <a:rPr lang="fi-FI" sz="2400" dirty="0"/>
              <a:t>.</a:t>
            </a:r>
          </a:p>
          <a:p>
            <a:pPr marL="0" indent="0">
              <a:buNone/>
            </a:pPr>
            <a:r>
              <a:rPr lang="fi-FI" sz="2000" i="1" dirty="0"/>
              <a:t>Jos </a:t>
            </a:r>
            <a:r>
              <a:rPr lang="fi-FI" sz="2000" b="1" i="1" dirty="0"/>
              <a:t>olisit käynyt </a:t>
            </a:r>
            <a:r>
              <a:rPr lang="fi-FI" sz="2000" i="1" dirty="0"/>
              <a:t>hänen luonaan, hän </a:t>
            </a:r>
            <a:r>
              <a:rPr lang="fi-FI" sz="2000" b="1" i="1" dirty="0"/>
              <a:t>olisi tullut </a:t>
            </a:r>
            <a:r>
              <a:rPr lang="fi-FI" sz="2000" i="1" dirty="0"/>
              <a:t>iloiseksi.</a:t>
            </a:r>
            <a:endParaRPr lang="fi-FI" sz="2000" dirty="0"/>
          </a:p>
          <a:p>
            <a:pPr marL="0" indent="0">
              <a:buNone/>
            </a:pPr>
            <a:endParaRPr lang="fi-FI" sz="800" dirty="0"/>
          </a:p>
          <a:p>
            <a:pPr marL="0" indent="0">
              <a:buNone/>
            </a:pPr>
            <a:r>
              <a:rPr lang="fi-FI" sz="2400" dirty="0" err="1"/>
              <a:t>Vad</a:t>
            </a:r>
            <a:r>
              <a:rPr lang="fi-FI" sz="2400" dirty="0"/>
              <a:t> </a:t>
            </a:r>
            <a:r>
              <a:rPr lang="fi-FI" sz="2400" b="1" dirty="0" err="1"/>
              <a:t>skulle</a:t>
            </a:r>
            <a:r>
              <a:rPr lang="fi-FI" sz="2400" dirty="0"/>
              <a:t> du </a:t>
            </a:r>
            <a:r>
              <a:rPr lang="fi-FI" sz="2400" b="1" dirty="0"/>
              <a:t>ha </a:t>
            </a:r>
            <a:r>
              <a:rPr lang="fi-FI" sz="2400" b="1" dirty="0" err="1"/>
              <a:t>gjort</a:t>
            </a:r>
            <a:r>
              <a:rPr lang="fi-FI" sz="2400" dirty="0"/>
              <a:t>?</a:t>
            </a:r>
          </a:p>
          <a:p>
            <a:pPr marL="0" indent="0">
              <a:buNone/>
            </a:pPr>
            <a:r>
              <a:rPr lang="fi-FI" sz="2000" i="1" dirty="0"/>
              <a:t>Mitä sinä </a:t>
            </a:r>
            <a:r>
              <a:rPr lang="fi-FI" sz="2000" b="1" i="1" dirty="0"/>
              <a:t>olisit tehnyt</a:t>
            </a:r>
            <a:r>
              <a:rPr lang="fi-FI" sz="2000" i="1" dirty="0"/>
              <a:t>?</a:t>
            </a:r>
          </a:p>
          <a:p>
            <a:pPr marL="0" indent="0">
              <a:buNone/>
            </a:pPr>
            <a:endParaRPr lang="fi-FI" sz="2400" dirty="0"/>
          </a:p>
        </p:txBody>
      </p:sp>
    </p:spTree>
    <p:extLst>
      <p:ext uri="{BB962C8B-B14F-4D97-AF65-F5344CB8AC3E}">
        <p14:creationId xmlns:p14="http://schemas.microsoft.com/office/powerpoint/2010/main" val="1202546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3200" b="1" dirty="0">
                <a:latin typeface="Calibri" panose="020F0502020204030204" pitchFamily="34" charset="0"/>
                <a:cs typeface="Calibri" panose="020F0502020204030204" pitchFamily="34" charset="0"/>
              </a:rPr>
              <a:t>2 Täydennä.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fi-FI" sz="2400" dirty="0" err="1"/>
              <a:t>Vad</a:t>
            </a:r>
            <a:r>
              <a:rPr lang="fi-FI" sz="2400" dirty="0"/>
              <a:t> </a:t>
            </a:r>
            <a:r>
              <a:rPr lang="fi-FI" sz="2400" i="1" dirty="0"/>
              <a:t>(tekisit) </a:t>
            </a:r>
            <a:r>
              <a:rPr lang="fi-FI" sz="2400" dirty="0" err="1"/>
              <a:t>om</a:t>
            </a:r>
            <a:r>
              <a:rPr lang="fi-FI" sz="2400" dirty="0"/>
              <a:t> </a:t>
            </a:r>
            <a:r>
              <a:rPr lang="fi-FI" sz="2400" i="1" dirty="0"/>
              <a:t>(sinulla olisi) </a:t>
            </a:r>
            <a:r>
              <a:rPr lang="fi-FI" sz="2400" dirty="0" err="1"/>
              <a:t>jättemycket</a:t>
            </a:r>
            <a:r>
              <a:rPr lang="fi-FI" sz="2400" dirty="0"/>
              <a:t> </a:t>
            </a:r>
            <a:r>
              <a:rPr lang="fi-FI" sz="2400" dirty="0" err="1"/>
              <a:t>pengar</a:t>
            </a:r>
            <a:r>
              <a:rPr lang="fi-FI" sz="2400" dirty="0"/>
              <a:t>?</a:t>
            </a:r>
          </a:p>
          <a:p>
            <a:pPr marL="457200" indent="-457200">
              <a:buFont typeface="+mj-lt"/>
              <a:buAutoNum type="arabicPeriod"/>
            </a:pPr>
            <a:r>
              <a:rPr lang="fi-FI" sz="2400" dirty="0" err="1"/>
              <a:t>Vilka</a:t>
            </a:r>
            <a:r>
              <a:rPr lang="fi-FI" sz="2400" dirty="0"/>
              <a:t> </a:t>
            </a:r>
            <a:r>
              <a:rPr lang="fi-FI" sz="2400" dirty="0" err="1"/>
              <a:t>ämnen</a:t>
            </a:r>
            <a:r>
              <a:rPr lang="fi-FI" sz="2400" dirty="0"/>
              <a:t> </a:t>
            </a:r>
            <a:r>
              <a:rPr lang="fi-FI" sz="2400" i="1" dirty="0"/>
              <a:t>(opiskelisit)</a:t>
            </a:r>
            <a:r>
              <a:rPr lang="fi-FI" sz="2400" dirty="0"/>
              <a:t> </a:t>
            </a:r>
            <a:r>
              <a:rPr lang="fi-FI" sz="2400" dirty="0" err="1"/>
              <a:t>om</a:t>
            </a:r>
            <a:r>
              <a:rPr lang="fi-FI" sz="2400" dirty="0"/>
              <a:t> du </a:t>
            </a:r>
            <a:r>
              <a:rPr lang="fi-FI" sz="2400" dirty="0" err="1"/>
              <a:t>själv</a:t>
            </a:r>
            <a:r>
              <a:rPr lang="fi-FI" sz="2400" dirty="0"/>
              <a:t> </a:t>
            </a:r>
            <a:r>
              <a:rPr lang="fi-FI" sz="2400" i="1" dirty="0"/>
              <a:t>(saisit) </a:t>
            </a:r>
            <a:r>
              <a:rPr lang="fi-FI" sz="2400" dirty="0" err="1"/>
              <a:t>välja</a:t>
            </a:r>
            <a:r>
              <a:rPr lang="fi-FI" sz="2400" dirty="0"/>
              <a:t>?</a:t>
            </a:r>
          </a:p>
          <a:p>
            <a:pPr marL="457200" indent="-457200">
              <a:buFont typeface="+mj-lt"/>
              <a:buAutoNum type="arabicPeriod"/>
            </a:pPr>
            <a:r>
              <a:rPr lang="fi-FI" sz="2400" dirty="0" err="1"/>
              <a:t>Hurdant</a:t>
            </a:r>
            <a:r>
              <a:rPr lang="fi-FI" sz="2400" dirty="0"/>
              <a:t> </a:t>
            </a:r>
            <a:r>
              <a:rPr lang="fi-FI" sz="2400" i="1" dirty="0"/>
              <a:t>(olisi) </a:t>
            </a:r>
            <a:r>
              <a:rPr lang="fi-FI" sz="2400" dirty="0" err="1"/>
              <a:t>ditt</a:t>
            </a:r>
            <a:r>
              <a:rPr lang="fi-FI" sz="2400" dirty="0"/>
              <a:t> liv </a:t>
            </a:r>
            <a:r>
              <a:rPr lang="fi-FI" sz="2400" i="1" dirty="0"/>
              <a:t>(ollut) </a:t>
            </a:r>
            <a:r>
              <a:rPr lang="fi-FI" sz="2400" dirty="0" err="1"/>
              <a:t>om</a:t>
            </a:r>
            <a:r>
              <a:rPr lang="fi-FI" sz="2400" dirty="0"/>
              <a:t> </a:t>
            </a:r>
            <a:r>
              <a:rPr lang="fi-FI" sz="2400" i="1" dirty="0"/>
              <a:t>(olisit elänyt) </a:t>
            </a:r>
            <a:r>
              <a:rPr lang="fi-FI" sz="2400" dirty="0"/>
              <a:t>för </a:t>
            </a:r>
            <a:r>
              <a:rPr lang="fi-FI" sz="2400" dirty="0" err="1"/>
              <a:t>hundra</a:t>
            </a:r>
            <a:r>
              <a:rPr lang="fi-FI" sz="2400" dirty="0"/>
              <a:t> </a:t>
            </a:r>
            <a:r>
              <a:rPr lang="fi-FI" sz="2400" dirty="0" err="1"/>
              <a:t>år</a:t>
            </a:r>
            <a:r>
              <a:rPr lang="fi-FI" sz="2400" dirty="0"/>
              <a:t> sedan?</a:t>
            </a:r>
          </a:p>
          <a:p>
            <a:pPr marL="457200" indent="-457200">
              <a:buFont typeface="+mj-lt"/>
              <a:buAutoNum type="arabicPeriod"/>
            </a:pPr>
            <a:r>
              <a:rPr lang="fi-FI" sz="2400" dirty="0" err="1"/>
              <a:t>Vad</a:t>
            </a:r>
            <a:r>
              <a:rPr lang="fi-FI" sz="2400" dirty="0"/>
              <a:t> </a:t>
            </a:r>
            <a:r>
              <a:rPr lang="fi-FI" sz="2400" i="1" dirty="0"/>
              <a:t>(haluaisit tehdä) </a:t>
            </a:r>
            <a:r>
              <a:rPr lang="fi-FI" sz="2400" dirty="0" err="1"/>
              <a:t>efter</a:t>
            </a:r>
            <a:r>
              <a:rPr lang="fi-FI" sz="2400" dirty="0"/>
              <a:t> </a:t>
            </a:r>
            <a:r>
              <a:rPr lang="fi-FI" sz="2400" dirty="0" err="1"/>
              <a:t>gymnasiet</a:t>
            </a:r>
            <a:r>
              <a:rPr lang="fi-FI" sz="2400" dirty="0"/>
              <a:t>?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5983357" y="1825625"/>
            <a:ext cx="5181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sz="2400" dirty="0" err="1"/>
              <a:t>Vad</a:t>
            </a:r>
            <a:r>
              <a:rPr lang="fi-FI" sz="2400" dirty="0"/>
              <a:t> </a:t>
            </a:r>
            <a:r>
              <a:rPr lang="fi-FI" sz="2400" b="1" dirty="0" err="1"/>
              <a:t>skulle</a:t>
            </a:r>
            <a:r>
              <a:rPr lang="fi-FI" sz="2400" b="1" dirty="0"/>
              <a:t> du </a:t>
            </a:r>
            <a:r>
              <a:rPr lang="fi-FI" sz="2400" b="1" dirty="0" err="1"/>
              <a:t>göra</a:t>
            </a:r>
            <a:r>
              <a:rPr lang="fi-FI" sz="2400" b="1" dirty="0"/>
              <a:t> </a:t>
            </a:r>
            <a:r>
              <a:rPr lang="fi-FI" sz="2400" dirty="0" err="1"/>
              <a:t>om</a:t>
            </a:r>
            <a:r>
              <a:rPr lang="fi-FI" sz="2400" dirty="0"/>
              <a:t> du </a:t>
            </a:r>
            <a:r>
              <a:rPr lang="fi-FI" sz="2400" b="1" dirty="0" err="1"/>
              <a:t>hade</a:t>
            </a:r>
            <a:r>
              <a:rPr lang="fi-FI" sz="2400" dirty="0"/>
              <a:t> </a:t>
            </a:r>
            <a:r>
              <a:rPr lang="fi-FI" sz="2400" dirty="0" err="1"/>
              <a:t>jättemycket</a:t>
            </a:r>
            <a:r>
              <a:rPr lang="fi-FI" sz="2400" dirty="0"/>
              <a:t> </a:t>
            </a:r>
            <a:r>
              <a:rPr lang="fi-FI" sz="2400" dirty="0" err="1"/>
              <a:t>pengar</a:t>
            </a:r>
            <a:r>
              <a:rPr lang="fi-FI" sz="2400" dirty="0"/>
              <a:t>?</a:t>
            </a:r>
          </a:p>
          <a:p>
            <a:pPr marL="0" indent="0">
              <a:buNone/>
            </a:pPr>
            <a:r>
              <a:rPr lang="fi-FI" sz="2400" dirty="0" err="1"/>
              <a:t>Vilka</a:t>
            </a:r>
            <a:r>
              <a:rPr lang="fi-FI" sz="2400" dirty="0"/>
              <a:t> </a:t>
            </a:r>
            <a:r>
              <a:rPr lang="fi-FI" sz="2400" dirty="0" err="1"/>
              <a:t>ämnen</a:t>
            </a:r>
            <a:r>
              <a:rPr lang="fi-FI" sz="2400" dirty="0"/>
              <a:t> </a:t>
            </a:r>
            <a:r>
              <a:rPr lang="fi-FI" sz="2400" b="1" dirty="0" err="1"/>
              <a:t>skulle</a:t>
            </a:r>
            <a:r>
              <a:rPr lang="fi-FI" sz="2400" b="1" dirty="0"/>
              <a:t> du </a:t>
            </a:r>
            <a:r>
              <a:rPr lang="fi-FI" sz="2400" b="1" dirty="0" err="1"/>
              <a:t>studera</a:t>
            </a:r>
            <a:r>
              <a:rPr lang="fi-FI" sz="2400" b="1" dirty="0"/>
              <a:t> </a:t>
            </a:r>
            <a:r>
              <a:rPr lang="fi-FI" sz="2400" dirty="0" err="1"/>
              <a:t>om</a:t>
            </a:r>
            <a:r>
              <a:rPr lang="fi-FI" sz="2400" dirty="0"/>
              <a:t> du </a:t>
            </a:r>
            <a:r>
              <a:rPr lang="fi-FI" sz="2400" dirty="0" err="1"/>
              <a:t>själv</a:t>
            </a:r>
            <a:r>
              <a:rPr lang="fi-FI" sz="2400" dirty="0"/>
              <a:t> </a:t>
            </a:r>
            <a:r>
              <a:rPr lang="fi-FI" sz="2400" b="1" dirty="0" err="1"/>
              <a:t>fick</a:t>
            </a:r>
            <a:r>
              <a:rPr lang="fi-FI" sz="2400" dirty="0"/>
              <a:t> </a:t>
            </a:r>
            <a:r>
              <a:rPr lang="fi-FI" sz="2400" dirty="0" err="1"/>
              <a:t>välja</a:t>
            </a:r>
            <a:r>
              <a:rPr lang="fi-FI" sz="2400" dirty="0"/>
              <a:t>?</a:t>
            </a:r>
          </a:p>
          <a:p>
            <a:pPr marL="0" indent="0">
              <a:buNone/>
            </a:pPr>
            <a:r>
              <a:rPr lang="fi-FI" sz="2400" dirty="0" err="1"/>
              <a:t>Hurdant</a:t>
            </a:r>
            <a:r>
              <a:rPr lang="fi-FI" sz="2400" dirty="0"/>
              <a:t> </a:t>
            </a:r>
            <a:r>
              <a:rPr lang="fi-FI" sz="2400" b="1" dirty="0" err="1"/>
              <a:t>skulle</a:t>
            </a:r>
            <a:r>
              <a:rPr lang="fi-FI" sz="2400" dirty="0"/>
              <a:t> </a:t>
            </a:r>
            <a:r>
              <a:rPr lang="fi-FI" sz="2400" dirty="0" err="1"/>
              <a:t>ditt</a:t>
            </a:r>
            <a:r>
              <a:rPr lang="fi-FI" sz="2400" dirty="0"/>
              <a:t> liv </a:t>
            </a:r>
            <a:r>
              <a:rPr lang="fi-FI" sz="2400" b="1" dirty="0"/>
              <a:t>ha varit</a:t>
            </a:r>
            <a:r>
              <a:rPr lang="fi-FI" sz="2400" dirty="0"/>
              <a:t>, </a:t>
            </a:r>
            <a:r>
              <a:rPr lang="fi-FI" sz="2400" dirty="0" err="1"/>
              <a:t>om</a:t>
            </a:r>
            <a:r>
              <a:rPr lang="fi-FI" sz="2400" dirty="0"/>
              <a:t> du </a:t>
            </a:r>
            <a:r>
              <a:rPr lang="fi-FI" sz="2400" b="1" dirty="0" err="1"/>
              <a:t>hade</a:t>
            </a:r>
            <a:r>
              <a:rPr lang="fi-FI" sz="2400" b="1" dirty="0"/>
              <a:t> </a:t>
            </a:r>
            <a:r>
              <a:rPr lang="fi-FI" sz="2400" b="1" dirty="0" err="1"/>
              <a:t>levt</a:t>
            </a:r>
            <a:r>
              <a:rPr lang="fi-FI" sz="2400" dirty="0"/>
              <a:t> för </a:t>
            </a:r>
            <a:r>
              <a:rPr lang="fi-FI" sz="2400" dirty="0" err="1"/>
              <a:t>hundra</a:t>
            </a:r>
            <a:r>
              <a:rPr lang="fi-FI" sz="2400" dirty="0"/>
              <a:t> </a:t>
            </a:r>
            <a:r>
              <a:rPr lang="fi-FI" sz="2400" dirty="0" err="1"/>
              <a:t>år</a:t>
            </a:r>
            <a:r>
              <a:rPr lang="fi-FI" sz="2400" dirty="0"/>
              <a:t> sedan?</a:t>
            </a:r>
          </a:p>
          <a:p>
            <a:pPr marL="0" indent="0">
              <a:buNone/>
            </a:pPr>
            <a:r>
              <a:rPr lang="fi-FI" sz="2400" dirty="0" err="1"/>
              <a:t>Vad</a:t>
            </a:r>
            <a:r>
              <a:rPr lang="fi-FI" sz="2400" dirty="0"/>
              <a:t> </a:t>
            </a:r>
            <a:r>
              <a:rPr lang="fi-FI" sz="2400" b="1" dirty="0" err="1"/>
              <a:t>skulle</a:t>
            </a:r>
            <a:r>
              <a:rPr lang="fi-FI" sz="2400" dirty="0"/>
              <a:t> du vilja </a:t>
            </a:r>
            <a:r>
              <a:rPr lang="fi-FI" sz="2400" b="1" dirty="0" err="1"/>
              <a:t>göra</a:t>
            </a:r>
            <a:r>
              <a:rPr lang="fi-FI" sz="2400" dirty="0"/>
              <a:t> </a:t>
            </a:r>
            <a:r>
              <a:rPr lang="fi-FI" sz="2400" dirty="0" err="1"/>
              <a:t>efter</a:t>
            </a:r>
            <a:r>
              <a:rPr lang="fi-FI" sz="2400" dirty="0"/>
              <a:t> </a:t>
            </a:r>
            <a:r>
              <a:rPr lang="fi-FI" sz="2400" dirty="0" err="1"/>
              <a:t>gymnasiet</a:t>
            </a:r>
            <a:r>
              <a:rPr lang="fi-FI" sz="24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671509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3200" b="1" dirty="0">
                <a:latin typeface="Calibri" panose="020F0502020204030204" pitchFamily="34" charset="0"/>
                <a:cs typeface="Calibri" panose="020F0502020204030204" pitchFamily="34" charset="0"/>
              </a:rPr>
              <a:t>3 Käännä.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fi-FI" sz="2400" dirty="0"/>
              <a:t>Tarvitsisin hiukan apua.</a:t>
            </a:r>
          </a:p>
          <a:p>
            <a:pPr marL="457200" indent="-457200">
              <a:buFont typeface="+mj-lt"/>
              <a:buAutoNum type="arabicPeriod"/>
            </a:pPr>
            <a:r>
              <a:rPr lang="fi-FI" sz="2400" dirty="0"/>
              <a:t>Mitä suosittelisitte?</a:t>
            </a:r>
          </a:p>
          <a:p>
            <a:pPr marL="457200" indent="-457200">
              <a:buFont typeface="+mj-lt"/>
              <a:buAutoNum type="arabicPeriod"/>
            </a:pPr>
            <a:r>
              <a:rPr lang="fi-FI" sz="2400" dirty="0"/>
              <a:t>Voisitko avata oven?</a:t>
            </a:r>
          </a:p>
          <a:p>
            <a:pPr marL="457200" indent="-457200">
              <a:buFont typeface="+mj-lt"/>
              <a:buAutoNum type="arabicPeriod"/>
            </a:pPr>
            <a:r>
              <a:rPr lang="fi-FI" sz="2400" dirty="0"/>
              <a:t>Haluaisin kysyä yhtä asiaa.</a:t>
            </a:r>
          </a:p>
          <a:p>
            <a:pPr marL="457200" indent="-457200">
              <a:buFont typeface="+mj-lt"/>
              <a:buAutoNum type="arabicPeriod"/>
            </a:pPr>
            <a:r>
              <a:rPr lang="fi-FI" sz="2400" dirty="0"/>
              <a:t>Se olisi mukavaa.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fi-FI" sz="2400" dirty="0" err="1"/>
              <a:t>Jag</a:t>
            </a:r>
            <a:r>
              <a:rPr lang="fi-FI" sz="2400" dirty="0"/>
              <a:t> </a:t>
            </a:r>
            <a:r>
              <a:rPr lang="fi-FI" sz="2400" dirty="0" err="1"/>
              <a:t>skulle</a:t>
            </a:r>
            <a:r>
              <a:rPr lang="fi-FI" sz="2400" dirty="0"/>
              <a:t> </a:t>
            </a:r>
            <a:r>
              <a:rPr lang="fi-FI" sz="2400" dirty="0" err="1"/>
              <a:t>behöva</a:t>
            </a:r>
            <a:r>
              <a:rPr lang="fi-FI" sz="2400" dirty="0"/>
              <a:t> </a:t>
            </a:r>
            <a:r>
              <a:rPr lang="fi-FI" sz="2400" dirty="0" err="1"/>
              <a:t>lite</a:t>
            </a:r>
            <a:r>
              <a:rPr lang="fi-FI" sz="2400" dirty="0"/>
              <a:t> </a:t>
            </a:r>
            <a:r>
              <a:rPr lang="fi-FI" sz="2400" dirty="0" err="1"/>
              <a:t>hjälp</a:t>
            </a:r>
            <a:r>
              <a:rPr lang="fi-FI" sz="2400" dirty="0"/>
              <a:t>.</a:t>
            </a:r>
          </a:p>
          <a:p>
            <a:pPr marL="0" indent="0">
              <a:buNone/>
            </a:pPr>
            <a:r>
              <a:rPr lang="fi-FI" sz="2400" dirty="0" err="1"/>
              <a:t>Vad</a:t>
            </a:r>
            <a:r>
              <a:rPr lang="fi-FI" sz="2400" dirty="0"/>
              <a:t> </a:t>
            </a:r>
            <a:r>
              <a:rPr lang="fi-FI" sz="2400" dirty="0" err="1"/>
              <a:t>skulle</a:t>
            </a:r>
            <a:r>
              <a:rPr lang="fi-FI" sz="2400" dirty="0"/>
              <a:t> </a:t>
            </a:r>
            <a:r>
              <a:rPr lang="fi-FI" sz="2400" dirty="0" err="1"/>
              <a:t>ni</a:t>
            </a:r>
            <a:r>
              <a:rPr lang="fi-FI" sz="2400" dirty="0"/>
              <a:t> </a:t>
            </a:r>
            <a:r>
              <a:rPr lang="fi-FI" sz="2400" dirty="0" err="1"/>
              <a:t>rekommendera</a:t>
            </a:r>
            <a:r>
              <a:rPr lang="fi-FI" sz="2400" dirty="0"/>
              <a:t>?</a:t>
            </a:r>
          </a:p>
          <a:p>
            <a:pPr marL="0" indent="0">
              <a:buNone/>
            </a:pPr>
            <a:r>
              <a:rPr lang="fi-FI" sz="2400" dirty="0" err="1"/>
              <a:t>Skulle</a:t>
            </a:r>
            <a:r>
              <a:rPr lang="fi-FI" sz="2400" dirty="0"/>
              <a:t> du </a:t>
            </a:r>
            <a:r>
              <a:rPr lang="fi-FI" sz="2400" dirty="0" err="1"/>
              <a:t>kunna</a:t>
            </a:r>
            <a:r>
              <a:rPr lang="fi-FI" sz="2400" dirty="0"/>
              <a:t> </a:t>
            </a:r>
            <a:r>
              <a:rPr lang="fi-FI" sz="2400" dirty="0" err="1"/>
              <a:t>öppna</a:t>
            </a:r>
            <a:r>
              <a:rPr lang="fi-FI" sz="2400" dirty="0"/>
              <a:t> </a:t>
            </a:r>
            <a:r>
              <a:rPr lang="fi-FI" sz="2400" dirty="0" err="1"/>
              <a:t>dörren</a:t>
            </a:r>
            <a:r>
              <a:rPr lang="fi-FI" sz="2400" dirty="0"/>
              <a:t>?</a:t>
            </a:r>
          </a:p>
          <a:p>
            <a:pPr marL="0" indent="0">
              <a:buNone/>
            </a:pPr>
            <a:r>
              <a:rPr lang="fi-FI" sz="2400" dirty="0" err="1"/>
              <a:t>Jag</a:t>
            </a:r>
            <a:r>
              <a:rPr lang="fi-FI" sz="2400" dirty="0"/>
              <a:t> </a:t>
            </a:r>
            <a:r>
              <a:rPr lang="fi-FI" sz="2400" dirty="0" err="1"/>
              <a:t>skulle</a:t>
            </a:r>
            <a:r>
              <a:rPr lang="fi-FI" sz="2400" dirty="0"/>
              <a:t> vilja </a:t>
            </a:r>
            <a:r>
              <a:rPr lang="fi-FI" sz="2400" dirty="0" err="1"/>
              <a:t>fråga</a:t>
            </a:r>
            <a:r>
              <a:rPr lang="fi-FI" sz="2400" dirty="0"/>
              <a:t> en </a:t>
            </a:r>
            <a:r>
              <a:rPr lang="fi-FI" sz="2400" dirty="0" err="1"/>
              <a:t>sak</a:t>
            </a:r>
            <a:r>
              <a:rPr lang="fi-FI" sz="2400" dirty="0"/>
              <a:t>.</a:t>
            </a:r>
          </a:p>
          <a:p>
            <a:pPr marL="0" indent="0">
              <a:buNone/>
            </a:pPr>
            <a:r>
              <a:rPr lang="fi-FI" sz="2400" dirty="0" err="1"/>
              <a:t>Det</a:t>
            </a:r>
            <a:r>
              <a:rPr lang="fi-FI" sz="2400" dirty="0"/>
              <a:t> </a:t>
            </a:r>
            <a:r>
              <a:rPr lang="fi-FI" sz="2400" dirty="0" err="1"/>
              <a:t>skulle</a:t>
            </a:r>
            <a:r>
              <a:rPr lang="fi-FI" sz="2400" dirty="0"/>
              <a:t> vara </a:t>
            </a:r>
            <a:r>
              <a:rPr lang="fi-FI" sz="2400" dirty="0" err="1"/>
              <a:t>trevligt</a:t>
            </a:r>
            <a:r>
              <a:rPr lang="fi-FI" sz="2400" dirty="0"/>
              <a:t>. / </a:t>
            </a:r>
            <a:br>
              <a:rPr lang="fi-FI" sz="2400" dirty="0"/>
            </a:br>
            <a:r>
              <a:rPr lang="fi-FI" sz="2400" dirty="0" err="1"/>
              <a:t>Det</a:t>
            </a:r>
            <a:r>
              <a:rPr lang="fi-FI" sz="2400" dirty="0"/>
              <a:t> </a:t>
            </a:r>
            <a:r>
              <a:rPr lang="fi-FI" sz="2400" dirty="0" err="1"/>
              <a:t>vore</a:t>
            </a:r>
            <a:r>
              <a:rPr lang="fi-FI" sz="2400" dirty="0"/>
              <a:t> </a:t>
            </a:r>
            <a:r>
              <a:rPr lang="fi-FI" sz="2400" dirty="0" err="1"/>
              <a:t>trevligt</a:t>
            </a:r>
            <a:r>
              <a:rPr lang="fi-FI" sz="2400" dirty="0"/>
              <a:t>.</a:t>
            </a:r>
          </a:p>
          <a:p>
            <a:pPr marL="0" indent="0">
              <a:buNone/>
            </a:pP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820257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-teema">
  <a:themeElements>
    <a:clrScheme name="Opeaineisto">
      <a:dk1>
        <a:srgbClr val="202020"/>
      </a:dk1>
      <a:lt1>
        <a:srgbClr val="FFFFFF"/>
      </a:lt1>
      <a:dk2>
        <a:srgbClr val="006BB3"/>
      </a:dk2>
      <a:lt2>
        <a:srgbClr val="E7E6E6"/>
      </a:lt2>
      <a:accent1>
        <a:srgbClr val="0096DB"/>
      </a:accent1>
      <a:accent2>
        <a:srgbClr val="009FAD"/>
      </a:accent2>
      <a:accent3>
        <a:srgbClr val="51A300"/>
      </a:accent3>
      <a:accent4>
        <a:srgbClr val="8E7BD3"/>
      </a:accent4>
      <a:accent5>
        <a:srgbClr val="E00000"/>
      </a:accent5>
      <a:accent6>
        <a:srgbClr val="FA6400"/>
      </a:accent6>
      <a:hlink>
        <a:srgbClr val="006BB3"/>
      </a:hlink>
      <a:folHlink>
        <a:srgbClr val="2092C1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-te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ppimisen_palvelut_ppt_pohja_2020" id="{6EA4B688-A576-1547-8865-30F79BDF1AF0}" vid="{B03A06A1-2E19-454D-B4B9-06D81E0FD427}"/>
    </a:ext>
  </a:extLst>
</a:theme>
</file>

<file path=ppt/theme/theme3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72846E567175C44E9B308FF43FDA30FE" ma:contentTypeVersion="11" ma:contentTypeDescription="Luo uusi asiakirja." ma:contentTypeScope="" ma:versionID="7bbbf15b716562dc6acd3365848ff217">
  <xsd:schema xmlns:xsd="http://www.w3.org/2001/XMLSchema" xmlns:xs="http://www.w3.org/2001/XMLSchema" xmlns:p="http://schemas.microsoft.com/office/2006/metadata/properties" xmlns:ns2="8699c720-f1e3-4ea1-8df0-5d269de6d616" xmlns:ns3="3f577760-0cbf-4b0d-965b-16b5b53896a1" targetNamespace="http://schemas.microsoft.com/office/2006/metadata/properties" ma:root="true" ma:fieldsID="83bd472d8dbda01abe8220a174226cb2" ns2:_="" ns3:_="">
    <xsd:import namespace="8699c720-f1e3-4ea1-8df0-5d269de6d616"/>
    <xsd:import namespace="3f577760-0cbf-4b0d-965b-16b5b53896a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699c720-f1e3-4ea1-8df0-5d269de6d61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f577760-0cbf-4b0d-965b-16b5b53896a1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889D230A-A606-43CD-A2CB-C89BF4AF05C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699c720-f1e3-4ea1-8df0-5d269de6d616"/>
    <ds:schemaRef ds:uri="3f577760-0cbf-4b0d-965b-16b5b53896a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4277252-E1C8-4F2B-A4C8-3CEC3482C54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74428E3-21A7-49F3-8A3B-D5C60EF6B315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214</TotalTime>
  <Words>710</Words>
  <Application>Microsoft Office PowerPoint</Application>
  <PresentationFormat>Laajakuva</PresentationFormat>
  <Paragraphs>103</Paragraphs>
  <Slides>10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2</vt:i4>
      </vt:variant>
      <vt:variant>
        <vt:lpstr>Dian otsikot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Office-teema</vt:lpstr>
      <vt:lpstr>1_Office-teema</vt:lpstr>
      <vt:lpstr>Konditionaali</vt:lpstr>
      <vt:lpstr>Konditionaali</vt:lpstr>
      <vt:lpstr>Konditionaali</vt:lpstr>
      <vt:lpstr>Konditionaali</vt:lpstr>
      <vt:lpstr>Konditionaali </vt:lpstr>
      <vt:lpstr>Suomenna.</vt:lpstr>
      <vt:lpstr>2a Muunna lauseet suomennosta vastaaviksi.</vt:lpstr>
      <vt:lpstr>2b Muunna lauseet suomennosta vastaaviksi.</vt:lpstr>
      <vt:lpstr>2 Täydennä.</vt:lpstr>
      <vt:lpstr>3 Käännä.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FOKUS grammatik</dc:title>
  <dc:creator>Salonen Anssi</dc:creator>
  <cp:lastModifiedBy>Mäkinen Alisa</cp:lastModifiedBy>
  <cp:revision>21</cp:revision>
  <dcterms:created xsi:type="dcterms:W3CDTF">2017-02-26T11:11:03Z</dcterms:created>
  <dcterms:modified xsi:type="dcterms:W3CDTF">2024-04-22T05:18:14Z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0x01010072846E567175C44E9B308FF43FDA30FE</vt:lpwstr>
  </property>
</Properties>
</file>