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1pPr>
    <a:lvl2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2pPr>
    <a:lvl3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3pPr>
    <a:lvl4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4pPr>
    <a:lvl5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5pPr>
    <a:lvl6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6pPr>
    <a:lvl7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7pPr>
    <a:lvl8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8pPr>
    <a:lvl9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8FB"/>
          </a:solidFill>
        </a:fill>
      </a:tcStyle>
    </a:wholeTbl>
    <a:band2H>
      <a:tcTxStyle b="def" i="def"/>
      <a:tcStyle>
        <a:tcBdr/>
        <a:fill>
          <a:solidFill>
            <a:srgbClr val="E8EDFD"/>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DBDE"/>
          </a:solidFill>
        </a:fill>
      </a:tcStyle>
    </a:wholeTbl>
    <a:band2H>
      <a:tcTxStyle b="def" i="def"/>
      <a:tcStyle>
        <a:tcBdr/>
        <a:fill>
          <a:solidFill>
            <a:srgbClr val="EBEE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8FFCD"/>
          </a:solidFill>
        </a:fill>
      </a:tcStyle>
    </a:wholeTbl>
    <a:band2H>
      <a:tcTxStyle b="def" i="def"/>
      <a:tcStyle>
        <a:tcBdr/>
        <a:fill>
          <a:solidFill>
            <a:srgbClr val="FCFF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2" name="Shape 122"/>
          <p:cNvSpPr/>
          <p:nvPr>
            <p:ph type="sldImg"/>
          </p:nvPr>
        </p:nvSpPr>
        <p:spPr>
          <a:xfrm>
            <a:off x="1143000" y="685800"/>
            <a:ext cx="4572000" cy="3429000"/>
          </a:xfrm>
          <a:prstGeom prst="rect">
            <a:avLst/>
          </a:prstGeom>
        </p:spPr>
        <p:txBody>
          <a:bodyPr/>
          <a:lstStyle/>
          <a:p>
            <a:pPr/>
          </a:p>
        </p:txBody>
      </p:sp>
      <p:sp>
        <p:nvSpPr>
          <p:cNvPr id="123" name="Shape 12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2438400" latinLnBrk="0">
      <a:defRPr sz="3600">
        <a:latin typeface="+mj-lt"/>
        <a:ea typeface="+mj-ea"/>
        <a:cs typeface="+mj-cs"/>
        <a:sym typeface="Arial"/>
      </a:defRPr>
    </a:lvl1pPr>
    <a:lvl2pPr indent="228600" defTabSz="2438400" latinLnBrk="0">
      <a:defRPr sz="3600">
        <a:latin typeface="+mj-lt"/>
        <a:ea typeface="+mj-ea"/>
        <a:cs typeface="+mj-cs"/>
        <a:sym typeface="Arial"/>
      </a:defRPr>
    </a:lvl2pPr>
    <a:lvl3pPr indent="457200" defTabSz="2438400" latinLnBrk="0">
      <a:defRPr sz="3600">
        <a:latin typeface="+mj-lt"/>
        <a:ea typeface="+mj-ea"/>
        <a:cs typeface="+mj-cs"/>
        <a:sym typeface="Arial"/>
      </a:defRPr>
    </a:lvl3pPr>
    <a:lvl4pPr indent="685800" defTabSz="2438400" latinLnBrk="0">
      <a:defRPr sz="3600">
        <a:latin typeface="+mj-lt"/>
        <a:ea typeface="+mj-ea"/>
        <a:cs typeface="+mj-cs"/>
        <a:sym typeface="Arial"/>
      </a:defRPr>
    </a:lvl4pPr>
    <a:lvl5pPr indent="914400" defTabSz="2438400" latinLnBrk="0">
      <a:defRPr sz="3600">
        <a:latin typeface="+mj-lt"/>
        <a:ea typeface="+mj-ea"/>
        <a:cs typeface="+mj-cs"/>
        <a:sym typeface="Arial"/>
      </a:defRPr>
    </a:lvl5pPr>
    <a:lvl6pPr indent="1143000" defTabSz="2438400" latinLnBrk="0">
      <a:defRPr sz="3600">
        <a:latin typeface="+mj-lt"/>
        <a:ea typeface="+mj-ea"/>
        <a:cs typeface="+mj-cs"/>
        <a:sym typeface="Arial"/>
      </a:defRPr>
    </a:lvl6pPr>
    <a:lvl7pPr indent="1371600" defTabSz="2438400" latinLnBrk="0">
      <a:defRPr sz="3600">
        <a:latin typeface="+mj-lt"/>
        <a:ea typeface="+mj-ea"/>
        <a:cs typeface="+mj-cs"/>
        <a:sym typeface="Arial"/>
      </a:defRPr>
    </a:lvl7pPr>
    <a:lvl8pPr indent="1600200" defTabSz="2438400" latinLnBrk="0">
      <a:defRPr sz="3600">
        <a:latin typeface="+mj-lt"/>
        <a:ea typeface="+mj-ea"/>
        <a:cs typeface="+mj-cs"/>
        <a:sym typeface="Arial"/>
      </a:defRPr>
    </a:lvl8pPr>
    <a:lvl9pPr indent="1828800" defTabSz="2438400" latinLnBrk="0">
      <a:defRPr sz="3600">
        <a:latin typeface="+mj-lt"/>
        <a:ea typeface="+mj-ea"/>
        <a:cs typeface="+mj-cs"/>
        <a:sym typeface="Arial"/>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pic>
        <p:nvPicPr>
          <p:cNvPr id="11" name="Google Shape;10;p2" descr="Google Shape;10;p2"/>
          <p:cNvPicPr>
            <a:picLocks noChangeAspect="1"/>
          </p:cNvPicPr>
          <p:nvPr/>
        </p:nvPicPr>
        <p:blipFill>
          <a:blip r:embed="rId2">
            <a:extLst/>
          </a:blip>
          <a:stretch>
            <a:fillRect/>
          </a:stretch>
        </p:blipFill>
        <p:spPr>
          <a:xfrm>
            <a:off x="-2" y="199897"/>
            <a:ext cx="23977603" cy="13516104"/>
          </a:xfrm>
          <a:prstGeom prst="rect">
            <a:avLst/>
          </a:prstGeom>
          <a:ln w="12700">
            <a:miter lim="400000"/>
          </a:ln>
        </p:spPr>
      </p:pic>
      <p:sp>
        <p:nvSpPr>
          <p:cNvPr id="12" name="Otsikkoteksti"/>
          <p:cNvSpPr txBox="1"/>
          <p:nvPr>
            <p:ph type="title"/>
          </p:nvPr>
        </p:nvSpPr>
        <p:spPr>
          <a:xfrm>
            <a:off x="831198" y="1985533"/>
            <a:ext cx="12507203" cy="10449601"/>
          </a:xfrm>
          <a:prstGeom prst="rect">
            <a:avLst/>
          </a:prstGeom>
        </p:spPr>
        <p:txBody>
          <a:bodyPr/>
          <a:lstStyle>
            <a:lvl1pPr>
              <a:defRPr b="1">
                <a:solidFill>
                  <a:srgbClr val="363630"/>
                </a:solidFill>
              </a:defRPr>
            </a:lvl1pPr>
          </a:lstStyle>
          <a:p>
            <a:pPr/>
            <a:r>
              <a:t>Otsikkoteksti</a:t>
            </a:r>
          </a:p>
        </p:txBody>
      </p:sp>
      <p:sp>
        <p:nvSpPr>
          <p:cNvPr id="13" name="Leipätekstin taso yksi…"/>
          <p:cNvSpPr txBox="1"/>
          <p:nvPr>
            <p:ph type="body" sz="quarter" idx="1"/>
          </p:nvPr>
        </p:nvSpPr>
        <p:spPr>
          <a:xfrm>
            <a:off x="12588199" y="9427333"/>
            <a:ext cx="10631202" cy="2700002"/>
          </a:xfrm>
          <a:prstGeom prst="rect">
            <a:avLst/>
          </a:prstGeom>
        </p:spPr>
        <p:txBody>
          <a:body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14"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APTION_ONLY">
    <p:spTree>
      <p:nvGrpSpPr>
        <p:cNvPr id="1" name=""/>
        <p:cNvGrpSpPr/>
        <p:nvPr/>
      </p:nvGrpSpPr>
      <p:grpSpPr>
        <a:xfrm>
          <a:off x="0" y="0"/>
          <a:ext cx="0" cy="0"/>
          <a:chOff x="0" y="0"/>
          <a:chExt cx="0" cy="0"/>
        </a:xfrm>
      </p:grpSpPr>
      <p:sp>
        <p:nvSpPr>
          <p:cNvPr id="96" name="Leipätekstin taso yksi…"/>
          <p:cNvSpPr txBox="1"/>
          <p:nvPr>
            <p:ph type="body" sz="quarter" idx="1"/>
          </p:nvPr>
        </p:nvSpPr>
        <p:spPr>
          <a:xfrm>
            <a:off x="831198" y="11281533"/>
            <a:ext cx="15996803" cy="1613602"/>
          </a:xfrm>
          <a:prstGeom prst="rect">
            <a:avLst/>
          </a:prstGeom>
        </p:spPr>
        <p:txBody>
          <a:bodyPr anchor="ctr"/>
          <a:lstStyle>
            <a:lvl1pPr marL="381000" indent="-152400" algn="l">
              <a:defRPr sz="4800"/>
            </a:lvl1pPr>
            <a:lvl2pPr marL="1685470" indent="-1088570" algn="l">
              <a:buSzPts val="4800"/>
              <a:buChar char="○"/>
              <a:defRPr sz="4800"/>
            </a:lvl2pPr>
            <a:lvl3pPr marL="2142670" indent="-1088570" algn="l">
              <a:buSzPts val="4800"/>
              <a:buChar char="■"/>
              <a:defRPr sz="4800"/>
            </a:lvl3pPr>
            <a:lvl4pPr marL="2599870" indent="-1088570" algn="l">
              <a:buSzPts val="4800"/>
              <a:buChar char="●"/>
              <a:defRPr sz="4800"/>
            </a:lvl4pPr>
            <a:lvl5pPr marL="3057070" indent="-1088570" algn="l">
              <a:buSzPts val="4800"/>
              <a:buChar char="○"/>
              <a:defRPr sz="4800"/>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97" name="Google Shape;52;p11" descr="Google Shape;52;p11"/>
          <p:cNvPicPr>
            <a:picLocks noChangeAspect="1"/>
          </p:cNvPicPr>
          <p:nvPr/>
        </p:nvPicPr>
        <p:blipFill>
          <a:blip r:embed="rId2">
            <a:extLst/>
          </a:blip>
          <a:stretch>
            <a:fillRect/>
          </a:stretch>
        </p:blipFill>
        <p:spPr>
          <a:xfrm>
            <a:off x="18725866" y="406399"/>
            <a:ext cx="5468135" cy="3111201"/>
          </a:xfrm>
          <a:prstGeom prst="rect">
            <a:avLst/>
          </a:prstGeom>
          <a:ln w="12700">
            <a:miter lim="400000"/>
          </a:ln>
        </p:spPr>
      </p:pic>
      <p:sp>
        <p:nvSpPr>
          <p:cNvPr id="98"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IG_NUMBER">
    <p:spTree>
      <p:nvGrpSpPr>
        <p:cNvPr id="1" name=""/>
        <p:cNvGrpSpPr/>
        <p:nvPr/>
      </p:nvGrpSpPr>
      <p:grpSpPr>
        <a:xfrm>
          <a:off x="0" y="0"/>
          <a:ext cx="0" cy="0"/>
          <a:chOff x="0" y="0"/>
          <a:chExt cx="0" cy="0"/>
        </a:xfrm>
      </p:grpSpPr>
      <p:sp>
        <p:nvSpPr>
          <p:cNvPr id="105" name="xx%"/>
          <p:cNvSpPr txBox="1"/>
          <p:nvPr>
            <p:ph type="title" hasCustomPrompt="1"/>
          </p:nvPr>
        </p:nvSpPr>
        <p:spPr>
          <a:xfrm>
            <a:off x="831198" y="2949666"/>
            <a:ext cx="22721604" cy="5236002"/>
          </a:xfrm>
          <a:prstGeom prst="rect">
            <a:avLst/>
          </a:prstGeom>
        </p:spPr>
        <p:txBody>
          <a:bodyPr/>
          <a:lstStyle>
            <a:lvl1pPr>
              <a:defRPr sz="32000">
                <a:solidFill>
                  <a:srgbClr val="000000"/>
                </a:solidFill>
              </a:defRPr>
            </a:lvl1pPr>
          </a:lstStyle>
          <a:p>
            <a:pPr/>
            <a:r>
              <a:t>xx%</a:t>
            </a:r>
          </a:p>
        </p:txBody>
      </p:sp>
      <p:sp>
        <p:nvSpPr>
          <p:cNvPr id="106" name="Leipätekstin taso yksi…"/>
          <p:cNvSpPr txBox="1"/>
          <p:nvPr>
            <p:ph type="body" sz="half" idx="1"/>
          </p:nvPr>
        </p:nvSpPr>
        <p:spPr>
          <a:xfrm>
            <a:off x="831198" y="8405932"/>
            <a:ext cx="22721604" cy="3468802"/>
          </a:xfrm>
          <a:prstGeom prst="rect">
            <a:avLst/>
          </a:prstGeom>
        </p:spPr>
        <p:txBody>
          <a:bodyPr/>
          <a:lstStyle>
            <a:lvl1pPr marL="1028700" indent="-914400">
              <a:lnSpc>
                <a:spcPct val="115000"/>
              </a:lnSpc>
              <a:buClr>
                <a:srgbClr val="585858"/>
              </a:buClr>
              <a:buSzPts val="4800"/>
              <a:buFont typeface="Open Sans"/>
              <a:buChar char="●"/>
              <a:defRPr sz="4800"/>
            </a:lvl1pPr>
            <a:lvl2pPr marL="1685470" indent="-1088570">
              <a:lnSpc>
                <a:spcPct val="115000"/>
              </a:lnSpc>
              <a:buClr>
                <a:srgbClr val="585858"/>
              </a:buClr>
              <a:buSzPts val="4800"/>
              <a:buFont typeface="Open Sans"/>
              <a:buChar char="○"/>
              <a:defRPr sz="4800"/>
            </a:lvl2pPr>
            <a:lvl3pPr marL="2142670" indent="-1088570">
              <a:lnSpc>
                <a:spcPct val="115000"/>
              </a:lnSpc>
              <a:buClr>
                <a:srgbClr val="585858"/>
              </a:buClr>
              <a:buSzPts val="4800"/>
              <a:buFont typeface="Open Sans"/>
              <a:buChar char="■"/>
              <a:defRPr sz="4800"/>
            </a:lvl3pPr>
            <a:lvl4pPr marL="2599870" indent="-1088570">
              <a:lnSpc>
                <a:spcPct val="115000"/>
              </a:lnSpc>
              <a:buClr>
                <a:srgbClr val="585858"/>
              </a:buClr>
              <a:buSzPts val="4800"/>
              <a:buFont typeface="Open Sans"/>
              <a:buChar char="●"/>
              <a:defRPr sz="4800"/>
            </a:lvl4pPr>
            <a:lvl5pPr marL="3057070" indent="-1088570">
              <a:lnSpc>
                <a:spcPct val="115000"/>
              </a:lnSpc>
              <a:buClr>
                <a:srgbClr val="585858"/>
              </a:buClr>
              <a:buSzPts val="4800"/>
              <a:buFont typeface="Open Sans"/>
              <a:buChar char="○"/>
              <a:defRPr sz="4800"/>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107" name="Google Shape;57;p12" descr="Google Shape;57;p12"/>
          <p:cNvPicPr>
            <a:picLocks noChangeAspect="1"/>
          </p:cNvPicPr>
          <p:nvPr/>
        </p:nvPicPr>
        <p:blipFill>
          <a:blip r:embed="rId2">
            <a:extLst/>
          </a:blip>
          <a:stretch>
            <a:fillRect/>
          </a:stretch>
        </p:blipFill>
        <p:spPr>
          <a:xfrm>
            <a:off x="472131" y="430316"/>
            <a:ext cx="4040737" cy="2299069"/>
          </a:xfrm>
          <a:prstGeom prst="rect">
            <a:avLst/>
          </a:prstGeom>
          <a:ln w="12700">
            <a:miter lim="400000"/>
          </a:ln>
        </p:spPr>
      </p:pic>
      <p:sp>
        <p:nvSpPr>
          <p:cNvPr id="108"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pic>
        <p:nvPicPr>
          <p:cNvPr id="115" name="Google Shape;6;p11" descr="Google Shape;6;p11"/>
          <p:cNvPicPr>
            <a:picLocks noChangeAspect="1"/>
          </p:cNvPicPr>
          <p:nvPr/>
        </p:nvPicPr>
        <p:blipFill>
          <a:blip r:embed="rId2">
            <a:extLst/>
          </a:blip>
          <a:stretch>
            <a:fillRect/>
          </a:stretch>
        </p:blipFill>
        <p:spPr>
          <a:xfrm>
            <a:off x="21722545" y="12498075"/>
            <a:ext cx="2356662" cy="1025889"/>
          </a:xfrm>
          <a:prstGeom prst="rect">
            <a:avLst/>
          </a:prstGeom>
          <a:ln w="12700">
            <a:miter lim="400000"/>
          </a:ln>
        </p:spPr>
      </p:pic>
      <p:sp>
        <p:nvSpPr>
          <p:cNvPr id="116"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HEADER">
    <p:spTree>
      <p:nvGrpSpPr>
        <p:cNvPr id="1" name=""/>
        <p:cNvGrpSpPr/>
        <p:nvPr/>
      </p:nvGrpSpPr>
      <p:grpSpPr>
        <a:xfrm>
          <a:off x="0" y="0"/>
          <a:ext cx="0" cy="0"/>
          <a:chOff x="0" y="0"/>
          <a:chExt cx="0" cy="0"/>
        </a:xfrm>
      </p:grpSpPr>
      <p:sp>
        <p:nvSpPr>
          <p:cNvPr id="21" name="Otsikkoteksti"/>
          <p:cNvSpPr txBox="1"/>
          <p:nvPr>
            <p:ph type="title"/>
          </p:nvPr>
        </p:nvSpPr>
        <p:spPr>
          <a:xfrm>
            <a:off x="831198" y="5735599"/>
            <a:ext cx="22721604" cy="2244802"/>
          </a:xfrm>
          <a:prstGeom prst="rect">
            <a:avLst/>
          </a:prstGeom>
        </p:spPr>
        <p:txBody>
          <a:bodyPr anchor="ctr"/>
          <a:lstStyle>
            <a:lvl1pPr>
              <a:defRPr sz="9600">
                <a:solidFill>
                  <a:srgbClr val="0B5394"/>
                </a:solidFill>
              </a:defRPr>
            </a:lvl1pPr>
          </a:lstStyle>
          <a:p>
            <a:pPr/>
            <a:r>
              <a:t>Otsikkoteksti</a:t>
            </a:r>
          </a:p>
        </p:txBody>
      </p:sp>
      <p:sp>
        <p:nvSpPr>
          <p:cNvPr id="22"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BODY">
    <p:spTree>
      <p:nvGrpSpPr>
        <p:cNvPr id="1" name=""/>
        <p:cNvGrpSpPr/>
        <p:nvPr/>
      </p:nvGrpSpPr>
      <p:grpSpPr>
        <a:xfrm>
          <a:off x="0" y="0"/>
          <a:ext cx="0" cy="0"/>
          <a:chOff x="0" y="0"/>
          <a:chExt cx="0" cy="0"/>
        </a:xfrm>
      </p:grpSpPr>
      <p:sp>
        <p:nvSpPr>
          <p:cNvPr id="29" name="Otsikkoteksti"/>
          <p:cNvSpPr txBox="1"/>
          <p:nvPr>
            <p:ph type="title"/>
          </p:nvPr>
        </p:nvSpPr>
        <p:spPr>
          <a:xfrm>
            <a:off x="831198" y="1186732"/>
            <a:ext cx="22721604" cy="1527202"/>
          </a:xfrm>
          <a:prstGeom prst="rect">
            <a:avLst/>
          </a:prstGeom>
        </p:spPr>
        <p:txBody>
          <a:bodyPr anchor="t"/>
          <a:lstStyle>
            <a:lvl1pPr algn="l">
              <a:defRPr b="1" sz="8400">
                <a:solidFill>
                  <a:srgbClr val="363630"/>
                </a:solidFill>
              </a:defRPr>
            </a:lvl1pPr>
          </a:lstStyle>
          <a:p>
            <a:pPr/>
            <a:r>
              <a:t>Otsikkoteksti</a:t>
            </a:r>
          </a:p>
        </p:txBody>
      </p:sp>
      <p:sp>
        <p:nvSpPr>
          <p:cNvPr id="30" name="Leipätekstin taso yksi…"/>
          <p:cNvSpPr txBox="1"/>
          <p:nvPr>
            <p:ph type="body" idx="1"/>
          </p:nvPr>
        </p:nvSpPr>
        <p:spPr>
          <a:xfrm>
            <a:off x="831198" y="4037265"/>
            <a:ext cx="23552803" cy="8137602"/>
          </a:xfrm>
          <a:prstGeom prst="rect">
            <a:avLst/>
          </a:prstGeom>
        </p:spPr>
        <p:txBody>
          <a:bodyPr/>
          <a:lstStyle>
            <a:lvl1pPr marL="1092200" indent="-1016000" algn="l">
              <a:lnSpc>
                <a:spcPct val="115000"/>
              </a:lnSpc>
              <a:buClr>
                <a:srgbClr val="585858"/>
              </a:buClr>
              <a:buSzPts val="6400"/>
              <a:buFont typeface="Open Sans"/>
              <a:buChar char="●"/>
              <a:defRPr sz="6400"/>
            </a:lvl1pPr>
            <a:lvl2pPr marL="1790700" indent="-1219200" algn="l">
              <a:lnSpc>
                <a:spcPct val="115000"/>
              </a:lnSpc>
              <a:buClr>
                <a:srgbClr val="585858"/>
              </a:buClr>
              <a:buSzPts val="6400"/>
              <a:buFont typeface="Open Sans"/>
              <a:buChar char="○"/>
              <a:defRPr sz="6400"/>
            </a:lvl2pPr>
            <a:lvl3pPr marL="2505528" indent="-1451427" algn="l">
              <a:lnSpc>
                <a:spcPct val="115000"/>
              </a:lnSpc>
              <a:buClr>
                <a:srgbClr val="585858"/>
              </a:buClr>
              <a:buSzPts val="6400"/>
              <a:buFont typeface="Open Sans"/>
              <a:buChar char="■"/>
              <a:defRPr sz="6400"/>
            </a:lvl3pPr>
            <a:lvl4pPr marL="2962728" indent="-1451427" algn="l">
              <a:lnSpc>
                <a:spcPct val="115000"/>
              </a:lnSpc>
              <a:buClr>
                <a:srgbClr val="585858"/>
              </a:buClr>
              <a:buSzPts val="6400"/>
              <a:buFont typeface="Open Sans"/>
              <a:buChar char="●"/>
              <a:defRPr sz="6400"/>
            </a:lvl4pPr>
            <a:lvl5pPr marL="3419928" indent="-1451428" algn="l">
              <a:lnSpc>
                <a:spcPct val="115000"/>
              </a:lnSpc>
              <a:buClr>
                <a:srgbClr val="585858"/>
              </a:buClr>
              <a:buSzPts val="6400"/>
              <a:buFont typeface="Open Sans"/>
              <a:buChar char="○"/>
              <a:defRPr sz="6400"/>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pic>
        <p:nvPicPr>
          <p:cNvPr id="31" name="Google Shape;6;p11" descr="Google Shape;6;p11"/>
          <p:cNvPicPr>
            <a:picLocks noChangeAspect="1"/>
          </p:cNvPicPr>
          <p:nvPr/>
        </p:nvPicPr>
        <p:blipFill>
          <a:blip r:embed="rId2">
            <a:extLst/>
          </a:blip>
          <a:stretch>
            <a:fillRect/>
          </a:stretch>
        </p:blipFill>
        <p:spPr>
          <a:xfrm>
            <a:off x="21722545" y="12498075"/>
            <a:ext cx="2356662" cy="1025889"/>
          </a:xfrm>
          <a:prstGeom prst="rect">
            <a:avLst/>
          </a:prstGeom>
          <a:ln w="12700">
            <a:miter lim="400000"/>
          </a:ln>
        </p:spPr>
      </p:pic>
      <p:sp>
        <p:nvSpPr>
          <p:cNvPr id="32" name="Dian numero"/>
          <p:cNvSpPr txBox="1"/>
          <p:nvPr>
            <p:ph type="sldNum" sz="quarter" idx="2"/>
          </p:nvPr>
        </p:nvSpPr>
        <p:spPr>
          <a:xfrm>
            <a:off x="16607620" y="12277452"/>
            <a:ext cx="867582" cy="87049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1">
    <p:spTree>
      <p:nvGrpSpPr>
        <p:cNvPr id="1" name=""/>
        <p:cNvGrpSpPr/>
        <p:nvPr/>
      </p:nvGrpSpPr>
      <p:grpSpPr>
        <a:xfrm>
          <a:off x="0" y="0"/>
          <a:ext cx="0" cy="0"/>
          <a:chOff x="0" y="0"/>
          <a:chExt cx="0" cy="0"/>
        </a:xfrm>
      </p:grpSpPr>
      <p:sp>
        <p:nvSpPr>
          <p:cNvPr id="39" name="Otsikkoteksti"/>
          <p:cNvSpPr txBox="1"/>
          <p:nvPr>
            <p:ph type="title"/>
          </p:nvPr>
        </p:nvSpPr>
        <p:spPr>
          <a:prstGeom prst="rect">
            <a:avLst/>
          </a:prstGeom>
        </p:spPr>
        <p:txBody>
          <a:bodyPr/>
          <a:lstStyle/>
          <a:p>
            <a:pPr/>
            <a:r>
              <a:t>Otsikkoteksti</a:t>
            </a:r>
          </a:p>
        </p:txBody>
      </p:sp>
      <p:sp>
        <p:nvSpPr>
          <p:cNvPr id="40" name="Leipätekstin taso yksi…"/>
          <p:cNvSpPr txBox="1"/>
          <p:nvPr>
            <p:ph type="body" sz="quarter" idx="1"/>
          </p:nvPr>
        </p:nvSpPr>
        <p:spPr>
          <a:prstGeom prst="rect">
            <a:avLst/>
          </a:prstGeom>
        </p:spPr>
        <p:txBody>
          <a:body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4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AND_TWO_COLUMNS">
    <p:spTree>
      <p:nvGrpSpPr>
        <p:cNvPr id="1" name=""/>
        <p:cNvGrpSpPr/>
        <p:nvPr/>
      </p:nvGrpSpPr>
      <p:grpSpPr>
        <a:xfrm>
          <a:off x="0" y="0"/>
          <a:ext cx="0" cy="0"/>
          <a:chOff x="0" y="0"/>
          <a:chExt cx="0" cy="0"/>
        </a:xfrm>
      </p:grpSpPr>
      <p:sp>
        <p:nvSpPr>
          <p:cNvPr id="48" name="Otsikkoteksti"/>
          <p:cNvSpPr txBox="1"/>
          <p:nvPr>
            <p:ph type="title"/>
          </p:nvPr>
        </p:nvSpPr>
        <p:spPr>
          <a:xfrm>
            <a:off x="831198" y="1186732"/>
            <a:ext cx="22721604" cy="1527202"/>
          </a:xfrm>
          <a:prstGeom prst="rect">
            <a:avLst/>
          </a:prstGeom>
        </p:spPr>
        <p:txBody>
          <a:bodyPr anchor="t"/>
          <a:lstStyle>
            <a:lvl1pPr algn="l">
              <a:defRPr sz="7400">
                <a:solidFill>
                  <a:srgbClr val="000000"/>
                </a:solidFill>
              </a:defRPr>
            </a:lvl1pPr>
          </a:lstStyle>
          <a:p>
            <a:pPr/>
            <a:r>
              <a:t>Otsikkoteksti</a:t>
            </a:r>
          </a:p>
        </p:txBody>
      </p:sp>
      <p:sp>
        <p:nvSpPr>
          <p:cNvPr id="49" name="Leipätekstin taso yksi…"/>
          <p:cNvSpPr txBox="1"/>
          <p:nvPr>
            <p:ph type="body" sz="half" idx="1"/>
          </p:nvPr>
        </p:nvSpPr>
        <p:spPr>
          <a:xfrm>
            <a:off x="831198" y="3073266"/>
            <a:ext cx="10666403" cy="9110402"/>
          </a:xfrm>
          <a:prstGeom prst="rect">
            <a:avLst/>
          </a:prstGeom>
        </p:spPr>
        <p:txBody>
          <a:bodyPr/>
          <a:lstStyle>
            <a:lvl1pPr marL="956127" indent="-816427" algn="l">
              <a:lnSpc>
                <a:spcPct val="115000"/>
              </a:lnSpc>
              <a:buClr>
                <a:srgbClr val="585858"/>
              </a:buClr>
              <a:buSzPts val="3600"/>
              <a:buFont typeface="Open Sans"/>
              <a:buChar char="●"/>
              <a:defRPr sz="3600"/>
            </a:lvl1pPr>
            <a:lvl2pPr marL="1524000" indent="-914400" algn="l">
              <a:lnSpc>
                <a:spcPct val="115000"/>
              </a:lnSpc>
              <a:buClr>
                <a:srgbClr val="585858"/>
              </a:buClr>
              <a:buSzPts val="3600"/>
              <a:buFont typeface="Open Sans"/>
              <a:buChar char="○"/>
              <a:defRPr sz="3600"/>
            </a:lvl2pPr>
            <a:lvl3pPr marL="1981200" indent="-914400" algn="l">
              <a:lnSpc>
                <a:spcPct val="115000"/>
              </a:lnSpc>
              <a:buClr>
                <a:srgbClr val="585858"/>
              </a:buClr>
              <a:buSzPts val="3600"/>
              <a:buFont typeface="Open Sans"/>
              <a:buChar char="■"/>
              <a:defRPr sz="3600"/>
            </a:lvl3pPr>
            <a:lvl4pPr marL="2438400" indent="-914400" algn="l">
              <a:lnSpc>
                <a:spcPct val="115000"/>
              </a:lnSpc>
              <a:buClr>
                <a:srgbClr val="585858"/>
              </a:buClr>
              <a:buSzPts val="3600"/>
              <a:buFont typeface="Open Sans"/>
              <a:buChar char="●"/>
              <a:defRPr sz="3600"/>
            </a:lvl4pPr>
            <a:lvl5pPr marL="2895600" indent="-914400" algn="l">
              <a:lnSpc>
                <a:spcPct val="115000"/>
              </a:lnSpc>
              <a:buClr>
                <a:srgbClr val="585858"/>
              </a:buClr>
              <a:buSzPts val="3600"/>
              <a:buFont typeface="Open Sans"/>
              <a:buChar char="○"/>
              <a:defRPr sz="3600"/>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50" name="Google Shape;28;p6"/>
          <p:cNvSpPr txBox="1"/>
          <p:nvPr>
            <p:ph type="body" sz="half" idx="21"/>
          </p:nvPr>
        </p:nvSpPr>
        <p:spPr>
          <a:xfrm>
            <a:off x="12886399" y="3073265"/>
            <a:ext cx="10666402" cy="9110403"/>
          </a:xfrm>
          <a:prstGeom prst="rect">
            <a:avLst/>
          </a:prstGeom>
        </p:spPr>
        <p:txBody>
          <a:bodyPr/>
          <a:lstStyle/>
          <a:p>
            <a:pPr marL="1028700" indent="-914400" algn="l">
              <a:lnSpc>
                <a:spcPct val="115000"/>
              </a:lnSpc>
              <a:buClr>
                <a:srgbClr val="585858"/>
              </a:buClr>
              <a:buSzPts val="4800"/>
              <a:buFont typeface="Open Sans"/>
              <a:buChar char="●"/>
              <a:defRPr sz="4800"/>
            </a:pPr>
          </a:p>
        </p:txBody>
      </p:sp>
      <p:sp>
        <p:nvSpPr>
          <p:cNvPr id="51"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_ONLY">
    <p:spTree>
      <p:nvGrpSpPr>
        <p:cNvPr id="1" name=""/>
        <p:cNvGrpSpPr/>
        <p:nvPr/>
      </p:nvGrpSpPr>
      <p:grpSpPr>
        <a:xfrm>
          <a:off x="0" y="0"/>
          <a:ext cx="0" cy="0"/>
          <a:chOff x="0" y="0"/>
          <a:chExt cx="0" cy="0"/>
        </a:xfrm>
      </p:grpSpPr>
      <p:pic>
        <p:nvPicPr>
          <p:cNvPr id="58" name="Google Shape;33;p7" descr="Google Shape;33;p7"/>
          <p:cNvPicPr>
            <a:picLocks noChangeAspect="1"/>
          </p:cNvPicPr>
          <p:nvPr/>
        </p:nvPicPr>
        <p:blipFill>
          <a:blip r:embed="rId2">
            <a:extLst/>
          </a:blip>
          <a:stretch>
            <a:fillRect/>
          </a:stretch>
        </p:blipFill>
        <p:spPr>
          <a:xfrm>
            <a:off x="182532" y="11594465"/>
            <a:ext cx="3322469" cy="1890403"/>
          </a:xfrm>
          <a:prstGeom prst="rect">
            <a:avLst/>
          </a:prstGeom>
          <a:ln w="12700">
            <a:miter lim="400000"/>
          </a:ln>
        </p:spPr>
      </p:pic>
      <p:sp>
        <p:nvSpPr>
          <p:cNvPr id="59" name="Otsikkoteksti"/>
          <p:cNvSpPr txBox="1"/>
          <p:nvPr>
            <p:ph type="title"/>
          </p:nvPr>
        </p:nvSpPr>
        <p:spPr>
          <a:xfrm>
            <a:off x="831198" y="1186732"/>
            <a:ext cx="22721604" cy="1527202"/>
          </a:xfrm>
          <a:prstGeom prst="rect">
            <a:avLst/>
          </a:prstGeom>
        </p:spPr>
        <p:txBody>
          <a:bodyPr anchor="t"/>
          <a:lstStyle>
            <a:lvl1pPr algn="l">
              <a:defRPr sz="8000">
                <a:solidFill>
                  <a:srgbClr val="0B5394"/>
                </a:solidFill>
                <a:latin typeface="Times New Roman"/>
                <a:ea typeface="Times New Roman"/>
                <a:cs typeface="Times New Roman"/>
                <a:sym typeface="Times New Roman"/>
              </a:defRPr>
            </a:lvl1pPr>
          </a:lstStyle>
          <a:p>
            <a:pPr/>
            <a:r>
              <a:t>Otsikkoteksti</a:t>
            </a:r>
          </a:p>
        </p:txBody>
      </p:sp>
      <p:sp>
        <p:nvSpPr>
          <p:cNvPr id="60"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NE_COLUMN_TEXT">
    <p:spTree>
      <p:nvGrpSpPr>
        <p:cNvPr id="1" name=""/>
        <p:cNvGrpSpPr/>
        <p:nvPr/>
      </p:nvGrpSpPr>
      <p:grpSpPr>
        <a:xfrm>
          <a:off x="0" y="0"/>
          <a:ext cx="0" cy="0"/>
          <a:chOff x="0" y="0"/>
          <a:chExt cx="0" cy="0"/>
        </a:xfrm>
      </p:grpSpPr>
      <p:sp>
        <p:nvSpPr>
          <p:cNvPr id="67" name="Otsikkoteksti"/>
          <p:cNvSpPr txBox="1"/>
          <p:nvPr>
            <p:ph type="title"/>
          </p:nvPr>
        </p:nvSpPr>
        <p:spPr>
          <a:xfrm>
            <a:off x="831198" y="1481599"/>
            <a:ext cx="7488003" cy="7130402"/>
          </a:xfrm>
          <a:prstGeom prst="rect">
            <a:avLst/>
          </a:prstGeom>
        </p:spPr>
        <p:txBody>
          <a:bodyPr/>
          <a:lstStyle>
            <a:lvl1pPr algn="l">
              <a:defRPr sz="8000">
                <a:solidFill>
                  <a:srgbClr val="0B5394"/>
                </a:solidFill>
              </a:defRPr>
            </a:lvl1pPr>
          </a:lstStyle>
          <a:p>
            <a:pPr/>
            <a:r>
              <a:t>Otsikkoteksti</a:t>
            </a:r>
          </a:p>
        </p:txBody>
      </p:sp>
      <p:sp>
        <p:nvSpPr>
          <p:cNvPr id="68" name="Leipätekstin taso yksi…"/>
          <p:cNvSpPr txBox="1"/>
          <p:nvPr>
            <p:ph type="body" sz="quarter" idx="1"/>
          </p:nvPr>
        </p:nvSpPr>
        <p:spPr>
          <a:xfrm>
            <a:off x="9385000" y="3650065"/>
            <a:ext cx="7488002" cy="8478403"/>
          </a:xfrm>
          <a:prstGeom prst="rect">
            <a:avLst/>
          </a:prstGeom>
        </p:spPr>
        <p:txBody>
          <a:bodyPr/>
          <a:lstStyle>
            <a:lvl1pPr marL="1092200" indent="-1016000" algn="l">
              <a:lnSpc>
                <a:spcPct val="115000"/>
              </a:lnSpc>
              <a:buClr>
                <a:srgbClr val="585858"/>
              </a:buClr>
              <a:buSzPts val="6400"/>
              <a:buFont typeface="Helvetica"/>
              <a:buChar char="●"/>
              <a:defRPr sz="6400">
                <a:latin typeface="Actor"/>
                <a:ea typeface="Actor"/>
                <a:cs typeface="Actor"/>
                <a:sym typeface="Actor"/>
              </a:defRPr>
            </a:lvl1pPr>
            <a:lvl2pPr marL="2235200" indent="-1625600" algn="l">
              <a:lnSpc>
                <a:spcPct val="115000"/>
              </a:lnSpc>
              <a:buClr>
                <a:srgbClr val="585858"/>
              </a:buClr>
              <a:buSzPts val="6400"/>
              <a:buFont typeface="Helvetica"/>
              <a:buChar char="○"/>
              <a:defRPr sz="6400">
                <a:latin typeface="Actor"/>
                <a:ea typeface="Actor"/>
                <a:cs typeface="Actor"/>
                <a:sym typeface="Actor"/>
              </a:defRPr>
            </a:lvl2pPr>
            <a:lvl3pPr marL="2692400" indent="-1625600" algn="l">
              <a:lnSpc>
                <a:spcPct val="115000"/>
              </a:lnSpc>
              <a:buClr>
                <a:srgbClr val="585858"/>
              </a:buClr>
              <a:buSzPts val="6400"/>
              <a:buFont typeface="Helvetica"/>
              <a:buChar char="■"/>
              <a:defRPr sz="6400">
                <a:latin typeface="Actor"/>
                <a:ea typeface="Actor"/>
                <a:cs typeface="Actor"/>
                <a:sym typeface="Actor"/>
              </a:defRPr>
            </a:lvl3pPr>
            <a:lvl4pPr marL="3149600" indent="-1625600" algn="l">
              <a:lnSpc>
                <a:spcPct val="115000"/>
              </a:lnSpc>
              <a:buClr>
                <a:srgbClr val="585858"/>
              </a:buClr>
              <a:buSzPts val="6400"/>
              <a:buFont typeface="Helvetica"/>
              <a:buChar char="●"/>
              <a:defRPr sz="6400">
                <a:latin typeface="Actor"/>
                <a:ea typeface="Actor"/>
                <a:cs typeface="Actor"/>
                <a:sym typeface="Actor"/>
              </a:defRPr>
            </a:lvl4pPr>
            <a:lvl5pPr marL="3606800" indent="-1625600" algn="l">
              <a:lnSpc>
                <a:spcPct val="115000"/>
              </a:lnSpc>
              <a:buClr>
                <a:srgbClr val="585858"/>
              </a:buClr>
              <a:buSzPts val="6400"/>
              <a:buFont typeface="Helvetica"/>
              <a:buChar char="○"/>
              <a:defRPr sz="6400">
                <a:latin typeface="Actor"/>
                <a:ea typeface="Actor"/>
                <a:cs typeface="Actor"/>
                <a:sym typeface="Actor"/>
              </a:defRPr>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69"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IN_POINT">
    <p:spTree>
      <p:nvGrpSpPr>
        <p:cNvPr id="1" name=""/>
        <p:cNvGrpSpPr/>
        <p:nvPr/>
      </p:nvGrpSpPr>
      <p:grpSpPr>
        <a:xfrm>
          <a:off x="0" y="0"/>
          <a:ext cx="0" cy="0"/>
          <a:chOff x="0" y="0"/>
          <a:chExt cx="0" cy="0"/>
        </a:xfrm>
      </p:grpSpPr>
      <p:sp>
        <p:nvSpPr>
          <p:cNvPr id="76" name="Otsikkoteksti"/>
          <p:cNvSpPr txBox="1"/>
          <p:nvPr>
            <p:ph type="title"/>
          </p:nvPr>
        </p:nvSpPr>
        <p:spPr>
          <a:xfrm>
            <a:off x="1307332" y="1200399"/>
            <a:ext cx="16980802" cy="10908801"/>
          </a:xfrm>
          <a:prstGeom prst="rect">
            <a:avLst/>
          </a:prstGeom>
        </p:spPr>
        <p:txBody>
          <a:bodyPr anchor="ctr"/>
          <a:lstStyle>
            <a:lvl1pPr algn="l">
              <a:defRPr sz="12800">
                <a:solidFill>
                  <a:srgbClr val="0B5394"/>
                </a:solidFill>
              </a:defRPr>
            </a:lvl1pPr>
          </a:lstStyle>
          <a:p>
            <a:pPr/>
            <a:r>
              <a:t>Otsikkoteksti</a:t>
            </a:r>
          </a:p>
        </p:txBody>
      </p:sp>
      <p:sp>
        <p:nvSpPr>
          <p:cNvPr id="77"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_TITLE_AND_DESCRIPTION">
    <p:spTree>
      <p:nvGrpSpPr>
        <p:cNvPr id="1" name=""/>
        <p:cNvGrpSpPr/>
        <p:nvPr/>
      </p:nvGrpSpPr>
      <p:grpSpPr>
        <a:xfrm>
          <a:off x="0" y="0"/>
          <a:ext cx="0" cy="0"/>
          <a:chOff x="0" y="0"/>
          <a:chExt cx="0" cy="0"/>
        </a:xfrm>
      </p:grpSpPr>
      <p:sp>
        <p:nvSpPr>
          <p:cNvPr id="84" name="Google Shape;43;p10"/>
          <p:cNvSpPr/>
          <p:nvPr/>
        </p:nvSpPr>
        <p:spPr>
          <a:xfrm>
            <a:off x="12191999" y="-334"/>
            <a:ext cx="12192003" cy="13716002"/>
          </a:xfrm>
          <a:prstGeom prst="rect">
            <a:avLst/>
          </a:prstGeom>
          <a:solidFill>
            <a:srgbClr val="EEEEEE"/>
          </a:solidFill>
          <a:ln w="12700">
            <a:miter lim="400000"/>
          </a:ln>
        </p:spPr>
        <p:txBody>
          <a:bodyPr lIns="121918" tIns="121918" rIns="121918" bIns="121918" anchor="ctr"/>
          <a:lstStyle/>
          <a:p>
            <a:pPr>
              <a:defRPr>
                <a:latin typeface="+mj-lt"/>
                <a:ea typeface="+mj-ea"/>
                <a:cs typeface="+mj-cs"/>
                <a:sym typeface="Arial"/>
              </a:defRPr>
            </a:pPr>
          </a:p>
        </p:txBody>
      </p:sp>
      <p:sp>
        <p:nvSpPr>
          <p:cNvPr id="85" name="Otsikkoteksti"/>
          <p:cNvSpPr txBox="1"/>
          <p:nvPr>
            <p:ph type="title"/>
          </p:nvPr>
        </p:nvSpPr>
        <p:spPr>
          <a:xfrm>
            <a:off x="707998" y="3288465"/>
            <a:ext cx="10787203" cy="5407202"/>
          </a:xfrm>
          <a:prstGeom prst="rect">
            <a:avLst/>
          </a:prstGeom>
        </p:spPr>
        <p:txBody>
          <a:bodyPr/>
          <a:lstStyle>
            <a:lvl1pPr>
              <a:defRPr sz="11200">
                <a:solidFill>
                  <a:srgbClr val="0B5394"/>
                </a:solidFill>
                <a:latin typeface="Times New Roman"/>
                <a:ea typeface="Times New Roman"/>
                <a:cs typeface="Times New Roman"/>
                <a:sym typeface="Times New Roman"/>
              </a:defRPr>
            </a:lvl1pPr>
          </a:lstStyle>
          <a:p>
            <a:pPr/>
            <a:r>
              <a:t>Otsikkoteksti</a:t>
            </a:r>
          </a:p>
        </p:txBody>
      </p:sp>
      <p:sp>
        <p:nvSpPr>
          <p:cNvPr id="86" name="Leipätekstin taso yksi…"/>
          <p:cNvSpPr txBox="1"/>
          <p:nvPr>
            <p:ph type="body" sz="quarter" idx="1"/>
          </p:nvPr>
        </p:nvSpPr>
        <p:spPr>
          <a:xfrm>
            <a:off x="707998" y="9222933"/>
            <a:ext cx="10787203" cy="1545602"/>
          </a:xfrm>
          <a:prstGeom prst="rect">
            <a:avLst/>
          </a:prstGeom>
        </p:spPr>
        <p:txBody>
          <a:bodyPr/>
          <a:lstStyle>
            <a:lvl1pPr>
              <a:defRPr sz="5600"/>
            </a:lvl1pPr>
            <a:lvl2pPr>
              <a:defRPr sz="5600"/>
            </a:lvl2pPr>
            <a:lvl3pPr>
              <a:defRPr sz="5600"/>
            </a:lvl3pPr>
            <a:lvl4pPr>
              <a:defRPr sz="5600"/>
            </a:lvl4pPr>
            <a:lvl5pPr>
              <a:defRPr sz="5600"/>
            </a:lvl5p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87" name="Google Shape;46;p10"/>
          <p:cNvSpPr txBox="1"/>
          <p:nvPr>
            <p:ph type="body" sz="half" idx="21"/>
          </p:nvPr>
        </p:nvSpPr>
        <p:spPr>
          <a:xfrm>
            <a:off x="13172000" y="1930866"/>
            <a:ext cx="10232002" cy="9853601"/>
          </a:xfrm>
          <a:prstGeom prst="rect">
            <a:avLst/>
          </a:prstGeom>
        </p:spPr>
        <p:txBody>
          <a:bodyPr anchor="ctr"/>
          <a:lstStyle/>
          <a:p>
            <a:pPr marL="1028700" indent="-914400" algn="l">
              <a:lnSpc>
                <a:spcPct val="115000"/>
              </a:lnSpc>
              <a:buClr>
                <a:srgbClr val="585858"/>
              </a:buClr>
              <a:buSzPts val="4800"/>
              <a:buFont typeface="Open Sans"/>
              <a:buChar char="●"/>
              <a:defRPr sz="4800"/>
            </a:pPr>
          </a:p>
        </p:txBody>
      </p:sp>
      <p:pic>
        <p:nvPicPr>
          <p:cNvPr id="88" name="Google Shape;48;p10" descr="Google Shape;48;p10"/>
          <p:cNvPicPr>
            <a:picLocks noChangeAspect="1"/>
          </p:cNvPicPr>
          <p:nvPr/>
        </p:nvPicPr>
        <p:blipFill>
          <a:blip r:embed="rId2">
            <a:extLst/>
          </a:blip>
          <a:stretch>
            <a:fillRect/>
          </a:stretch>
        </p:blipFill>
        <p:spPr>
          <a:xfrm>
            <a:off x="20366800" y="-350"/>
            <a:ext cx="4017202" cy="2285669"/>
          </a:xfrm>
          <a:prstGeom prst="rect">
            <a:avLst/>
          </a:prstGeom>
          <a:ln w="12700">
            <a:miter lim="400000"/>
          </a:ln>
        </p:spPr>
      </p:pic>
      <p:sp>
        <p:nvSpPr>
          <p:cNvPr id="89" name="Dian numero"/>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Otsikkoteksti"/>
          <p:cNvSpPr txBox="1"/>
          <p:nvPr>
            <p:ph type="title"/>
          </p:nvPr>
        </p:nvSpPr>
        <p:spPr>
          <a:xfrm>
            <a:off x="831220" y="1985533"/>
            <a:ext cx="22721602" cy="5473602"/>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nchor="b">
            <a:normAutofit fontScale="100000" lnSpcReduction="0"/>
          </a:bodyPr>
          <a:lstStyle/>
          <a:p>
            <a:pPr/>
            <a:r>
              <a:t>Otsikkoteksti</a:t>
            </a:r>
          </a:p>
        </p:txBody>
      </p:sp>
      <p:sp>
        <p:nvSpPr>
          <p:cNvPr id="3" name="Leipätekstin taso yksi…"/>
          <p:cNvSpPr txBox="1"/>
          <p:nvPr>
            <p:ph type="body" idx="1"/>
          </p:nvPr>
        </p:nvSpPr>
        <p:spPr>
          <a:xfrm>
            <a:off x="831198" y="7557665"/>
            <a:ext cx="22721604" cy="2113602"/>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normAutofit fontScale="100000" lnSpcReduction="0"/>
          </a:bodyPr>
          <a:lstStyle/>
          <a:p>
            <a:pPr/>
            <a:r>
              <a:t>Leipätekstin taso yksi</a:t>
            </a:r>
          </a:p>
          <a:p>
            <a:pPr lvl="1"/>
            <a:r>
              <a:t>Leipätekstin taso kaksi</a:t>
            </a:r>
          </a:p>
          <a:p>
            <a:pPr lvl="2"/>
            <a:r>
              <a:t>Leipätekstin taso kolme</a:t>
            </a:r>
          </a:p>
          <a:p>
            <a:pPr lvl="3"/>
            <a:r>
              <a:t>Leipätekstin taso neljä</a:t>
            </a:r>
          </a:p>
          <a:p>
            <a:pPr lvl="4"/>
            <a:r>
              <a:t>Leipätekstin taso viisi</a:t>
            </a:r>
          </a:p>
        </p:txBody>
      </p:sp>
      <p:sp>
        <p:nvSpPr>
          <p:cNvPr id="4" name="Dian numero"/>
          <p:cNvSpPr txBox="1"/>
          <p:nvPr>
            <p:ph type="sldNum" sz="quarter" idx="2"/>
          </p:nvPr>
        </p:nvSpPr>
        <p:spPr>
          <a:xfrm>
            <a:off x="23188840" y="12524797"/>
            <a:ext cx="867582" cy="870497"/>
          </a:xfrm>
          <a:prstGeom prst="rect">
            <a:avLst/>
          </a:prstGeom>
          <a:ln w="12700">
            <a:miter lim="400000"/>
          </a:ln>
        </p:spPr>
        <p:txBody>
          <a:bodyPr wrap="none" lIns="243798" tIns="243798" rIns="243798" bIns="243798" anchor="ctr">
            <a:normAutofit fontScale="100000" lnSpcReduction="0"/>
          </a:bodyPr>
          <a:lstStyle>
            <a:lvl1pPr algn="r">
              <a:defRPr sz="2600">
                <a:solidFill>
                  <a:srgbClr val="585858"/>
                </a:solidFill>
                <a:latin typeface="+mj-lt"/>
                <a:ea typeface="+mj-ea"/>
                <a:cs typeface="+mj-cs"/>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1pPr>
      <a:lvl2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2pPr>
      <a:lvl3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3pPr>
      <a:lvl4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4pPr>
      <a:lvl5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5pPr>
      <a:lvl6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6pPr>
      <a:lvl7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7pPr>
      <a:lvl8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8pPr>
      <a:lvl9pPr marL="0" marR="0" indent="0" algn="ctr" defTabSz="2438400" rtl="0" latinLnBrk="0">
        <a:lnSpc>
          <a:spcPct val="100000"/>
        </a:lnSpc>
        <a:spcBef>
          <a:spcPts val="0"/>
        </a:spcBef>
        <a:spcAft>
          <a:spcPts val="0"/>
        </a:spcAft>
        <a:buClrTx/>
        <a:buSzTx/>
        <a:buFontTx/>
        <a:buNone/>
        <a:tabLst/>
        <a:defRPr b="0" baseline="0" cap="none" i="0" spc="0" strike="noStrike" sz="13800" u="none">
          <a:solidFill>
            <a:srgbClr val="1C4587"/>
          </a:solidFill>
          <a:uFillTx/>
          <a:latin typeface="Open Sans"/>
          <a:ea typeface="Open Sans"/>
          <a:cs typeface="Open Sans"/>
          <a:sym typeface="Open Sans"/>
        </a:defRPr>
      </a:lvl9pPr>
    </p:titleStyle>
    <p:bodyStyle>
      <a:lvl1pPr marL="800100" marR="0" indent="-685800" algn="ctr" defTabSz="2438400" rtl="0" latinLnBrk="0">
        <a:lnSpc>
          <a:spcPct val="100000"/>
        </a:lnSpc>
        <a:spcBef>
          <a:spcPts val="0"/>
        </a:spcBef>
        <a:spcAft>
          <a:spcPts val="0"/>
        </a:spcAft>
        <a:buClrTx/>
        <a:buSzTx/>
        <a:buFontTx/>
        <a:buNone/>
        <a:tabLst/>
        <a:defRPr b="0" baseline="0" cap="none" i="0" spc="0" strike="noStrike" sz="7400" u="none">
          <a:solidFill>
            <a:srgbClr val="585858"/>
          </a:solidFill>
          <a:uFillTx/>
          <a:latin typeface="Open Sans"/>
          <a:ea typeface="Open Sans"/>
          <a:cs typeface="Open Sans"/>
          <a:sym typeface="Open Sans"/>
        </a:defRPr>
      </a:lvl1pPr>
      <a:lvl2pPr marL="800100" marR="0" indent="-203200" algn="ctr" defTabSz="2438400" rtl="0" latinLnBrk="0">
        <a:lnSpc>
          <a:spcPct val="100000"/>
        </a:lnSpc>
        <a:spcBef>
          <a:spcPts val="0"/>
        </a:spcBef>
        <a:spcAft>
          <a:spcPts val="0"/>
        </a:spcAft>
        <a:buClrTx/>
        <a:buSzTx/>
        <a:buFontTx/>
        <a:buNone/>
        <a:tabLst/>
        <a:defRPr b="0" baseline="0" cap="none" i="0" spc="0" strike="noStrike" sz="7400" u="none">
          <a:solidFill>
            <a:srgbClr val="585858"/>
          </a:solidFill>
          <a:uFillTx/>
          <a:latin typeface="Open Sans"/>
          <a:ea typeface="Open Sans"/>
          <a:cs typeface="Open Sans"/>
          <a:sym typeface="Open Sans"/>
        </a:defRPr>
      </a:lvl2pPr>
      <a:lvl3pPr marL="800100" marR="0" indent="114300" algn="ctr" defTabSz="2438400" rtl="0" latinLnBrk="0">
        <a:lnSpc>
          <a:spcPct val="100000"/>
        </a:lnSpc>
        <a:spcBef>
          <a:spcPts val="0"/>
        </a:spcBef>
        <a:spcAft>
          <a:spcPts val="0"/>
        </a:spcAft>
        <a:buClrTx/>
        <a:buSzTx/>
        <a:buFontTx/>
        <a:buNone/>
        <a:tabLst/>
        <a:defRPr b="0" baseline="0" cap="none" i="0" spc="0" strike="noStrike" sz="7400" u="none">
          <a:solidFill>
            <a:srgbClr val="585858"/>
          </a:solidFill>
          <a:uFillTx/>
          <a:latin typeface="Open Sans"/>
          <a:ea typeface="Open Sans"/>
          <a:cs typeface="Open Sans"/>
          <a:sym typeface="Open Sans"/>
        </a:defRPr>
      </a:lvl3pPr>
      <a:lvl4pPr marL="800100" marR="0" indent="114300" algn="ctr" defTabSz="2438400" rtl="0" latinLnBrk="0">
        <a:lnSpc>
          <a:spcPct val="100000"/>
        </a:lnSpc>
        <a:spcBef>
          <a:spcPts val="0"/>
        </a:spcBef>
        <a:spcAft>
          <a:spcPts val="0"/>
        </a:spcAft>
        <a:buClrTx/>
        <a:buSzTx/>
        <a:buFontTx/>
        <a:buNone/>
        <a:tabLst/>
        <a:defRPr b="0" baseline="0" cap="none" i="0" spc="0" strike="noStrike" sz="7400" u="none">
          <a:solidFill>
            <a:srgbClr val="585858"/>
          </a:solidFill>
          <a:uFillTx/>
          <a:latin typeface="Open Sans"/>
          <a:ea typeface="Open Sans"/>
          <a:cs typeface="Open Sans"/>
          <a:sym typeface="Open Sans"/>
        </a:defRPr>
      </a:lvl4pPr>
      <a:lvl5pPr marL="800100" marR="0" indent="114300" algn="ctr" defTabSz="2438400" rtl="0" latinLnBrk="0">
        <a:lnSpc>
          <a:spcPct val="100000"/>
        </a:lnSpc>
        <a:spcBef>
          <a:spcPts val="0"/>
        </a:spcBef>
        <a:spcAft>
          <a:spcPts val="0"/>
        </a:spcAft>
        <a:buClrTx/>
        <a:buSzTx/>
        <a:buFontTx/>
        <a:buNone/>
        <a:tabLst/>
        <a:defRPr b="0" baseline="0" cap="none" i="0" spc="0" strike="noStrike" sz="7400" u="none">
          <a:solidFill>
            <a:srgbClr val="585858"/>
          </a:solidFill>
          <a:uFillTx/>
          <a:latin typeface="Open Sans"/>
          <a:ea typeface="Open Sans"/>
          <a:cs typeface="Open Sans"/>
          <a:sym typeface="Open Sans"/>
        </a:defRPr>
      </a:lvl5pPr>
      <a:lvl6pPr marL="4103913" marR="0" indent="-1678213" algn="ctr" defTabSz="2438400" rtl="0" latinLnBrk="0">
        <a:lnSpc>
          <a:spcPct val="100000"/>
        </a:lnSpc>
        <a:spcBef>
          <a:spcPts val="0"/>
        </a:spcBef>
        <a:spcAft>
          <a:spcPts val="0"/>
        </a:spcAft>
        <a:buClrTx/>
        <a:buSzPts val="7400"/>
        <a:buFontTx/>
        <a:buChar char="■"/>
        <a:tabLst/>
        <a:defRPr b="0" baseline="0" cap="none" i="0" spc="0" strike="noStrike" sz="7400" u="none">
          <a:solidFill>
            <a:srgbClr val="585858"/>
          </a:solidFill>
          <a:uFillTx/>
          <a:latin typeface="Open Sans"/>
          <a:ea typeface="Open Sans"/>
          <a:cs typeface="Open Sans"/>
          <a:sym typeface="Open Sans"/>
        </a:defRPr>
      </a:lvl6pPr>
      <a:lvl7pPr marL="4561113" marR="0" indent="-1678213" algn="ctr" defTabSz="2438400" rtl="0" latinLnBrk="0">
        <a:lnSpc>
          <a:spcPct val="100000"/>
        </a:lnSpc>
        <a:spcBef>
          <a:spcPts val="0"/>
        </a:spcBef>
        <a:spcAft>
          <a:spcPts val="0"/>
        </a:spcAft>
        <a:buClrTx/>
        <a:buSzPts val="7400"/>
        <a:buFontTx/>
        <a:buChar char="●"/>
        <a:tabLst/>
        <a:defRPr b="0" baseline="0" cap="none" i="0" spc="0" strike="noStrike" sz="7400" u="none">
          <a:solidFill>
            <a:srgbClr val="585858"/>
          </a:solidFill>
          <a:uFillTx/>
          <a:latin typeface="Open Sans"/>
          <a:ea typeface="Open Sans"/>
          <a:cs typeface="Open Sans"/>
          <a:sym typeface="Open Sans"/>
        </a:defRPr>
      </a:lvl7pPr>
      <a:lvl8pPr marL="5018313" marR="0" indent="-1678213" algn="ctr" defTabSz="2438400" rtl="0" latinLnBrk="0">
        <a:lnSpc>
          <a:spcPct val="100000"/>
        </a:lnSpc>
        <a:spcBef>
          <a:spcPts val="0"/>
        </a:spcBef>
        <a:spcAft>
          <a:spcPts val="0"/>
        </a:spcAft>
        <a:buClrTx/>
        <a:buSzPts val="7400"/>
        <a:buFontTx/>
        <a:buChar char="○"/>
        <a:tabLst/>
        <a:defRPr b="0" baseline="0" cap="none" i="0" spc="0" strike="noStrike" sz="7400" u="none">
          <a:solidFill>
            <a:srgbClr val="585858"/>
          </a:solidFill>
          <a:uFillTx/>
          <a:latin typeface="Open Sans"/>
          <a:ea typeface="Open Sans"/>
          <a:cs typeface="Open Sans"/>
          <a:sym typeface="Open Sans"/>
        </a:defRPr>
      </a:lvl8pPr>
      <a:lvl9pPr marL="5475513" marR="0" indent="-1678213" algn="ctr" defTabSz="2438400" rtl="0" latinLnBrk="0">
        <a:lnSpc>
          <a:spcPct val="100000"/>
        </a:lnSpc>
        <a:spcBef>
          <a:spcPts val="0"/>
        </a:spcBef>
        <a:spcAft>
          <a:spcPts val="0"/>
        </a:spcAft>
        <a:buClrTx/>
        <a:buSzPts val="7400"/>
        <a:buFontTx/>
        <a:buChar char="■"/>
        <a:tabLst/>
        <a:defRPr b="0" baseline="0" cap="none" i="0" spc="0" strike="noStrike" sz="7400" u="none">
          <a:solidFill>
            <a:srgbClr val="585858"/>
          </a:solidFill>
          <a:uFillTx/>
          <a:latin typeface="Open Sans"/>
          <a:ea typeface="Open Sans"/>
          <a:cs typeface="Open Sans"/>
          <a:sym typeface="Open Sans"/>
        </a:defRPr>
      </a:lvl9pPr>
    </p:bodyStyle>
    <p:otherStyle>
      <a:lvl1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1pPr>
      <a:lvl2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2pPr>
      <a:lvl3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3pPr>
      <a:lvl4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4pPr>
      <a:lvl5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5pPr>
      <a:lvl6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6pPr>
      <a:lvl7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7pPr>
      <a:lvl8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8pPr>
      <a:lvl9pPr marL="0" marR="0" indent="0" algn="r" defTabSz="2438400" rtl="0" latinLnBrk="0">
        <a:lnSpc>
          <a:spcPct val="100000"/>
        </a:lnSpc>
        <a:spcBef>
          <a:spcPts val="0"/>
        </a:spcBef>
        <a:spcAft>
          <a:spcPts val="0"/>
        </a:spcAft>
        <a:buClrTx/>
        <a:buSzTx/>
        <a:buFontTx/>
        <a:buNone/>
        <a:tabLst/>
        <a:defRPr b="0" baseline="0" cap="none" i="0" spc="0" strike="noStrike" sz="2600" u="none">
          <a:solidFill>
            <a:schemeClr val="tx1"/>
          </a:solidFill>
          <a:uFillTx/>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7.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 Id="rId3" Type="http://schemas.openxmlformats.org/officeDocument/2006/relationships/image" Target="../media/image8.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5" name="Google Shape;65;p14"/>
          <p:cNvSpPr txBox="1"/>
          <p:nvPr>
            <p:ph type="ctrTitle"/>
          </p:nvPr>
        </p:nvSpPr>
        <p:spPr>
          <a:xfrm>
            <a:off x="5938398" y="1809932"/>
            <a:ext cx="12507204" cy="10449602"/>
          </a:xfrm>
          <a:prstGeom prst="rect">
            <a:avLst/>
          </a:prstGeom>
        </p:spPr>
        <p:txBody>
          <a:bodyPr/>
          <a:lstStyle>
            <a:lvl1pPr>
              <a:defRPr>
                <a:solidFill>
                  <a:srgbClr val="000000"/>
                </a:solidFill>
              </a:defRPr>
            </a:lvl1pPr>
          </a:lstStyle>
          <a:p>
            <a:pPr/>
            <a:r>
              <a:t>Yhteiskunta</a:t>
            </a:r>
          </a:p>
        </p:txBody>
      </p:sp>
      <p:pic>
        <p:nvPicPr>
          <p:cNvPr id="126" name="Google Shape;66;p14" descr="Google Shape;66;p14"/>
          <p:cNvPicPr>
            <a:picLocks noChangeAspect="1"/>
          </p:cNvPicPr>
          <p:nvPr/>
        </p:nvPicPr>
        <p:blipFill>
          <a:blip r:embed="rId2">
            <a:extLst/>
          </a:blip>
          <a:stretch>
            <a:fillRect/>
          </a:stretch>
        </p:blipFill>
        <p:spPr>
          <a:xfrm>
            <a:off x="6642368" y="1809932"/>
            <a:ext cx="11099265" cy="8023870"/>
          </a:xfrm>
          <a:prstGeom prst="rect">
            <a:avLst/>
          </a:prstGeom>
          <a:ln w="12700">
            <a:miter lim="400000"/>
          </a:ln>
        </p:spPr>
      </p:pic>
      <p:sp>
        <p:nvSpPr>
          <p:cNvPr id="127"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28" name="Lähde: Pixabay (CC0)"/>
          <p:cNvSpPr txBox="1"/>
          <p:nvPr/>
        </p:nvSpPr>
        <p:spPr>
          <a:xfrm>
            <a:off x="15816588" y="1826585"/>
            <a:ext cx="1891726" cy="4851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1400">
                <a:latin typeface="Open Sans"/>
                <a:ea typeface="Open Sans"/>
                <a:cs typeface="Open Sans"/>
                <a:sym typeface="Open Sans"/>
              </a:defRPr>
            </a:lvl1pPr>
          </a:lstStyle>
          <a:p>
            <a:pPr/>
            <a:r>
              <a:t>Lähde: Pixabay (CC0)</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0" name="Google Shape;139;p23"/>
          <p:cNvSpPr txBox="1"/>
          <p:nvPr>
            <p:ph type="title"/>
          </p:nvPr>
        </p:nvSpPr>
        <p:spPr>
          <a:xfrm>
            <a:off x="1152709" y="1829753"/>
            <a:ext cx="11908977" cy="2930621"/>
          </a:xfrm>
          <a:prstGeom prst="rect">
            <a:avLst/>
          </a:prstGeom>
        </p:spPr>
        <p:txBody>
          <a:bodyPr/>
          <a:lstStyle>
            <a:lvl1pPr defTabSz="2316478">
              <a:defRPr sz="7000">
                <a:solidFill>
                  <a:srgbClr val="000000"/>
                </a:solidFill>
              </a:defRPr>
            </a:lvl1pPr>
          </a:lstStyle>
          <a:p>
            <a:pPr/>
            <a:r>
              <a:t>Rawls ja tietämättömyyden verho</a:t>
            </a:r>
          </a:p>
        </p:txBody>
      </p:sp>
      <p:sp>
        <p:nvSpPr>
          <p:cNvPr id="201" name="Google Shape;140;p23"/>
          <p:cNvSpPr txBox="1"/>
          <p:nvPr>
            <p:ph type="body" sz="half" idx="1"/>
          </p:nvPr>
        </p:nvSpPr>
        <p:spPr>
          <a:xfrm>
            <a:off x="1092461" y="4633428"/>
            <a:ext cx="13870403" cy="8137602"/>
          </a:xfrm>
          <a:prstGeom prst="rect">
            <a:avLst/>
          </a:prstGeom>
        </p:spPr>
        <p:txBody>
          <a:bodyPr/>
          <a:lstStyle/>
          <a:p>
            <a:pPr marL="501314" indent="-501314">
              <a:buClrTx/>
              <a:buSzPct val="100000"/>
              <a:buFontTx/>
              <a:buChar char="•"/>
              <a:defRPr sz="5000">
                <a:solidFill>
                  <a:srgbClr val="363630"/>
                </a:solidFill>
              </a:defRPr>
            </a:pPr>
            <a:r>
              <a:t>John Rawls (1921–2002): ajatus tietämättömyyden verhosta.</a:t>
            </a:r>
          </a:p>
          <a:p>
            <a:pPr marL="501314" indent="-501314">
              <a:buClrTx/>
              <a:buSzPct val="100000"/>
              <a:buFontTx/>
              <a:buChar char="•"/>
              <a:defRPr sz="5000">
                <a:solidFill>
                  <a:srgbClr val="363630"/>
                </a:solidFill>
              </a:defRPr>
            </a:pPr>
            <a:r>
              <a:t>Kuvitteellisessa alkutilanteessa tasa-arvoiset ja rationaaliset valitsijat tekevät päätökset ja valinnat yhteiskunnan rakenteista tietämättä omaa tulevaa asemaansa tässä yhteiskunnassa.</a:t>
            </a:r>
          </a:p>
        </p:txBody>
      </p:sp>
      <p:pic>
        <p:nvPicPr>
          <p:cNvPr id="202" name="Google Shape;141;p23" descr="Google Shape;141;p23"/>
          <p:cNvPicPr>
            <a:picLocks noChangeAspect="1"/>
          </p:cNvPicPr>
          <p:nvPr/>
        </p:nvPicPr>
        <p:blipFill>
          <a:blip r:embed="rId2">
            <a:extLst/>
          </a:blip>
          <a:stretch>
            <a:fillRect/>
          </a:stretch>
        </p:blipFill>
        <p:spPr>
          <a:xfrm rot="21300000">
            <a:off x="14383875" y="-558679"/>
            <a:ext cx="10179622" cy="10179622"/>
          </a:xfrm>
          <a:prstGeom prst="rect">
            <a:avLst/>
          </a:prstGeom>
          <a:ln w="12700">
            <a:miter lim="400000"/>
          </a:ln>
        </p:spPr>
      </p:pic>
      <p:sp>
        <p:nvSpPr>
          <p:cNvPr id="203"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204" name="Lähde: Pixabay (CC0)"/>
          <p:cNvSpPr txBox="1"/>
          <p:nvPr/>
        </p:nvSpPr>
        <p:spPr>
          <a:xfrm rot="21300000">
            <a:off x="14784370" y="9927942"/>
            <a:ext cx="2592520" cy="5867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2000">
                <a:latin typeface="Open Sans"/>
                <a:ea typeface="Open Sans"/>
                <a:cs typeface="Open Sans"/>
                <a:sym typeface="Open Sans"/>
              </a:defRPr>
            </a:lvl1pPr>
          </a:lstStyle>
          <a:p>
            <a:pPr/>
            <a:r>
              <a:t>Lähde: Pixabay (CC0)</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Pyöristetty suorakulmio"/>
          <p:cNvSpPr/>
          <p:nvPr/>
        </p:nvSpPr>
        <p:spPr>
          <a:xfrm>
            <a:off x="4213511" y="7513849"/>
            <a:ext cx="18732132" cy="3430705"/>
          </a:xfrm>
          <a:prstGeom prst="roundRect">
            <a:avLst>
              <a:gd name="adj" fmla="val 13637"/>
            </a:avLst>
          </a:prstGeom>
          <a:gradFill>
            <a:gsLst>
              <a:gs pos="0">
                <a:schemeClr val="accent4">
                  <a:hueOff val="-473915"/>
                  <a:lumOff val="24720"/>
                </a:schemeClr>
              </a:gs>
              <a:gs pos="35000">
                <a:srgbClr val="FFE4D1"/>
              </a:gs>
              <a:gs pos="100000">
                <a:schemeClr val="accent4">
                  <a:hueOff val="-591707"/>
                  <a:lumOff val="34068"/>
                </a:schemeClr>
              </a:gs>
            </a:gsLst>
            <a:lin ang="16200000"/>
          </a:gradFill>
          <a:ln>
            <a:solidFill>
              <a:srgbClr val="FEA83A"/>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207" name="Pyöristetty suorakulmio"/>
          <p:cNvSpPr/>
          <p:nvPr/>
        </p:nvSpPr>
        <p:spPr>
          <a:xfrm>
            <a:off x="1196361" y="3700075"/>
            <a:ext cx="15239801" cy="3430706"/>
          </a:xfrm>
          <a:prstGeom prst="roundRect">
            <a:avLst>
              <a:gd name="adj" fmla="val 13637"/>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208" name="Google Shape;147;p24"/>
          <p:cNvSpPr txBox="1"/>
          <p:nvPr>
            <p:ph type="title"/>
          </p:nvPr>
        </p:nvSpPr>
        <p:spPr>
          <a:xfrm>
            <a:off x="1246798" y="1574047"/>
            <a:ext cx="21890403" cy="1747723"/>
          </a:xfrm>
          <a:prstGeom prst="rect">
            <a:avLst/>
          </a:prstGeom>
        </p:spPr>
        <p:txBody>
          <a:bodyPr/>
          <a:lstStyle>
            <a:lvl1pPr defTabSz="1950720">
              <a:defRPr sz="6400">
                <a:solidFill>
                  <a:srgbClr val="000000"/>
                </a:solidFill>
              </a:defRPr>
            </a:lvl1pPr>
          </a:lstStyle>
          <a:p>
            <a:pPr/>
            <a:r>
              <a:t>Vapausperiaate ja mahdollisuuksien periaate</a:t>
            </a:r>
          </a:p>
        </p:txBody>
      </p:sp>
      <p:pic>
        <p:nvPicPr>
          <p:cNvPr id="209" name="Picture 2" descr="Picture 2"/>
          <p:cNvPicPr>
            <a:picLocks noChangeAspect="1"/>
          </p:cNvPicPr>
          <p:nvPr/>
        </p:nvPicPr>
        <p:blipFill>
          <a:blip r:embed="rId2">
            <a:extLst/>
          </a:blip>
          <a:stretch>
            <a:fillRect/>
          </a:stretch>
        </p:blipFill>
        <p:spPr>
          <a:xfrm>
            <a:off x="21268613" y="12235364"/>
            <a:ext cx="2946402" cy="1295403"/>
          </a:xfrm>
          <a:prstGeom prst="rect">
            <a:avLst/>
          </a:prstGeom>
          <a:ln w="12700">
            <a:miter lim="400000"/>
          </a:ln>
        </p:spPr>
      </p:pic>
      <p:sp>
        <p:nvSpPr>
          <p:cNvPr id="210"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211" name="Tietämättömyyden verhon takana jokainen järkevä ihminen haluaisi itselleen mahdollisimman paljon vapauksia."/>
          <p:cNvSpPr txBox="1"/>
          <p:nvPr/>
        </p:nvSpPr>
        <p:spPr>
          <a:xfrm>
            <a:off x="1708782" y="3864758"/>
            <a:ext cx="14214959" cy="31013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defRPr sz="5500">
                <a:latin typeface="Open Sans"/>
                <a:ea typeface="Open Sans"/>
                <a:cs typeface="Open Sans"/>
                <a:sym typeface="Open Sans"/>
              </a:defRPr>
            </a:lvl1pPr>
          </a:lstStyle>
          <a:p>
            <a:pPr/>
            <a:r>
              <a:t>Tietämättömyyden verhon takana jokainen järkevä ihminen haluaisi itselleen mahdollisimman paljon vapauksia.</a:t>
            </a:r>
          </a:p>
        </p:txBody>
      </p:sp>
      <p:sp>
        <p:nvSpPr>
          <p:cNvPr id="212" name="Tietämättömyyden verhon takana jokainen järkevä ihminen haluaisi reilun mahdollisuuden pärjätä yhteiskunnassa lähtökohdistaan riippumatta."/>
          <p:cNvSpPr txBox="1"/>
          <p:nvPr/>
        </p:nvSpPr>
        <p:spPr>
          <a:xfrm>
            <a:off x="4517386" y="7678532"/>
            <a:ext cx="17919475" cy="31013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lgn="r">
              <a:defRPr sz="5500">
                <a:latin typeface="Open Sans"/>
                <a:ea typeface="Open Sans"/>
                <a:cs typeface="Open Sans"/>
                <a:sym typeface="Open Sans"/>
              </a:defRPr>
            </a:lvl1pPr>
          </a:lstStyle>
          <a:p>
            <a:pPr/>
            <a:r>
              <a:t>Tietämättömyyden verhon takana jokainen järkevä ihminen haluaisi reilun mahdollisuuden pärjätä yhteiskunnassa lähtökohdistaan riippumatta.</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Google Shape;156;p25"/>
          <p:cNvSpPr txBox="1"/>
          <p:nvPr>
            <p:ph type="body" idx="1"/>
          </p:nvPr>
        </p:nvSpPr>
        <p:spPr>
          <a:xfrm>
            <a:off x="1085023" y="3969580"/>
            <a:ext cx="17223202" cy="8803202"/>
          </a:xfrm>
          <a:prstGeom prst="rect">
            <a:avLst/>
          </a:prstGeom>
        </p:spPr>
        <p:txBody>
          <a:bodyPr/>
          <a:lstStyle/>
          <a:p>
            <a:pPr marL="516154" indent="-516154" defTabSz="2414016">
              <a:lnSpc>
                <a:spcPct val="92000"/>
              </a:lnSpc>
              <a:buClrTx/>
              <a:buSzPct val="100000"/>
              <a:buFontTx/>
              <a:buChar char="•"/>
              <a:defRPr sz="5100">
                <a:solidFill>
                  <a:srgbClr val="000000"/>
                </a:solidFill>
              </a:defRPr>
            </a:pPr>
            <a:r>
              <a:t>Yksilökeskeinen ajattelu (individualismi) tai yhteisökeskeinen ajattelu (kommunitarismi, kollektivismi).</a:t>
            </a:r>
          </a:p>
          <a:p>
            <a:pPr marL="516154" indent="-516154" defTabSz="2414016">
              <a:lnSpc>
                <a:spcPct val="92000"/>
              </a:lnSpc>
              <a:buClrTx/>
              <a:buSzPct val="100000"/>
              <a:buFontTx/>
              <a:buChar char="•"/>
              <a:defRPr sz="5100">
                <a:solidFill>
                  <a:srgbClr val="000000"/>
                </a:solidFill>
              </a:defRPr>
            </a:pPr>
            <a:r>
              <a:t>Yhteiskuntatieteissä on hyvä nähdä asioita sekä yksilön oman vastuun että yhteiskunnan rakenteiden näkökulmista.</a:t>
            </a:r>
          </a:p>
          <a:p>
            <a:pPr marL="516154" indent="-516154" defTabSz="2414016">
              <a:lnSpc>
                <a:spcPct val="92000"/>
              </a:lnSpc>
              <a:buClrTx/>
              <a:buSzPct val="100000"/>
              <a:buFontTx/>
              <a:buChar char="•"/>
              <a:defRPr sz="5100">
                <a:solidFill>
                  <a:srgbClr val="000000"/>
                </a:solidFill>
              </a:defRPr>
            </a:pPr>
            <a:r>
              <a:t>Poliittiseen ajatteluun vaikuttavat arvopäämäärät: yhteistyö vai kilpailu, tasa-arvo vai eriarvoisuus, oman kansan etu vai kansainvälisyys, markkinatalous vai jotain muuta. </a:t>
            </a:r>
          </a:p>
        </p:txBody>
      </p:sp>
      <p:pic>
        <p:nvPicPr>
          <p:cNvPr id="215" name="Google Shape;157;p25" descr="Google Shape;157;p25"/>
          <p:cNvPicPr>
            <a:picLocks noChangeAspect="1"/>
          </p:cNvPicPr>
          <p:nvPr/>
        </p:nvPicPr>
        <p:blipFill>
          <a:blip r:embed="rId2">
            <a:extLst/>
          </a:blip>
          <a:stretch>
            <a:fillRect/>
          </a:stretch>
        </p:blipFill>
        <p:spPr>
          <a:xfrm>
            <a:off x="16889855" y="546564"/>
            <a:ext cx="6716884" cy="6716884"/>
          </a:xfrm>
          <a:prstGeom prst="rect">
            <a:avLst/>
          </a:prstGeom>
          <a:ln w="12700">
            <a:miter lim="400000"/>
          </a:ln>
        </p:spPr>
      </p:pic>
      <p:pic>
        <p:nvPicPr>
          <p:cNvPr id="216" name="Picture 2" descr="Picture 2"/>
          <p:cNvPicPr>
            <a:picLocks noChangeAspect="1"/>
          </p:cNvPicPr>
          <p:nvPr/>
        </p:nvPicPr>
        <p:blipFill>
          <a:blip r:embed="rId3">
            <a:extLst/>
          </a:blip>
          <a:stretch>
            <a:fillRect/>
          </a:stretch>
        </p:blipFill>
        <p:spPr>
          <a:xfrm>
            <a:off x="21370498" y="12192765"/>
            <a:ext cx="2946402" cy="1295402"/>
          </a:xfrm>
          <a:prstGeom prst="rect">
            <a:avLst/>
          </a:prstGeom>
          <a:ln w="12700">
            <a:miter lim="400000"/>
          </a:ln>
        </p:spPr>
      </p:pic>
      <p:sp>
        <p:nvSpPr>
          <p:cNvPr id="217"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218" name="Lähde: Pixabay (CC0)"/>
          <p:cNvSpPr txBox="1"/>
          <p:nvPr/>
        </p:nvSpPr>
        <p:spPr>
          <a:xfrm>
            <a:off x="21604614" y="154160"/>
            <a:ext cx="2592521" cy="5867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2000">
                <a:latin typeface="Open Sans"/>
                <a:ea typeface="Open Sans"/>
                <a:cs typeface="Open Sans"/>
                <a:sym typeface="Open Sans"/>
              </a:defRPr>
            </a:lvl1pPr>
          </a:lstStyle>
          <a:p>
            <a:pPr/>
            <a:r>
              <a:t>Lähde: Pixabay (CC0)</a:t>
            </a:r>
          </a:p>
        </p:txBody>
      </p:sp>
      <p:sp>
        <p:nvSpPr>
          <p:cNvPr id="219" name="Yhteiskunta ja yksilö"/>
          <p:cNvSpPr txBox="1"/>
          <p:nvPr/>
        </p:nvSpPr>
        <p:spPr>
          <a:xfrm>
            <a:off x="1171673" y="2294583"/>
            <a:ext cx="9789426" cy="14884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nSpc>
                <a:spcPct val="156521"/>
              </a:lnSpc>
              <a:spcBef>
                <a:spcPts val="4000"/>
              </a:spcBef>
              <a:defRPr b="1" sz="7200">
                <a:latin typeface="Open Sans"/>
                <a:ea typeface="Open Sans"/>
                <a:cs typeface="Open Sans"/>
                <a:sym typeface="Open Sans"/>
              </a:defRPr>
            </a:lvl1pPr>
          </a:lstStyle>
          <a:p>
            <a:pPr/>
            <a:r>
              <a:t>Yhteiskunta ja yksilö</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Google Shape;72;p15"/>
          <p:cNvSpPr txBox="1"/>
          <p:nvPr>
            <p:ph type="title"/>
          </p:nvPr>
        </p:nvSpPr>
        <p:spPr>
          <a:xfrm>
            <a:off x="712747" y="2743517"/>
            <a:ext cx="8675484" cy="2080280"/>
          </a:xfrm>
          <a:prstGeom prst="rect">
            <a:avLst/>
          </a:prstGeom>
        </p:spPr>
        <p:txBody>
          <a:bodyPr/>
          <a:lstStyle>
            <a:lvl1pPr>
              <a:defRPr sz="7400">
                <a:solidFill>
                  <a:schemeClr val="accent2">
                    <a:lumOff val="-2588"/>
                  </a:schemeClr>
                </a:solidFill>
              </a:defRPr>
            </a:lvl1pPr>
          </a:lstStyle>
          <a:p>
            <a:pPr/>
            <a:r>
              <a:t>Lilliputtien maa </a:t>
            </a:r>
          </a:p>
        </p:txBody>
      </p:sp>
      <p:sp>
        <p:nvSpPr>
          <p:cNvPr id="131" name="Google Shape;73;p15"/>
          <p:cNvSpPr txBox="1"/>
          <p:nvPr>
            <p:ph type="body" sz="half" idx="1"/>
          </p:nvPr>
        </p:nvSpPr>
        <p:spPr>
          <a:xfrm>
            <a:off x="814276" y="4308011"/>
            <a:ext cx="16346404" cy="8137602"/>
          </a:xfrm>
          <a:prstGeom prst="rect">
            <a:avLst/>
          </a:prstGeom>
        </p:spPr>
        <p:txBody>
          <a:bodyPr/>
          <a:lstStyle>
            <a:lvl1pPr marL="0" indent="0">
              <a:spcBef>
                <a:spcPts val="3200"/>
              </a:spcBef>
              <a:buSzTx/>
              <a:buNone/>
              <a:defRPr sz="5200">
                <a:solidFill>
                  <a:srgbClr val="000000"/>
                </a:solidFill>
              </a:defRPr>
            </a:lvl1pPr>
          </a:lstStyle>
          <a:p>
            <a:pPr/>
            <a:r>
              <a:t>Lilliputtien yhteisössä ei ole lakeja eikä sääntöjä. Lilliputit ovat epätoivon partaalla, koska heistä kenenkään elämä ei ole turvallista. Yhteisössä vallitsee täysi kaaos. Ihmiset varastelevat toisiltaan ja käyvät töissä vain silloin kuin huvittaa, kaupat ovat auki epäsäännöllisesti eikä koulubussin kuljettaja vie enää lapsia kouluun. </a:t>
            </a:r>
          </a:p>
        </p:txBody>
      </p:sp>
      <p:grpSp>
        <p:nvGrpSpPr>
          <p:cNvPr id="134" name="Google Shape;75;p15"/>
          <p:cNvGrpSpPr/>
          <p:nvPr/>
        </p:nvGrpSpPr>
        <p:grpSpPr>
          <a:xfrm>
            <a:off x="16315103" y="-391113"/>
            <a:ext cx="7817615" cy="7927698"/>
            <a:chOff x="0" y="0"/>
            <a:chExt cx="7817614" cy="7927696"/>
          </a:xfrm>
        </p:grpSpPr>
        <p:pic>
          <p:nvPicPr>
            <p:cNvPr id="132" name="Google Shape;75;p15" descr="Google Shape;75;p15"/>
            <p:cNvPicPr>
              <a:picLocks noChangeAspect="1"/>
            </p:cNvPicPr>
            <p:nvPr/>
          </p:nvPicPr>
          <p:blipFill>
            <a:blip r:embed="rId2">
              <a:extLst/>
            </a:blip>
            <a:stretch>
              <a:fillRect/>
            </a:stretch>
          </p:blipFill>
          <p:spPr>
            <a:xfrm rot="21300000">
              <a:off x="507145" y="503370"/>
              <a:ext cx="6800005" cy="6883003"/>
            </a:xfrm>
            <a:prstGeom prst="rect">
              <a:avLst/>
            </a:prstGeom>
            <a:ln w="12700" cap="flat">
              <a:noFill/>
              <a:miter lim="400000"/>
            </a:ln>
            <a:effectLst/>
          </p:spPr>
        </p:pic>
        <p:pic>
          <p:nvPicPr>
            <p:cNvPr id="133" name="Google Shape;75;p15" descr="Google Shape;75;p15"/>
            <p:cNvPicPr>
              <a:picLocks noChangeAspect="1"/>
            </p:cNvPicPr>
            <p:nvPr/>
          </p:nvPicPr>
          <p:blipFill>
            <a:blip r:embed="rId3">
              <a:extLst/>
            </a:blip>
            <a:stretch>
              <a:fillRect/>
            </a:stretch>
          </p:blipFill>
          <p:spPr>
            <a:xfrm rot="21300000">
              <a:off x="305605" y="300098"/>
              <a:ext cx="7206405" cy="7327502"/>
            </a:xfrm>
            <a:prstGeom prst="rect">
              <a:avLst/>
            </a:prstGeom>
            <a:ln w="12700" cap="flat">
              <a:noFill/>
              <a:miter lim="400000"/>
            </a:ln>
            <a:effectLst/>
          </p:spPr>
        </p:pic>
      </p:grpSp>
      <p:sp>
        <p:nvSpPr>
          <p:cNvPr id="135"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36" name="Lähde: Pixabay (CC0)"/>
          <p:cNvSpPr txBox="1"/>
          <p:nvPr/>
        </p:nvSpPr>
        <p:spPr>
          <a:xfrm rot="21300000">
            <a:off x="17034941" y="7258414"/>
            <a:ext cx="2592520" cy="5867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2000">
                <a:latin typeface="Open Sans"/>
                <a:ea typeface="Open Sans"/>
                <a:cs typeface="Open Sans"/>
                <a:sym typeface="Open Sans"/>
              </a:defRPr>
            </a:lvl1pPr>
          </a:lstStyle>
          <a:p>
            <a:pPr/>
            <a:r>
              <a:t>Lähde: Pixabay (CC0)</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39" name="Lähde: Pixabay (CC0)"/>
          <p:cNvSpPr txBox="1"/>
          <p:nvPr/>
        </p:nvSpPr>
        <p:spPr>
          <a:xfrm rot="16200000">
            <a:off x="2296243" y="11894930"/>
            <a:ext cx="2592521" cy="5867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i="1" sz="2000">
                <a:latin typeface="Open Sans"/>
                <a:ea typeface="Open Sans"/>
                <a:cs typeface="Open Sans"/>
                <a:sym typeface="Open Sans"/>
              </a:defRPr>
            </a:lvl1pPr>
          </a:lstStyle>
          <a:p>
            <a:pPr/>
            <a:r>
              <a:t>Lähde: Pixabay (CC0)</a:t>
            </a:r>
          </a:p>
        </p:txBody>
      </p:sp>
      <p:pic>
        <p:nvPicPr>
          <p:cNvPr id="140" name="Google Shape;80;p16" descr="Google Shape;80;p16"/>
          <p:cNvPicPr>
            <a:picLocks noChangeAspect="1"/>
          </p:cNvPicPr>
          <p:nvPr/>
        </p:nvPicPr>
        <p:blipFill>
          <a:blip r:embed="rId2">
            <a:extLst/>
          </a:blip>
          <a:stretch>
            <a:fillRect/>
          </a:stretch>
        </p:blipFill>
        <p:spPr>
          <a:xfrm>
            <a:off x="3753213" y="-4423"/>
            <a:ext cx="20668008" cy="13724846"/>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2" name="Pyöristetty suorakulmio"/>
          <p:cNvSpPr/>
          <p:nvPr/>
        </p:nvSpPr>
        <p:spPr>
          <a:xfrm>
            <a:off x="14215293" y="3956210"/>
            <a:ext cx="8014645" cy="5966422"/>
          </a:xfrm>
          <a:prstGeom prst="roundRect">
            <a:avLst>
              <a:gd name="adj" fmla="val 13864"/>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43" name="Pyöristetty suorakulmio"/>
          <p:cNvSpPr/>
          <p:nvPr/>
        </p:nvSpPr>
        <p:spPr>
          <a:xfrm>
            <a:off x="8384583" y="3956210"/>
            <a:ext cx="5514531" cy="5966422"/>
          </a:xfrm>
          <a:prstGeom prst="roundRect">
            <a:avLst>
              <a:gd name="adj" fmla="val 15000"/>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44" name="Pyöristetty suorakulmio"/>
          <p:cNvSpPr/>
          <p:nvPr/>
        </p:nvSpPr>
        <p:spPr>
          <a:xfrm>
            <a:off x="2553873" y="3956210"/>
            <a:ext cx="5514532" cy="5966422"/>
          </a:xfrm>
          <a:prstGeom prst="roundRect">
            <a:avLst>
              <a:gd name="adj" fmla="val 15000"/>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45"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46" name="Yhteiskuntaan kuuluu monta tasoa"/>
          <p:cNvSpPr txBox="1"/>
          <p:nvPr/>
        </p:nvSpPr>
        <p:spPr>
          <a:xfrm>
            <a:off x="973965" y="1636503"/>
            <a:ext cx="16919633" cy="15265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nSpc>
                <a:spcPct val="156521"/>
              </a:lnSpc>
              <a:spcBef>
                <a:spcPts val="4000"/>
              </a:spcBef>
              <a:defRPr b="1" sz="7400">
                <a:latin typeface="Open Sans"/>
                <a:ea typeface="Open Sans"/>
                <a:cs typeface="Open Sans"/>
                <a:sym typeface="Open Sans"/>
              </a:defRPr>
            </a:lvl1pPr>
          </a:lstStyle>
          <a:p>
            <a:pPr/>
            <a:r>
              <a:t>Yhteiskuntaan kuuluu monta tasoa</a:t>
            </a:r>
          </a:p>
        </p:txBody>
      </p:sp>
      <p:sp>
        <p:nvSpPr>
          <p:cNvPr id="147" name="JULKINEN SEKTORI:…"/>
          <p:cNvSpPr txBox="1"/>
          <p:nvPr/>
        </p:nvSpPr>
        <p:spPr>
          <a:xfrm>
            <a:off x="2753942" y="4658501"/>
            <a:ext cx="5114395" cy="45618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p>
            <a:pPr algn="ctr">
              <a:defRPr sz="5000">
                <a:latin typeface="Open Sans"/>
                <a:ea typeface="Open Sans"/>
                <a:cs typeface="Open Sans"/>
                <a:sym typeface="Open Sans"/>
              </a:defRPr>
            </a:pPr>
            <a:r>
              <a:t>JULKINEN SEKTORI:</a:t>
            </a:r>
          </a:p>
          <a:p>
            <a:pPr algn="ctr">
              <a:defRPr sz="5000">
                <a:latin typeface="Open Sans"/>
                <a:ea typeface="Open Sans"/>
                <a:cs typeface="Open Sans"/>
                <a:sym typeface="Open Sans"/>
              </a:defRPr>
            </a:pPr>
          </a:p>
          <a:p>
            <a:pPr algn="ctr">
              <a:defRPr sz="5000">
                <a:latin typeface="Open Sans"/>
                <a:ea typeface="Open Sans"/>
                <a:cs typeface="Open Sans"/>
                <a:sym typeface="Open Sans"/>
              </a:defRPr>
            </a:pPr>
            <a:r>
              <a:t>valtio, kunnat, julkinen valta</a:t>
            </a:r>
          </a:p>
        </p:txBody>
      </p:sp>
      <p:sp>
        <p:nvSpPr>
          <p:cNvPr id="148" name="YKSITYINEN SEKTORI:…"/>
          <p:cNvSpPr txBox="1"/>
          <p:nvPr/>
        </p:nvSpPr>
        <p:spPr>
          <a:xfrm>
            <a:off x="8584651" y="4577081"/>
            <a:ext cx="5114395" cy="45618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p>
            <a:pPr algn="ctr">
              <a:defRPr sz="5000">
                <a:latin typeface="Open Sans"/>
                <a:ea typeface="Open Sans"/>
                <a:cs typeface="Open Sans"/>
                <a:sym typeface="Open Sans"/>
              </a:defRPr>
            </a:pPr>
            <a:r>
              <a:t>YKSITYINEN SEKTORI:</a:t>
            </a:r>
          </a:p>
          <a:p>
            <a:pPr algn="ctr">
              <a:defRPr sz="5000">
                <a:latin typeface="Open Sans"/>
                <a:ea typeface="Open Sans"/>
                <a:cs typeface="Open Sans"/>
                <a:sym typeface="Open Sans"/>
              </a:defRPr>
            </a:pPr>
            <a:br/>
            <a:r>
              <a:t>yksityiset yritykset</a:t>
            </a:r>
          </a:p>
        </p:txBody>
      </p:sp>
      <p:sp>
        <p:nvSpPr>
          <p:cNvPr id="149" name="KOLMAS SEKTORI eli kansalaisyhteiskunta:…"/>
          <p:cNvSpPr txBox="1"/>
          <p:nvPr/>
        </p:nvSpPr>
        <p:spPr>
          <a:xfrm>
            <a:off x="14924174" y="4145281"/>
            <a:ext cx="6596882" cy="54254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p>
            <a:pPr algn="ctr">
              <a:defRPr sz="5000">
                <a:latin typeface="Open Sans"/>
                <a:ea typeface="Open Sans"/>
                <a:cs typeface="Open Sans"/>
                <a:sym typeface="Open Sans"/>
              </a:defRPr>
            </a:pPr>
            <a:r>
              <a:t>KOLMAS SEKTORI eli kansalaisyhteiskunta:</a:t>
            </a:r>
          </a:p>
          <a:p>
            <a:pPr algn="ctr">
              <a:defRPr sz="5000">
                <a:latin typeface="Open Sans"/>
                <a:ea typeface="Open Sans"/>
                <a:cs typeface="Open Sans"/>
                <a:sym typeface="Open Sans"/>
              </a:defRPr>
            </a:pPr>
          </a:p>
          <a:p>
            <a:pPr algn="ctr">
              <a:defRPr sz="5000">
                <a:latin typeface="Open Sans"/>
                <a:ea typeface="Open Sans"/>
                <a:cs typeface="Open Sans"/>
                <a:sym typeface="Open Sans"/>
              </a:defRPr>
            </a:pPr>
            <a:r>
              <a:t>perheet, yhteisöt, liitot, kirkko,  kansalaisjärjestöt</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1" name="Pyöristetty suorakulmio"/>
          <p:cNvSpPr/>
          <p:nvPr/>
        </p:nvSpPr>
        <p:spPr>
          <a:xfrm>
            <a:off x="16043334" y="9139746"/>
            <a:ext cx="6699625" cy="1082039"/>
          </a:xfrm>
          <a:prstGeom prst="roundRect">
            <a:avLst>
              <a:gd name="adj" fmla="val 17606"/>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2" name="Pyöristetty suorakulmio"/>
          <p:cNvSpPr/>
          <p:nvPr/>
        </p:nvSpPr>
        <p:spPr>
          <a:xfrm>
            <a:off x="16068947" y="3241923"/>
            <a:ext cx="6699625" cy="3987160"/>
          </a:xfrm>
          <a:prstGeom prst="roundRect">
            <a:avLst>
              <a:gd name="adj" fmla="val 4778"/>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3" name="Pyöristetty suorakulmio"/>
          <p:cNvSpPr/>
          <p:nvPr/>
        </p:nvSpPr>
        <p:spPr>
          <a:xfrm>
            <a:off x="16068947" y="7549414"/>
            <a:ext cx="6699625" cy="1270001"/>
          </a:xfrm>
          <a:prstGeom prst="roundRect">
            <a:avLst>
              <a:gd name="adj" fmla="val 15000"/>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4" name="Pyöristetty suorakulmio"/>
          <p:cNvSpPr/>
          <p:nvPr/>
        </p:nvSpPr>
        <p:spPr>
          <a:xfrm>
            <a:off x="8991242" y="9162634"/>
            <a:ext cx="6699626" cy="1082039"/>
          </a:xfrm>
          <a:prstGeom prst="roundRect">
            <a:avLst>
              <a:gd name="adj" fmla="val 17606"/>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5" name="Pyöristetty suorakulmio"/>
          <p:cNvSpPr/>
          <p:nvPr/>
        </p:nvSpPr>
        <p:spPr>
          <a:xfrm>
            <a:off x="9016856" y="3264811"/>
            <a:ext cx="6699625" cy="3987160"/>
          </a:xfrm>
          <a:prstGeom prst="roundRect">
            <a:avLst>
              <a:gd name="adj" fmla="val 4778"/>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6" name="Pyöristetty suorakulmio"/>
          <p:cNvSpPr/>
          <p:nvPr/>
        </p:nvSpPr>
        <p:spPr>
          <a:xfrm>
            <a:off x="9016856" y="7572302"/>
            <a:ext cx="6699625" cy="1270001"/>
          </a:xfrm>
          <a:prstGeom prst="roundRect">
            <a:avLst>
              <a:gd name="adj" fmla="val 15000"/>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7" name="Pyöristetty suorakulmio"/>
          <p:cNvSpPr/>
          <p:nvPr/>
        </p:nvSpPr>
        <p:spPr>
          <a:xfrm>
            <a:off x="1939151" y="9176508"/>
            <a:ext cx="6699625" cy="2143290"/>
          </a:xfrm>
          <a:prstGeom prst="roundRect">
            <a:avLst>
              <a:gd name="adj" fmla="val 8888"/>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8" name="Pyöristetty suorakulmio"/>
          <p:cNvSpPr/>
          <p:nvPr/>
        </p:nvSpPr>
        <p:spPr>
          <a:xfrm>
            <a:off x="1939151" y="4864420"/>
            <a:ext cx="6699625" cy="3987160"/>
          </a:xfrm>
          <a:prstGeom prst="roundRect">
            <a:avLst>
              <a:gd name="adj" fmla="val 4778"/>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59" name="Pyöristetty suorakulmio"/>
          <p:cNvSpPr/>
          <p:nvPr/>
        </p:nvSpPr>
        <p:spPr>
          <a:xfrm>
            <a:off x="1939151" y="3264647"/>
            <a:ext cx="6699625" cy="1270001"/>
          </a:xfrm>
          <a:prstGeom prst="roundRect">
            <a:avLst>
              <a:gd name="adj" fmla="val 15000"/>
            </a:avLst>
          </a:prstGeom>
          <a:solidFill>
            <a:srgbClr val="FFFFFF"/>
          </a:solidFill>
          <a:ln w="25400">
            <a:solidFill>
              <a:schemeClr val="accent1"/>
            </a:solidFill>
          </a:ln>
          <a:effectLst>
            <a:outerShdw sx="100000" sy="100000" kx="0" ky="0" algn="b" rotWithShape="0" blurRad="101600" dist="50800" dir="5400000">
              <a:srgbClr val="000000">
                <a:alpha val="35000"/>
              </a:srgbClr>
            </a:outerShdw>
          </a:effectLst>
        </p:spPr>
        <p:txBody>
          <a:bodyPr lIns="121918" tIns="121918" rIns="121918" bIns="121918" anchor="ctr"/>
          <a:lstStyle/>
          <a:p>
            <a:pPr/>
          </a:p>
        </p:txBody>
      </p:sp>
      <p:sp>
        <p:nvSpPr>
          <p:cNvPr id="160" name="Google Shape;95;p18"/>
          <p:cNvSpPr txBox="1"/>
          <p:nvPr/>
        </p:nvSpPr>
        <p:spPr>
          <a:xfrm>
            <a:off x="1603599" y="746755"/>
            <a:ext cx="21176802" cy="18718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lvl1pPr algn="ctr">
              <a:defRPr b="1" sz="8000">
                <a:latin typeface="Open Sans"/>
                <a:ea typeface="Open Sans"/>
                <a:cs typeface="Open Sans"/>
                <a:sym typeface="Open Sans"/>
              </a:defRPr>
            </a:lvl1pPr>
          </a:lstStyle>
          <a:p>
            <a:pPr/>
            <a:r>
              <a:t>Erilaisia instituutioita on monenlaisia</a:t>
            </a:r>
          </a:p>
        </p:txBody>
      </p:sp>
      <p:sp>
        <p:nvSpPr>
          <p:cNvPr id="161" name="Google Shape;102;p18"/>
          <p:cNvSpPr/>
          <p:nvPr/>
        </p:nvSpPr>
        <p:spPr>
          <a:xfrm>
            <a:off x="16383240" y="3935464"/>
            <a:ext cx="6071039"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p>
            <a:pPr algn="ctr">
              <a:defRPr sz="4400">
                <a:ln w="12700" cap="flat">
                  <a:solidFill>
                    <a:srgbClr val="000000"/>
                  </a:solidFill>
                  <a:prstDash val="solid"/>
                  <a:miter lim="400000"/>
                </a:ln>
                <a:latin typeface="Open Sans"/>
                <a:ea typeface="Open Sans"/>
                <a:cs typeface="Open Sans"/>
                <a:sym typeface="Open Sans"/>
              </a:defRPr>
            </a:pPr>
            <a:r>
              <a:t>mediat: </a:t>
            </a:r>
          </a:p>
          <a:p>
            <a:pPr algn="ctr">
              <a:defRPr sz="4400">
                <a:ln w="12700" cap="flat">
                  <a:solidFill>
                    <a:srgbClr val="000000"/>
                  </a:solidFill>
                  <a:prstDash val="solid"/>
                  <a:miter lim="400000"/>
                </a:ln>
                <a:latin typeface="Open Sans"/>
                <a:ea typeface="Open Sans"/>
                <a:cs typeface="Open Sans"/>
                <a:sym typeface="Open Sans"/>
              </a:defRPr>
            </a:pPr>
            <a:r>
              <a:t>TV, sanomalehdet, internet</a:t>
            </a:r>
          </a:p>
        </p:txBody>
      </p:sp>
      <p:sp>
        <p:nvSpPr>
          <p:cNvPr id="162"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63" name="perhe ja avioliitto"/>
          <p:cNvSpPr txBox="1"/>
          <p:nvPr/>
        </p:nvSpPr>
        <p:spPr>
          <a:xfrm>
            <a:off x="2906394" y="3387050"/>
            <a:ext cx="4765139" cy="10058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gn="ctr">
              <a:defRPr sz="4400">
                <a:latin typeface="Open Sans"/>
                <a:ea typeface="Open Sans"/>
                <a:cs typeface="Open Sans"/>
                <a:sym typeface="Open Sans"/>
              </a:defRPr>
            </a:lvl1pPr>
          </a:lstStyle>
          <a:p>
            <a:pPr/>
            <a:r>
              <a:t>perhe ja avioliitto</a:t>
            </a:r>
          </a:p>
        </p:txBody>
      </p:sp>
      <p:sp>
        <p:nvSpPr>
          <p:cNvPr id="164" name="kirkot, seurakunnat, uskonnolliset yhteisöt"/>
          <p:cNvSpPr txBox="1"/>
          <p:nvPr/>
        </p:nvSpPr>
        <p:spPr>
          <a:xfrm>
            <a:off x="2716812" y="5161281"/>
            <a:ext cx="5144303" cy="32918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lgn="ctr">
              <a:defRPr sz="4400">
                <a:latin typeface="Open Sans"/>
                <a:ea typeface="Open Sans"/>
                <a:cs typeface="Open Sans"/>
                <a:sym typeface="Open Sans"/>
              </a:defRPr>
            </a:lvl1pPr>
          </a:lstStyle>
          <a:p>
            <a:pPr/>
            <a:r>
              <a:t>kirkot, seurakunnat, uskonnolliset yhteisöt</a:t>
            </a:r>
          </a:p>
        </p:txBody>
      </p:sp>
      <p:sp>
        <p:nvSpPr>
          <p:cNvPr id="165" name="pörssi, pankkilaitos"/>
          <p:cNvSpPr txBox="1"/>
          <p:nvPr/>
        </p:nvSpPr>
        <p:spPr>
          <a:xfrm>
            <a:off x="3079370" y="9364233"/>
            <a:ext cx="4419187" cy="17678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lvl1pPr algn="ctr">
              <a:defRPr sz="4400">
                <a:latin typeface="Open Sans"/>
                <a:ea typeface="Open Sans"/>
                <a:cs typeface="Open Sans"/>
                <a:sym typeface="Open Sans"/>
              </a:defRPr>
            </a:lvl1pPr>
          </a:lstStyle>
          <a:p>
            <a:pPr/>
            <a:r>
              <a:t>pörssi, pankkilaitos</a:t>
            </a:r>
          </a:p>
        </p:txBody>
      </p:sp>
      <p:sp>
        <p:nvSpPr>
          <p:cNvPr id="166" name="koulutus- ja taideinstituutiot:…"/>
          <p:cNvSpPr txBox="1"/>
          <p:nvPr/>
        </p:nvSpPr>
        <p:spPr>
          <a:xfrm>
            <a:off x="9206405" y="3554464"/>
            <a:ext cx="6269300" cy="3291839"/>
          </a:xfrm>
          <a:prstGeom prst="rect">
            <a:avLst/>
          </a:prstGeom>
          <a:ln w="12700">
            <a:miter lim="400000"/>
          </a:ln>
          <a:extLst>
            <a:ext uri="{C572A759-6A51-4108-AA02-DFA0A04FC94B}">
              <ma14:wrappingTextBoxFlag xmlns:ma14="http://schemas.microsoft.com/office/mac/drawingml/2011/main" val="1"/>
            </a:ext>
          </a:extLst>
        </p:spPr>
        <p:txBody>
          <a:bodyPr lIns="121918" tIns="121918" rIns="121918" bIns="121918">
            <a:spAutoFit/>
          </a:bodyPr>
          <a:lstStyle/>
          <a:p>
            <a:pPr algn="ctr">
              <a:defRPr sz="4400">
                <a:latin typeface="Open Sans"/>
                <a:ea typeface="Open Sans"/>
                <a:cs typeface="Open Sans"/>
                <a:sym typeface="Open Sans"/>
              </a:defRPr>
            </a:pPr>
            <a:r>
              <a:t>koulutus- ja taideinstituutiot: </a:t>
            </a:r>
          </a:p>
          <a:p>
            <a:pPr algn="ctr">
              <a:defRPr sz="4400">
                <a:latin typeface="Open Sans"/>
                <a:ea typeface="Open Sans"/>
                <a:cs typeface="Open Sans"/>
                <a:sym typeface="Open Sans"/>
              </a:defRPr>
            </a:pPr>
            <a:r>
              <a:t>koulut, yliopistot, oppilaitokset, museot</a:t>
            </a:r>
          </a:p>
        </p:txBody>
      </p:sp>
      <p:sp>
        <p:nvSpPr>
          <p:cNvPr id="167" name="armeija, poliisi"/>
          <p:cNvSpPr txBox="1"/>
          <p:nvPr/>
        </p:nvSpPr>
        <p:spPr>
          <a:xfrm>
            <a:off x="10332975" y="7653583"/>
            <a:ext cx="4016160" cy="10058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gn="ctr">
              <a:defRPr sz="4400">
                <a:latin typeface="Open Sans"/>
                <a:ea typeface="Open Sans"/>
                <a:cs typeface="Open Sans"/>
                <a:sym typeface="Open Sans"/>
              </a:defRPr>
            </a:lvl1pPr>
          </a:lstStyle>
          <a:p>
            <a:pPr/>
            <a:r>
              <a:t>armeija, poliisi</a:t>
            </a:r>
          </a:p>
        </p:txBody>
      </p:sp>
      <p:sp>
        <p:nvSpPr>
          <p:cNvPr id="168" name="terveydenhuolto"/>
          <p:cNvSpPr txBox="1"/>
          <p:nvPr/>
        </p:nvSpPr>
        <p:spPr>
          <a:xfrm>
            <a:off x="10087783" y="9149934"/>
            <a:ext cx="4557771" cy="10058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gn="ctr">
              <a:defRPr sz="4400">
                <a:latin typeface="Open Sans"/>
                <a:ea typeface="Open Sans"/>
                <a:cs typeface="Open Sans"/>
                <a:sym typeface="Open Sans"/>
              </a:defRPr>
            </a:lvl1pPr>
          </a:lstStyle>
          <a:p>
            <a:pPr/>
            <a:r>
              <a:t>terveydenhuolto</a:t>
            </a:r>
          </a:p>
        </p:txBody>
      </p:sp>
      <p:sp>
        <p:nvSpPr>
          <p:cNvPr id="169" name="eduskunta"/>
          <p:cNvSpPr txBox="1"/>
          <p:nvPr/>
        </p:nvSpPr>
        <p:spPr>
          <a:xfrm>
            <a:off x="17914090" y="7681495"/>
            <a:ext cx="3009339" cy="10058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gn="ctr">
              <a:defRPr sz="4400">
                <a:latin typeface="Open Sans"/>
                <a:ea typeface="Open Sans"/>
                <a:cs typeface="Open Sans"/>
                <a:sym typeface="Open Sans"/>
              </a:defRPr>
            </a:lvl1pPr>
          </a:lstStyle>
          <a:p>
            <a:pPr/>
            <a:r>
              <a:t>eduskunta</a:t>
            </a:r>
          </a:p>
        </p:txBody>
      </p:sp>
      <p:sp>
        <p:nvSpPr>
          <p:cNvPr id="170" name="presidentti"/>
          <p:cNvSpPr txBox="1"/>
          <p:nvPr/>
        </p:nvSpPr>
        <p:spPr>
          <a:xfrm>
            <a:off x="17882712" y="9200734"/>
            <a:ext cx="3072095" cy="10058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gn="ctr">
              <a:defRPr sz="4400">
                <a:latin typeface="Open Sans"/>
                <a:ea typeface="Open Sans"/>
                <a:cs typeface="Open Sans"/>
                <a:sym typeface="Open Sans"/>
              </a:defRPr>
            </a:lvl1pPr>
          </a:lstStyle>
          <a:p>
            <a:pPr/>
            <a:r>
              <a:t>presidentti</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Google Shape;109;p19"/>
          <p:cNvSpPr txBox="1"/>
          <p:nvPr>
            <p:ph type="title"/>
          </p:nvPr>
        </p:nvSpPr>
        <p:spPr>
          <a:xfrm>
            <a:off x="3847562" y="1068281"/>
            <a:ext cx="16320477" cy="3064089"/>
          </a:xfrm>
          <a:prstGeom prst="rect">
            <a:avLst/>
          </a:prstGeom>
        </p:spPr>
        <p:txBody>
          <a:bodyPr/>
          <a:lstStyle>
            <a:lvl1pPr algn="ctr">
              <a:defRPr sz="7400">
                <a:solidFill>
                  <a:srgbClr val="000000"/>
                </a:solidFill>
              </a:defRPr>
            </a:lvl1pPr>
          </a:lstStyle>
          <a:p>
            <a:pPr/>
            <a:r>
              <a:t>Demokratiassa kansalaiset voivat vaikuttaa yhteiskuntaan</a:t>
            </a:r>
          </a:p>
        </p:txBody>
      </p:sp>
      <p:sp>
        <p:nvSpPr>
          <p:cNvPr id="173" name="Google Shape;110;p19"/>
          <p:cNvSpPr txBox="1"/>
          <p:nvPr>
            <p:ph type="body" idx="1"/>
          </p:nvPr>
        </p:nvSpPr>
        <p:spPr>
          <a:xfrm>
            <a:off x="831200" y="4037265"/>
            <a:ext cx="23552800" cy="8137602"/>
          </a:xfrm>
          <a:prstGeom prst="rect">
            <a:avLst/>
          </a:prstGeom>
        </p:spPr>
        <p:txBody>
          <a:bodyPr/>
          <a:lstStyle>
            <a:lvl1pPr marL="0" indent="0">
              <a:lnSpc>
                <a:spcPct val="100000"/>
              </a:lnSpc>
              <a:buSzTx/>
              <a:buNone/>
              <a:defRPr sz="3600">
                <a:solidFill>
                  <a:srgbClr val="FFFFFF"/>
                </a:solidFill>
                <a:latin typeface="Roboto"/>
                <a:ea typeface="Roboto"/>
                <a:cs typeface="Roboto"/>
                <a:sym typeface="Roboto"/>
              </a:defRPr>
            </a:lvl1pPr>
          </a:lstStyle>
          <a:p>
            <a:pPr/>
            <a:r>
              <a:t>IHMISKUVA: ONKO IHMINEN RATIONAALINEN, HYVÄ TAI PAHA?</a:t>
            </a:r>
          </a:p>
        </p:txBody>
      </p:sp>
      <p:grpSp>
        <p:nvGrpSpPr>
          <p:cNvPr id="176" name="Google Shape;111;p19"/>
          <p:cNvGrpSpPr/>
          <p:nvPr/>
        </p:nvGrpSpPr>
        <p:grpSpPr>
          <a:xfrm>
            <a:off x="8380597" y="4528465"/>
            <a:ext cx="7254406" cy="7155206"/>
            <a:chOff x="-1" y="0"/>
            <a:chExt cx="7254404" cy="7155204"/>
          </a:xfrm>
        </p:grpSpPr>
        <p:sp>
          <p:nvSpPr>
            <p:cNvPr id="174" name="Soikio"/>
            <p:cNvSpPr/>
            <p:nvPr/>
          </p:nvSpPr>
          <p:spPr>
            <a:xfrm>
              <a:off x="-2" y="-1"/>
              <a:ext cx="7254406" cy="7155206"/>
            </a:xfrm>
            <a:prstGeom prst="ellipse">
              <a:avLst/>
            </a:prstGeom>
            <a:solidFill>
              <a:srgbClr val="38761D"/>
            </a:solidFill>
            <a:ln w="25400" cap="flat">
              <a:solidFill>
                <a:srgbClr val="585858"/>
              </a:solidFill>
              <a:prstDash val="solid"/>
              <a:round/>
            </a:ln>
            <a:effectLst/>
          </p:spPr>
          <p:txBody>
            <a:bodyPr wrap="square" lIns="121918" tIns="121918" rIns="121918" bIns="121918" numCol="1" anchor="ctr">
              <a:noAutofit/>
            </a:bodyPr>
            <a:lstStyle/>
            <a:p>
              <a:pPr algn="ctr">
                <a:defRPr sz="7200">
                  <a:solidFill>
                    <a:srgbClr val="EEEEEE"/>
                  </a:solidFill>
                  <a:latin typeface="Open Sans"/>
                  <a:ea typeface="Open Sans"/>
                  <a:cs typeface="Open Sans"/>
                  <a:sym typeface="Open Sans"/>
                </a:defRPr>
              </a:pPr>
            </a:p>
          </p:txBody>
        </p:sp>
        <p:sp>
          <p:nvSpPr>
            <p:cNvPr id="175" name="Yhteiskunta olemme me!"/>
            <p:cNvSpPr txBox="1"/>
            <p:nvPr/>
          </p:nvSpPr>
          <p:spPr>
            <a:xfrm>
              <a:off x="1075081" y="2172996"/>
              <a:ext cx="5104240" cy="28092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43798" tIns="243798" rIns="243798" bIns="243798" numCol="1" anchor="ctr">
              <a:spAutoFit/>
            </a:bodyPr>
            <a:lstStyle/>
            <a:p>
              <a:pPr algn="ctr">
                <a:defRPr sz="6600">
                  <a:solidFill>
                    <a:srgbClr val="EEEEEE"/>
                  </a:solidFill>
                  <a:latin typeface="Times New Roman"/>
                  <a:ea typeface="Times New Roman"/>
                  <a:cs typeface="Times New Roman"/>
                  <a:sym typeface="Times New Roman"/>
                </a:defRPr>
              </a:pPr>
              <a:r>
                <a:t> </a:t>
              </a:r>
              <a:r>
                <a:rPr i="1">
                  <a:latin typeface="Open Sans"/>
                  <a:ea typeface="Open Sans"/>
                  <a:cs typeface="Open Sans"/>
                  <a:sym typeface="Open Sans"/>
                </a:rPr>
                <a:t>Yhteiskunta olemme me!</a:t>
              </a:r>
            </a:p>
          </p:txBody>
        </p:sp>
      </p:grpSp>
      <p:grpSp>
        <p:nvGrpSpPr>
          <p:cNvPr id="179" name="Google Shape;112;p19"/>
          <p:cNvGrpSpPr/>
          <p:nvPr/>
        </p:nvGrpSpPr>
        <p:grpSpPr>
          <a:xfrm>
            <a:off x="646998" y="4592532"/>
            <a:ext cx="7130405" cy="6956002"/>
            <a:chOff x="0" y="0"/>
            <a:chExt cx="7130403" cy="6956001"/>
          </a:xfrm>
        </p:grpSpPr>
        <p:sp>
          <p:nvSpPr>
            <p:cNvPr id="177" name="Soikio"/>
            <p:cNvSpPr/>
            <p:nvPr/>
          </p:nvSpPr>
          <p:spPr>
            <a:xfrm>
              <a:off x="-1" y="-1"/>
              <a:ext cx="7130405" cy="6956003"/>
            </a:xfrm>
            <a:prstGeom prst="ellipse">
              <a:avLst/>
            </a:prstGeom>
            <a:solidFill>
              <a:srgbClr val="741B47"/>
            </a:solidFill>
            <a:ln w="25400" cap="flat">
              <a:solidFill>
                <a:srgbClr val="585858"/>
              </a:solidFill>
              <a:prstDash val="solid"/>
              <a:round/>
            </a:ln>
            <a:effectLst/>
          </p:spPr>
          <p:txBody>
            <a:bodyPr wrap="square" lIns="121918" tIns="121918" rIns="121918" bIns="121918" numCol="1" anchor="ctr">
              <a:noAutofit/>
            </a:bodyPr>
            <a:lstStyle/>
            <a:p>
              <a:pPr algn="ctr">
                <a:defRPr sz="5000">
                  <a:solidFill>
                    <a:srgbClr val="FFFFFF"/>
                  </a:solidFill>
                  <a:latin typeface="Open Sans"/>
                  <a:ea typeface="Open Sans"/>
                  <a:cs typeface="Open Sans"/>
                  <a:sym typeface="Open Sans"/>
                </a:defRPr>
              </a:pPr>
            </a:p>
          </p:txBody>
        </p:sp>
        <p:sp>
          <p:nvSpPr>
            <p:cNvPr id="178" name="Eliitti määrää, lait ovat vääränlaisia, yhteiskunta on mätä?"/>
            <p:cNvSpPr txBox="1"/>
            <p:nvPr/>
          </p:nvSpPr>
          <p:spPr>
            <a:xfrm>
              <a:off x="1056923" y="1075200"/>
              <a:ext cx="5016556" cy="48055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43798" tIns="243798" rIns="243798" bIns="243798" numCol="1" anchor="ctr">
              <a:spAutoFit/>
            </a:bodyPr>
            <a:lstStyle>
              <a:lvl1pPr algn="ctr">
                <a:defRPr sz="5000">
                  <a:solidFill>
                    <a:srgbClr val="FFFFFF"/>
                  </a:solidFill>
                  <a:latin typeface="Open Sans"/>
                  <a:ea typeface="Open Sans"/>
                  <a:cs typeface="Open Sans"/>
                  <a:sym typeface="Open Sans"/>
                </a:defRPr>
              </a:lvl1pPr>
            </a:lstStyle>
            <a:p>
              <a:pPr/>
              <a:r>
                <a:t>Eliitti määrää, lait ovat vääränlaisia, yhteiskunta on mätä?</a:t>
              </a:r>
            </a:p>
          </p:txBody>
        </p:sp>
      </p:grpSp>
      <p:grpSp>
        <p:nvGrpSpPr>
          <p:cNvPr id="182" name="Google Shape;113;p19"/>
          <p:cNvGrpSpPr/>
          <p:nvPr/>
        </p:nvGrpSpPr>
        <p:grpSpPr>
          <a:xfrm>
            <a:off x="16422400" y="4449599"/>
            <a:ext cx="7130405" cy="6956003"/>
            <a:chOff x="0" y="0"/>
            <a:chExt cx="7130403" cy="6956001"/>
          </a:xfrm>
        </p:grpSpPr>
        <p:sp>
          <p:nvSpPr>
            <p:cNvPr id="180" name="Soikio"/>
            <p:cNvSpPr/>
            <p:nvPr/>
          </p:nvSpPr>
          <p:spPr>
            <a:xfrm>
              <a:off x="-1" y="-1"/>
              <a:ext cx="7130405" cy="6956003"/>
            </a:xfrm>
            <a:prstGeom prst="ellipse">
              <a:avLst/>
            </a:prstGeom>
            <a:solidFill>
              <a:srgbClr val="0B5394"/>
            </a:solidFill>
            <a:ln w="25400" cap="flat">
              <a:solidFill>
                <a:srgbClr val="585858"/>
              </a:solidFill>
              <a:prstDash val="solid"/>
              <a:round/>
            </a:ln>
            <a:effectLst/>
          </p:spPr>
          <p:txBody>
            <a:bodyPr wrap="square" lIns="121918" tIns="121918" rIns="121918" bIns="121918" numCol="1" anchor="ctr">
              <a:noAutofit/>
            </a:bodyPr>
            <a:lstStyle/>
            <a:p>
              <a:pPr algn="ctr">
                <a:defRPr sz="4800">
                  <a:solidFill>
                    <a:srgbClr val="FFFFFF"/>
                  </a:solidFill>
                  <a:latin typeface="Open Sans"/>
                  <a:ea typeface="Open Sans"/>
                  <a:cs typeface="Open Sans"/>
                  <a:sym typeface="Open Sans"/>
                </a:defRPr>
              </a:pPr>
            </a:p>
          </p:txBody>
        </p:sp>
        <p:sp>
          <p:nvSpPr>
            <p:cNvPr id="181" name="Yhteiskunta on täydellinen ja lakeja tulee aina noudattaa?"/>
            <p:cNvSpPr txBox="1"/>
            <p:nvPr/>
          </p:nvSpPr>
          <p:spPr>
            <a:xfrm>
              <a:off x="1056923" y="821200"/>
              <a:ext cx="5016556" cy="53135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43798" tIns="243798" rIns="243798" bIns="243798" numCol="1" anchor="ctr">
              <a:spAutoFit/>
            </a:bodyPr>
            <a:lstStyle/>
            <a:p>
              <a:pPr algn="ctr">
                <a:defRPr sz="4800">
                  <a:solidFill>
                    <a:srgbClr val="FFFFFF"/>
                  </a:solidFill>
                  <a:latin typeface="+mj-lt"/>
                  <a:ea typeface="+mj-ea"/>
                  <a:cs typeface="+mj-cs"/>
                  <a:sym typeface="Arial"/>
                </a:defRPr>
              </a:pPr>
            </a:p>
            <a:p>
              <a:pPr algn="ctr">
                <a:defRPr sz="4800">
                  <a:solidFill>
                    <a:srgbClr val="FFFFFF"/>
                  </a:solidFill>
                  <a:latin typeface="Open Sans"/>
                  <a:ea typeface="Open Sans"/>
                  <a:cs typeface="Open Sans"/>
                  <a:sym typeface="Open Sans"/>
                </a:defRPr>
              </a:pPr>
              <a:r>
                <a:t>Yhteiskunta on täydellinen ja lakeja tulee aina noudattaa?</a:t>
              </a:r>
            </a:p>
          </p:txBody>
        </p:sp>
      </p:grpSp>
      <p:sp>
        <p:nvSpPr>
          <p:cNvPr id="183"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Google Shape;118;p20"/>
          <p:cNvSpPr txBox="1"/>
          <p:nvPr>
            <p:ph type="title"/>
          </p:nvPr>
        </p:nvSpPr>
        <p:spPr>
          <a:xfrm>
            <a:off x="1152708" y="1508243"/>
            <a:ext cx="16969854" cy="1872235"/>
          </a:xfrm>
          <a:prstGeom prst="rect">
            <a:avLst/>
          </a:prstGeom>
        </p:spPr>
        <p:txBody>
          <a:bodyPr/>
          <a:lstStyle>
            <a:lvl1pPr>
              <a:defRPr sz="7400">
                <a:solidFill>
                  <a:srgbClr val="000000"/>
                </a:solidFill>
              </a:defRPr>
            </a:lvl1pPr>
          </a:lstStyle>
          <a:p>
            <a:pPr/>
            <a:r>
              <a:t>Ajatuksia ja näkemyksiä valtiosta</a:t>
            </a:r>
          </a:p>
        </p:txBody>
      </p:sp>
      <p:sp>
        <p:nvSpPr>
          <p:cNvPr id="186" name="Google Shape;119;p20"/>
          <p:cNvSpPr txBox="1"/>
          <p:nvPr>
            <p:ph type="body" idx="1"/>
          </p:nvPr>
        </p:nvSpPr>
        <p:spPr>
          <a:xfrm>
            <a:off x="1118867" y="3607670"/>
            <a:ext cx="23552800" cy="8137602"/>
          </a:xfrm>
          <a:prstGeom prst="rect">
            <a:avLst/>
          </a:prstGeom>
        </p:spPr>
        <p:txBody>
          <a:bodyPr/>
          <a:lstStyle/>
          <a:p>
            <a:pPr marL="552450" indent="-552450" defTabSz="2316478">
              <a:lnSpc>
                <a:spcPct val="100000"/>
              </a:lnSpc>
              <a:buClrTx/>
              <a:buSzPct val="100000"/>
              <a:buFontTx/>
              <a:buChar char="•"/>
              <a:defRPr sz="5500">
                <a:solidFill>
                  <a:srgbClr val="000000"/>
                </a:solidFill>
              </a:defRPr>
            </a:pPr>
            <a:r>
              <a:t>Oma alue, omat rajat</a:t>
            </a:r>
          </a:p>
          <a:p>
            <a:pPr marL="552450" indent="-552450" defTabSz="2316478">
              <a:lnSpc>
                <a:spcPct val="100000"/>
              </a:lnSpc>
              <a:buClrTx/>
              <a:buSzPct val="100000"/>
              <a:buFontTx/>
              <a:buChar char="•"/>
              <a:defRPr sz="5500">
                <a:solidFill>
                  <a:srgbClr val="000000"/>
                </a:solidFill>
              </a:defRPr>
            </a:pPr>
            <a:r>
              <a:t>Kansallisvaltio</a:t>
            </a:r>
          </a:p>
          <a:p>
            <a:pPr marL="552450" indent="-552450" defTabSz="2316478">
              <a:lnSpc>
                <a:spcPct val="100000"/>
              </a:lnSpc>
              <a:buClrTx/>
              <a:buSzPct val="100000"/>
              <a:buFontTx/>
              <a:buChar char="•"/>
              <a:defRPr sz="5500">
                <a:solidFill>
                  <a:srgbClr val="000000"/>
                </a:solidFill>
              </a:defRPr>
            </a:pPr>
            <a:r>
              <a:t>Pysyvä väestö, oma alue, toimiva laillinen hallitus ja sopimuskyky</a:t>
            </a:r>
          </a:p>
          <a:p>
            <a:pPr marL="552450" indent="-552450" defTabSz="2316478">
              <a:lnSpc>
                <a:spcPct val="100000"/>
              </a:lnSpc>
              <a:buClrTx/>
              <a:buSzPct val="100000"/>
              <a:buFontTx/>
              <a:buChar char="•"/>
              <a:defRPr sz="5500">
                <a:solidFill>
                  <a:srgbClr val="000000"/>
                </a:solidFill>
              </a:defRPr>
            </a:pPr>
            <a:r>
              <a:t>Muiden valtioiden tunnustus</a:t>
            </a:r>
          </a:p>
          <a:p>
            <a:pPr marL="552450" indent="-552450" defTabSz="2316478">
              <a:lnSpc>
                <a:spcPct val="100000"/>
              </a:lnSpc>
              <a:buClrTx/>
              <a:buSzPct val="100000"/>
              <a:buFontTx/>
              <a:buChar char="•"/>
              <a:defRPr sz="5500">
                <a:solidFill>
                  <a:srgbClr val="000000"/>
                </a:solidFill>
              </a:defRPr>
            </a:pPr>
            <a:r>
              <a:t>Hengen korkein ilmaus (Hegel), joka mahdollistaa yksilöiden todellisen vapauden.</a:t>
            </a:r>
          </a:p>
          <a:p>
            <a:pPr marL="552450" indent="-552450" defTabSz="2316478">
              <a:lnSpc>
                <a:spcPct val="100000"/>
              </a:lnSpc>
              <a:buClrTx/>
              <a:buSzPct val="100000"/>
              <a:buFontTx/>
              <a:buChar char="•"/>
              <a:defRPr sz="5500">
                <a:solidFill>
                  <a:srgbClr val="000000"/>
                </a:solidFill>
              </a:defRPr>
            </a:pPr>
            <a:r>
              <a:t>Valtio on instituutio eli itseään uusintava säädelty ja vakiintunut yhteiskunnallinen rakenne.</a:t>
            </a:r>
          </a:p>
        </p:txBody>
      </p:sp>
      <p:sp>
        <p:nvSpPr>
          <p:cNvPr id="187"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Google Shape;125;p21"/>
          <p:cNvSpPr txBox="1"/>
          <p:nvPr/>
        </p:nvSpPr>
        <p:spPr>
          <a:xfrm>
            <a:off x="1163037" y="3261472"/>
            <a:ext cx="10722403" cy="7777399"/>
          </a:xfrm>
          <a:prstGeom prst="rect">
            <a:avLst/>
          </a:prstGeom>
          <a:ln w="12700">
            <a:miter lim="400000"/>
          </a:ln>
          <a:extLst>
            <a:ext uri="{C572A759-6A51-4108-AA02-DFA0A04FC94B}">
              <ma14:wrappingTextBoxFlag xmlns:ma14="http://schemas.microsoft.com/office/mac/drawingml/2011/main" val="1"/>
            </a:ext>
          </a:extLst>
        </p:spPr>
        <p:txBody>
          <a:bodyPr lIns="243798" tIns="243798" rIns="243798" bIns="243798">
            <a:spAutoFit/>
          </a:bodyPr>
          <a:lstStyle/>
          <a:p>
            <a:pPr>
              <a:defRPr i="1" sz="6000">
                <a:latin typeface="Open Sans"/>
                <a:ea typeface="Open Sans"/>
                <a:cs typeface="Open Sans"/>
                <a:sym typeface="Open Sans"/>
              </a:defRPr>
            </a:pPr>
            <a:r>
              <a:t>Pääajatus: </a:t>
            </a:r>
            <a:r>
              <a:rPr i="0"/>
              <a:t>Yhteiskuntajärjestys perustuu vapaiden ja järkevien ihmisten tekemään (kuvitteelliseen, ei oikeasti allekirjoitettuun) yhteiskuntasopimukseen.</a:t>
            </a:r>
          </a:p>
        </p:txBody>
      </p:sp>
      <p:grpSp>
        <p:nvGrpSpPr>
          <p:cNvPr id="192" name="Google Shape;126;p21"/>
          <p:cNvGrpSpPr/>
          <p:nvPr/>
        </p:nvGrpSpPr>
        <p:grpSpPr>
          <a:xfrm>
            <a:off x="14392932" y="4018466"/>
            <a:ext cx="8708803" cy="7770392"/>
            <a:chOff x="0" y="0"/>
            <a:chExt cx="8708801" cy="7770390"/>
          </a:xfrm>
        </p:grpSpPr>
        <p:sp>
          <p:nvSpPr>
            <p:cNvPr id="190" name="Kuvio"/>
            <p:cNvSpPr/>
            <p:nvPr/>
          </p:nvSpPr>
          <p:spPr>
            <a:xfrm>
              <a:off x="0" y="0"/>
              <a:ext cx="8708803" cy="77703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21600" y="0"/>
                  </a:lnTo>
                  <a:lnTo>
                    <a:pt x="21600" y="16946"/>
                  </a:lnTo>
                  <a:lnTo>
                    <a:pt x="18000" y="16946"/>
                  </a:lnTo>
                  <a:lnTo>
                    <a:pt x="16907" y="21600"/>
                  </a:lnTo>
                  <a:lnTo>
                    <a:pt x="12600" y="16946"/>
                  </a:lnTo>
                  <a:lnTo>
                    <a:pt x="0" y="16946"/>
                  </a:lnTo>
                  <a:lnTo>
                    <a:pt x="0" y="9885"/>
                  </a:lnTo>
                  <a:close/>
                </a:path>
              </a:pathLst>
            </a:custGeom>
            <a:solidFill>
              <a:srgbClr val="EEEEEE"/>
            </a:solidFill>
            <a:ln w="25400" cap="flat">
              <a:solidFill>
                <a:srgbClr val="585858"/>
              </a:solidFill>
              <a:prstDash val="solid"/>
              <a:round/>
            </a:ln>
            <a:effectLst/>
          </p:spPr>
          <p:txBody>
            <a:bodyPr wrap="square" lIns="121918" tIns="121918" rIns="121918" bIns="121918" numCol="1" anchor="ctr">
              <a:noAutofit/>
            </a:bodyPr>
            <a:lstStyle/>
            <a:p>
              <a:pPr algn="ctr">
                <a:defRPr sz="5600">
                  <a:latin typeface="Open Sans"/>
                  <a:ea typeface="Open Sans"/>
                  <a:cs typeface="Open Sans"/>
                  <a:sym typeface="Open Sans"/>
                </a:defRPr>
              </a:pPr>
            </a:p>
          </p:txBody>
        </p:sp>
        <p:sp>
          <p:nvSpPr>
            <p:cNvPr id="191" name="Kuvitellaan, että muuttaisit tuhannen muun ihmisen kanssa Marsiin asumaan. Miten sinusta pitäisi sopia uuden yhteiskunnan pelisäännöistä?"/>
            <p:cNvSpPr txBox="1"/>
            <p:nvPr/>
          </p:nvSpPr>
          <p:spPr>
            <a:xfrm>
              <a:off x="12700" y="213399"/>
              <a:ext cx="8683402" cy="5669199"/>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243798" tIns="243798" rIns="243798" bIns="243798" numCol="1" anchor="ctr">
              <a:spAutoFit/>
            </a:bodyPr>
            <a:lstStyle>
              <a:lvl1pPr algn="ctr">
                <a:defRPr sz="5000">
                  <a:latin typeface="Open Sans"/>
                  <a:ea typeface="Open Sans"/>
                  <a:cs typeface="Open Sans"/>
                  <a:sym typeface="Open Sans"/>
                </a:defRPr>
              </a:lvl1pPr>
            </a:lstStyle>
            <a:p>
              <a:pPr/>
              <a:r>
                <a:t>Kuvitellaan, että muuttaisit tuhannen muun ihmisen kanssa Marsiin asumaan. Miten sinusta pitäisi sopia uuden yhteiskunnan pelisäännöistä?</a:t>
              </a:r>
            </a:p>
          </p:txBody>
        </p:sp>
      </p:grpSp>
      <p:sp>
        <p:nvSpPr>
          <p:cNvPr id="193"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94" name="Yhteiskuntasopimusteoriat"/>
          <p:cNvSpPr txBox="1"/>
          <p:nvPr/>
        </p:nvSpPr>
        <p:spPr>
          <a:xfrm>
            <a:off x="1239460" y="1390494"/>
            <a:ext cx="14188835" cy="16281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lnSpc>
                <a:spcPct val="156521"/>
              </a:lnSpc>
              <a:spcBef>
                <a:spcPts val="4000"/>
              </a:spcBef>
              <a:defRPr b="1" sz="8000">
                <a:latin typeface="Open Sans"/>
                <a:ea typeface="Open Sans"/>
                <a:cs typeface="Open Sans"/>
                <a:sym typeface="Open Sans"/>
              </a:defRPr>
            </a:lvl1pPr>
          </a:lstStyle>
          <a:p>
            <a:pPr/>
            <a:r>
              <a:t>Yhteiskuntasopimusteoriat</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Google Shape;132;p22"/>
          <p:cNvSpPr txBox="1"/>
          <p:nvPr>
            <p:ph type="body" idx="1"/>
          </p:nvPr>
        </p:nvSpPr>
        <p:spPr>
          <a:xfrm>
            <a:off x="1051180" y="4121874"/>
            <a:ext cx="22281640" cy="8137601"/>
          </a:xfrm>
          <a:prstGeom prst="rect">
            <a:avLst/>
          </a:prstGeom>
        </p:spPr>
        <p:txBody>
          <a:bodyPr/>
          <a:lstStyle/>
          <a:p>
            <a:pPr marL="491289" indent="-491289" defTabSz="2389632">
              <a:buClrTx/>
              <a:buSzPct val="100000"/>
              <a:buFontTx/>
              <a:buChar char="•"/>
              <a:defRPr sz="4900">
                <a:solidFill>
                  <a:srgbClr val="000000"/>
                </a:solidFill>
              </a:defRPr>
            </a:pPr>
            <a:r>
              <a:t>Thomas Hobbes, John Locke, Jean-Jacques Rousseau ja John Rawls</a:t>
            </a:r>
            <a:endParaRPr sz="5400"/>
          </a:p>
          <a:p>
            <a:pPr marL="491289" indent="-491289" defTabSz="2389632">
              <a:buClrTx/>
              <a:buSzPct val="100000"/>
              <a:buFontTx/>
              <a:buChar char="•"/>
              <a:defRPr sz="4900">
                <a:solidFill>
                  <a:srgbClr val="000000"/>
                </a:solidFill>
              </a:defRPr>
            </a:pPr>
            <a:r>
              <a:t>Alkutila eli luonnontila: millaista ihmisen elämä oli ennen yhteiskuntaa?</a:t>
            </a:r>
            <a:endParaRPr sz="5400"/>
          </a:p>
          <a:p>
            <a:pPr marL="491289" indent="-491289" defTabSz="2389632">
              <a:buClrTx/>
              <a:buSzPct val="100000"/>
              <a:buFontTx/>
              <a:buChar char="•"/>
              <a:defRPr sz="4900">
                <a:solidFill>
                  <a:srgbClr val="000000"/>
                </a:solidFill>
              </a:defRPr>
            </a:pPr>
            <a:r>
              <a:t>Ajatus ihmisten yhteiseen etuun perustuvasta sopimuksesta, joka tuo yksilölle turvallisuutta mutta vie häneltä vapautta.</a:t>
            </a:r>
            <a:endParaRPr sz="5400"/>
          </a:p>
          <a:p>
            <a:pPr marL="491289" indent="-491289" defTabSz="2389632">
              <a:buClrTx/>
              <a:buSzPct val="100000"/>
              <a:buFontTx/>
              <a:buChar char="•"/>
              <a:defRPr sz="4900">
                <a:solidFill>
                  <a:srgbClr val="000000"/>
                </a:solidFill>
              </a:defRPr>
            </a:pPr>
            <a:r>
              <a:t>Hobbes korosti suvereenia hallitsijaa.</a:t>
            </a:r>
            <a:endParaRPr sz="5400"/>
          </a:p>
          <a:p>
            <a:pPr marL="491289" indent="-491289" defTabSz="2389632">
              <a:buClrTx/>
              <a:buSzPct val="100000"/>
              <a:buFontTx/>
              <a:buChar char="•"/>
              <a:defRPr sz="4900">
                <a:solidFill>
                  <a:srgbClr val="000000"/>
                </a:solidFill>
              </a:defRPr>
            </a:pPr>
            <a:r>
              <a:t>Locke korosti omistusoikeutta ja yksilöiden luonnollisia oikeuksia sekä hallitsijan vallan rajoja.</a:t>
            </a:r>
            <a:endParaRPr sz="5400"/>
          </a:p>
          <a:p>
            <a:pPr marL="491289" indent="-491289" defTabSz="2389632">
              <a:buClrTx/>
              <a:buSzPct val="100000"/>
              <a:buFontTx/>
              <a:buChar char="•"/>
              <a:defRPr sz="4900">
                <a:solidFill>
                  <a:srgbClr val="000000"/>
                </a:solidFill>
              </a:defRPr>
            </a:pPr>
            <a:r>
              <a:t>Rousseau näki luonnontilan sivistystä parempana ja korosti yleistahtoa.</a:t>
            </a:r>
          </a:p>
        </p:txBody>
      </p:sp>
      <p:sp>
        <p:nvSpPr>
          <p:cNvPr id="197" name="FI3 (LOPS 2021)"/>
          <p:cNvSpPr txBox="1"/>
          <p:nvPr/>
        </p:nvSpPr>
        <p:spPr>
          <a:xfrm>
            <a:off x="432551" y="257029"/>
            <a:ext cx="1628279"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defTabSz="825500">
              <a:spcBef>
                <a:spcPts val="1000"/>
              </a:spcBef>
              <a:defRPr b="1" sz="1600">
                <a:latin typeface="Open Sans"/>
                <a:ea typeface="Open Sans"/>
                <a:cs typeface="Open Sans"/>
                <a:sym typeface="Open Sans"/>
              </a:defRPr>
            </a:lvl1pPr>
          </a:lstStyle>
          <a:p>
            <a:pPr/>
            <a:r>
              <a:t>FI3 (LOPS 2021)</a:t>
            </a:r>
          </a:p>
        </p:txBody>
      </p:sp>
      <p:sp>
        <p:nvSpPr>
          <p:cNvPr id="198" name="Yhteiskuntasopimusteoriat"/>
          <p:cNvSpPr txBox="1"/>
          <p:nvPr/>
        </p:nvSpPr>
        <p:spPr>
          <a:xfrm>
            <a:off x="1098366" y="2422745"/>
            <a:ext cx="13388042" cy="1526539"/>
          </a:xfrm>
          <a:prstGeom prst="rect">
            <a:avLst/>
          </a:prstGeom>
          <a:ln w="12700">
            <a:miter lim="400000"/>
          </a:ln>
          <a:extLst>
            <a:ext uri="{C572A759-6A51-4108-AA02-DFA0A04FC94B}">
              <ma14:wrappingTextBoxFlag xmlns:ma14="http://schemas.microsoft.com/office/mac/drawingml/2011/main" val="1"/>
            </a:ext>
          </a:extLst>
        </p:spPr>
        <p:txBody>
          <a:bodyPr wrap="none" lIns="121918" tIns="121918" rIns="121918" bIns="121918">
            <a:spAutoFit/>
          </a:bodyPr>
          <a:lstStyle>
            <a:lvl1pPr>
              <a:defRPr b="1" sz="7400">
                <a:latin typeface="Open Sans"/>
                <a:ea typeface="Open Sans"/>
                <a:cs typeface="Open Sans"/>
                <a:sym typeface="Open Sans"/>
              </a:defRPr>
            </a:lvl1pPr>
          </a:lstStyle>
          <a:p>
            <a:pPr/>
            <a:r>
              <a:t>Yhteiskuntasopimusteoriat </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121918" tIns="121918" rIns="121918" bIns="121918" numCol="1" spcCol="38100" rtlCol="0" anchor="ctr"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121918" tIns="121918" rIns="121918" bIns="121918" numCol="1" spcCol="38100" rtlCol="0" anchor="t"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A7A7A7"/>
      </a:dk2>
      <a:lt2>
        <a:srgbClr val="535353"/>
      </a:lt2>
      <a:accent1>
        <a:srgbClr val="4285F4"/>
      </a:accent1>
      <a:accent2>
        <a:srgbClr val="212121"/>
      </a:accent2>
      <a:accent3>
        <a:srgbClr val="78909C"/>
      </a:accent3>
      <a:accent4>
        <a:srgbClr val="FFAB40"/>
      </a:accent4>
      <a:accent5>
        <a:srgbClr val="0097A7"/>
      </a:accent5>
      <a:accent6>
        <a:srgbClr val="EEFF41"/>
      </a:accent6>
      <a:hlink>
        <a:srgbClr val="0000FF"/>
      </a:hlink>
      <a:folHlink>
        <a:srgbClr val="FF00FF"/>
      </a:folHlink>
    </a:clrScheme>
    <a:fontScheme name="Simple Light">
      <a:majorFont>
        <a:latin typeface="Arial"/>
        <a:ea typeface="Arial"/>
        <a:cs typeface="Arial"/>
      </a:majorFont>
      <a:minorFont>
        <a:latin typeface="Helvetica"/>
        <a:ea typeface="Helvetica"/>
        <a:cs typeface="Helvetica"/>
      </a:minorFont>
    </a:fontScheme>
    <a:fmtScheme name="Simple Ligh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
          <a:effectLst>
            <a:outerShdw sx="100000" sy="100000" kx="0" ky="0" algn="b" rotWithShape="0" blurRad="101600" dist="50800" dir="540000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121918" tIns="121918" rIns="121918" bIns="121918" numCol="1" spcCol="38100" rtlCol="0" anchor="ctr"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101600" dist="50800" dir="5400000">
            <a:srgbClr val="000000">
              <a:alpha val="35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121918" tIns="121918" rIns="121918" bIns="121918" numCol="1" spcCol="38100" rtlCol="0" anchor="t" upright="0">
        <a:spAutoFit/>
      </a:bodyPr>
      <a:lstStyle>
        <a:defPPr marL="0" marR="0" indent="0" algn="l" defTabSz="24384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