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08788" cy="99409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23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EB00CE-9E0F-4C7B-A830-BDA5E09D903B}" type="datetimeFigureOut">
              <a:rPr lang="fi-FI" smtClean="0"/>
              <a:pPr/>
              <a:t>20.4.2015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882B25-1065-41F7-A048-8E6CA50145EE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01BC5-1139-4C8E-A829-FC6B0876004E}" type="datetime1">
              <a:rPr lang="fi-FI" smtClean="0"/>
              <a:pPr/>
              <a:t>20.4.2015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CF89-74BD-4F14-AE86-B36AA7CCDD19}" type="datetime1">
              <a:rPr lang="fi-FI" smtClean="0"/>
              <a:pPr/>
              <a:t>20.4.2015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5A4D4-50FC-48EC-9A4C-F294AF22CD05}" type="datetime1">
              <a:rPr lang="fi-FI" smtClean="0"/>
              <a:pPr/>
              <a:t>20.4.2015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98481-FB58-4331-9FE6-87B1142240C2}" type="datetime1">
              <a:rPr lang="fi-FI" smtClean="0"/>
              <a:pPr/>
              <a:t>20.4.2015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954D4-6BC2-4774-BD54-86DCA2E9EA2B}" type="datetime1">
              <a:rPr lang="fi-FI" smtClean="0"/>
              <a:pPr/>
              <a:t>20.4.2015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045A0-8B08-44CD-9C32-458C16CECB59}" type="datetime1">
              <a:rPr lang="fi-FI" smtClean="0"/>
              <a:pPr/>
              <a:t>20.4.2015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F99C-A305-4B3F-AC14-2E0FFB0135F4}" type="datetime1">
              <a:rPr lang="fi-FI" smtClean="0"/>
              <a:pPr/>
              <a:t>20.4.2015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FA01-62AC-4361-ACD6-D68F2E712BB2}" type="datetime1">
              <a:rPr lang="fi-FI" smtClean="0"/>
              <a:pPr/>
              <a:t>20.4.2015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212D-9AF9-4927-BFAC-193083E49047}" type="datetime1">
              <a:rPr lang="fi-FI" smtClean="0"/>
              <a:pPr/>
              <a:t>20.4.2015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56774-9AF5-4893-9E8C-7016E5374A14}" type="datetime1">
              <a:rPr lang="fi-FI" smtClean="0"/>
              <a:pPr/>
              <a:t>20.4.2015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5680-AB89-4B4E-B595-CF59A10B56DF}" type="datetime1">
              <a:rPr lang="fi-FI" smtClean="0"/>
              <a:pPr/>
              <a:t>20.4.2015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B8458-E913-4377-A0C4-EB4C9DB54FBC}" type="datetime1">
              <a:rPr lang="fi-FI" smtClean="0"/>
              <a:pPr/>
              <a:t>20.4.2015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i 1"/>
          <p:cNvSpPr/>
          <p:nvPr/>
        </p:nvSpPr>
        <p:spPr>
          <a:xfrm>
            <a:off x="396000" y="486000"/>
            <a:ext cx="8748000" cy="6372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Ellipsi 2"/>
          <p:cNvSpPr/>
          <p:nvPr/>
        </p:nvSpPr>
        <p:spPr>
          <a:xfrm>
            <a:off x="1619672" y="1556792"/>
            <a:ext cx="6120000" cy="432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Ellipsi 3"/>
          <p:cNvSpPr/>
          <p:nvPr/>
        </p:nvSpPr>
        <p:spPr>
          <a:xfrm>
            <a:off x="2555776" y="2780928"/>
            <a:ext cx="4104456" cy="270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Ellipsi 4"/>
          <p:cNvSpPr/>
          <p:nvPr/>
        </p:nvSpPr>
        <p:spPr>
          <a:xfrm>
            <a:off x="3779912" y="3501008"/>
            <a:ext cx="1800200" cy="1224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kehys 5"/>
          <p:cNvSpPr txBox="1"/>
          <p:nvPr/>
        </p:nvSpPr>
        <p:spPr>
          <a:xfrm>
            <a:off x="3419872" y="1052736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Esim.</a:t>
            </a:r>
            <a:endParaRPr lang="fi-FI" dirty="0"/>
          </a:p>
        </p:txBody>
      </p:sp>
      <p:sp>
        <p:nvSpPr>
          <p:cNvPr id="7" name="Tekstikehys 6"/>
          <p:cNvSpPr txBox="1"/>
          <p:nvPr/>
        </p:nvSpPr>
        <p:spPr>
          <a:xfrm>
            <a:off x="251520" y="116632"/>
            <a:ext cx="85689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 smtClean="0">
                <a:solidFill>
                  <a:srgbClr val="002060"/>
                </a:solidFill>
              </a:rPr>
              <a:t>Elämän siirtymävaiheiden tukiverkostoni ELO- ja nuorisotakuuasioissa: henkilön nimi ja pvm.</a:t>
            </a:r>
            <a:endParaRPr lang="fi-FI" sz="1400" b="1" dirty="0">
              <a:solidFill>
                <a:srgbClr val="002060"/>
              </a:solidFill>
            </a:endParaRPr>
          </a:p>
        </p:txBody>
      </p:sp>
      <p:sp>
        <p:nvSpPr>
          <p:cNvPr id="8" name="Tekstikehys 7"/>
          <p:cNvSpPr txBox="1"/>
          <p:nvPr/>
        </p:nvSpPr>
        <p:spPr>
          <a:xfrm>
            <a:off x="3563888" y="2204864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Esim.</a:t>
            </a:r>
            <a:endParaRPr lang="fi-FI" dirty="0"/>
          </a:p>
        </p:txBody>
      </p:sp>
      <p:sp>
        <p:nvSpPr>
          <p:cNvPr id="9" name="Tekstikehys 8"/>
          <p:cNvSpPr txBox="1"/>
          <p:nvPr/>
        </p:nvSpPr>
        <p:spPr>
          <a:xfrm>
            <a:off x="5076056" y="364502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Esim.</a:t>
            </a:r>
            <a:endParaRPr lang="fi-FI" dirty="0"/>
          </a:p>
        </p:txBody>
      </p:sp>
      <p:sp>
        <p:nvSpPr>
          <p:cNvPr id="10" name="Tekstikehys 9"/>
          <p:cNvSpPr txBox="1"/>
          <p:nvPr/>
        </p:nvSpPr>
        <p:spPr>
          <a:xfrm>
            <a:off x="6372200" y="2132856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Esim.</a:t>
            </a:r>
            <a:endParaRPr lang="fi-FI" dirty="0"/>
          </a:p>
        </p:txBody>
      </p:sp>
      <p:pic>
        <p:nvPicPr>
          <p:cNvPr id="1026" name="Picture 2" descr="V:\ELY Etelä-Savo\TE-keskus\TYO-yksikkö\TNO_ELO\2014_TNO_ELO\Tavoitteet_ELO_Nuorisotakuu_2014-2016\030314_Kuva_Martti_Hanninen\Puu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3717032"/>
            <a:ext cx="536598" cy="720080"/>
          </a:xfrm>
          <a:prstGeom prst="rect">
            <a:avLst/>
          </a:prstGeom>
          <a:noFill/>
        </p:spPr>
      </p:pic>
      <p:sp>
        <p:nvSpPr>
          <p:cNvPr id="12" name="Tekstikehys 11"/>
          <p:cNvSpPr txBox="1"/>
          <p:nvPr/>
        </p:nvSpPr>
        <p:spPr>
          <a:xfrm>
            <a:off x="1475656" y="263691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Esim.</a:t>
            </a:r>
            <a:endParaRPr lang="fi-FI" dirty="0"/>
          </a:p>
        </p:txBody>
      </p:sp>
      <p:sp>
        <p:nvSpPr>
          <p:cNvPr id="13" name="Tekstikehys 12"/>
          <p:cNvSpPr txBox="1"/>
          <p:nvPr/>
        </p:nvSpPr>
        <p:spPr>
          <a:xfrm>
            <a:off x="683568" y="594928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Esim.</a:t>
            </a:r>
            <a:endParaRPr lang="fi-FI" dirty="0"/>
          </a:p>
        </p:txBody>
      </p:sp>
      <p:sp>
        <p:nvSpPr>
          <p:cNvPr id="16" name="Tekstikehys 15"/>
          <p:cNvSpPr txBox="1"/>
          <p:nvPr/>
        </p:nvSpPr>
        <p:spPr>
          <a:xfrm>
            <a:off x="4139952" y="450912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Esim.</a:t>
            </a:r>
            <a:endParaRPr lang="fi-FI" dirty="0"/>
          </a:p>
        </p:txBody>
      </p:sp>
      <p:sp>
        <p:nvSpPr>
          <p:cNvPr id="17" name="Tekstikehys 16"/>
          <p:cNvSpPr txBox="1"/>
          <p:nvPr/>
        </p:nvSpPr>
        <p:spPr>
          <a:xfrm>
            <a:off x="6516216" y="407707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Esim.</a:t>
            </a:r>
            <a:endParaRPr lang="fi-FI" dirty="0"/>
          </a:p>
        </p:txBody>
      </p:sp>
      <p:sp>
        <p:nvSpPr>
          <p:cNvPr id="18" name="Tekstikehys 17"/>
          <p:cNvSpPr txBox="1"/>
          <p:nvPr/>
        </p:nvSpPr>
        <p:spPr>
          <a:xfrm>
            <a:off x="2411760" y="4005064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Esim.</a:t>
            </a:r>
            <a:endParaRPr lang="fi-FI" dirty="0"/>
          </a:p>
        </p:txBody>
      </p:sp>
      <p:sp>
        <p:nvSpPr>
          <p:cNvPr id="19" name="Tekstikehys 18"/>
          <p:cNvSpPr txBox="1"/>
          <p:nvPr/>
        </p:nvSpPr>
        <p:spPr>
          <a:xfrm>
            <a:off x="5220072" y="530120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Esim.</a:t>
            </a:r>
            <a:endParaRPr lang="fi-FI" dirty="0"/>
          </a:p>
        </p:txBody>
      </p:sp>
      <p:sp>
        <p:nvSpPr>
          <p:cNvPr id="20" name="Tekstikehys 19"/>
          <p:cNvSpPr txBox="1"/>
          <p:nvPr/>
        </p:nvSpPr>
        <p:spPr>
          <a:xfrm>
            <a:off x="395536" y="177281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Esim.</a:t>
            </a:r>
            <a:endParaRPr lang="fi-FI" dirty="0"/>
          </a:p>
        </p:txBody>
      </p:sp>
      <p:sp>
        <p:nvSpPr>
          <p:cNvPr id="21" name="Tekstikehys 20"/>
          <p:cNvSpPr txBox="1"/>
          <p:nvPr/>
        </p:nvSpPr>
        <p:spPr>
          <a:xfrm>
            <a:off x="1763688" y="486916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Esim.</a:t>
            </a:r>
            <a:endParaRPr lang="fi-FI" dirty="0"/>
          </a:p>
        </p:txBody>
      </p:sp>
      <p:sp>
        <p:nvSpPr>
          <p:cNvPr id="22" name="Tekstikehys 21"/>
          <p:cNvSpPr txBox="1"/>
          <p:nvPr/>
        </p:nvSpPr>
        <p:spPr>
          <a:xfrm>
            <a:off x="4067944" y="594928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Esim.</a:t>
            </a:r>
            <a:endParaRPr lang="fi-FI" dirty="0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1"/>
          </p:nvPr>
        </p:nvSpPr>
        <p:spPr>
          <a:xfrm>
            <a:off x="611560" y="6356350"/>
            <a:ext cx="8136904" cy="365125"/>
          </a:xfrm>
        </p:spPr>
        <p:txBody>
          <a:bodyPr/>
          <a:lstStyle/>
          <a:p>
            <a:r>
              <a:rPr lang="fi-FI" dirty="0" smtClean="0">
                <a:solidFill>
                  <a:srgbClr val="7030A0"/>
                </a:solidFill>
              </a:rPr>
              <a:t>Tukiverkostoon yhdessä -koulutus 29.1</a:t>
            </a:r>
            <a:r>
              <a:rPr lang="fi-FI" smtClean="0">
                <a:solidFill>
                  <a:srgbClr val="7030A0"/>
                </a:solidFill>
              </a:rPr>
              <a:t>., </a:t>
            </a:r>
            <a:r>
              <a:rPr lang="fi-FI" smtClean="0">
                <a:solidFill>
                  <a:srgbClr val="7030A0"/>
                </a:solidFill>
              </a:rPr>
              <a:t>5.3. </a:t>
            </a:r>
            <a:r>
              <a:rPr lang="fi-FI" dirty="0" smtClean="0">
                <a:solidFill>
                  <a:srgbClr val="7030A0"/>
                </a:solidFill>
              </a:rPr>
              <a:t>ja </a:t>
            </a:r>
            <a:r>
              <a:rPr lang="fi-FI" dirty="0" smtClean="0">
                <a:solidFill>
                  <a:srgbClr val="7030A0"/>
                </a:solidFill>
              </a:rPr>
              <a:t>24.4.2015</a:t>
            </a:r>
            <a:r>
              <a:rPr lang="fi-FI" dirty="0" smtClean="0">
                <a:solidFill>
                  <a:srgbClr val="7030A0"/>
                </a:solidFill>
              </a:rPr>
              <a:t>, Etelä-Savon ELY </a:t>
            </a:r>
            <a:endParaRPr lang="fi-FI" dirty="0">
              <a:solidFill>
                <a:srgbClr val="7030A0"/>
              </a:solidFill>
            </a:endParaRPr>
          </a:p>
        </p:txBody>
      </p:sp>
      <p:pic>
        <p:nvPicPr>
          <p:cNvPr id="25" name="Picture 3" descr="V:\ELY Etelä-Savo\TE-keskus\TYO-yksikkö\TNO_ELO\2014_TNO_ELO\Tavoitteet_ELO_Nuorisotakuu_2014-2016\030314_Kuva_Martti_Hanninen\Pensa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6309320"/>
            <a:ext cx="392621" cy="333133"/>
          </a:xfrm>
          <a:prstGeom prst="rect">
            <a:avLst/>
          </a:prstGeom>
          <a:noFill/>
        </p:spPr>
      </p:pic>
      <p:pic>
        <p:nvPicPr>
          <p:cNvPr id="28" name="Kuva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2449052" y="625171"/>
            <a:ext cx="140529" cy="861912"/>
          </a:xfrm>
          <a:prstGeom prst="rect">
            <a:avLst/>
          </a:prstGeom>
        </p:spPr>
      </p:pic>
      <p:pic>
        <p:nvPicPr>
          <p:cNvPr id="29" name="Kuva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5977445" y="2425372"/>
            <a:ext cx="140529" cy="861912"/>
          </a:xfrm>
          <a:prstGeom prst="rect">
            <a:avLst/>
          </a:prstGeom>
        </p:spPr>
      </p:pic>
      <p:pic>
        <p:nvPicPr>
          <p:cNvPr id="30" name="Kuva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2790496" y="3072595"/>
            <a:ext cx="157739" cy="718588"/>
          </a:xfrm>
          <a:prstGeom prst="rect">
            <a:avLst/>
          </a:prstGeom>
        </p:spPr>
      </p:pic>
      <p:pic>
        <p:nvPicPr>
          <p:cNvPr id="31" name="Kuva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7255021" y="4871665"/>
            <a:ext cx="114558" cy="718588"/>
          </a:xfrm>
          <a:prstGeom prst="rect">
            <a:avLst/>
          </a:prstGeom>
        </p:spPr>
      </p:pic>
      <p:pic>
        <p:nvPicPr>
          <p:cNvPr id="32" name="Kuva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3726573" y="4801815"/>
            <a:ext cx="197014" cy="718588"/>
          </a:xfrm>
          <a:prstGeom prst="rect">
            <a:avLst/>
          </a:prstGeom>
        </p:spPr>
      </p:pic>
      <p:sp>
        <p:nvSpPr>
          <p:cNvPr id="33" name="Tekstikehys 32"/>
          <p:cNvSpPr txBox="1"/>
          <p:nvPr/>
        </p:nvSpPr>
        <p:spPr>
          <a:xfrm>
            <a:off x="5724128" y="119675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Esim.</a:t>
            </a:r>
            <a:endParaRPr lang="fi-FI" dirty="0"/>
          </a:p>
        </p:txBody>
      </p:sp>
      <p:sp>
        <p:nvSpPr>
          <p:cNvPr id="34" name="Tekstikehys 33"/>
          <p:cNvSpPr txBox="1"/>
          <p:nvPr/>
        </p:nvSpPr>
        <p:spPr>
          <a:xfrm>
            <a:off x="3851920" y="306896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Esim. </a:t>
            </a:r>
            <a:endParaRPr lang="fi-FI" dirty="0"/>
          </a:p>
        </p:txBody>
      </p:sp>
      <p:pic>
        <p:nvPicPr>
          <p:cNvPr id="11" name="Picture 2" descr="V:\ELY Etelä-Savo\TE-keskus\TYO-yksikkö\TNO_ELO\2014_TNO_ELO\Tavoitteet_ELO_Nuorisotakuu_2014-2016\030314_Kuva_Martti_Hanninen\Aurinko_teksteinee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52320" y="116632"/>
            <a:ext cx="1613285" cy="9361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55</Words>
  <Application>Microsoft Office PowerPoint</Application>
  <PresentationFormat>Näytössä katseltava diaesitys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Office-teema</vt:lpstr>
      <vt:lpstr>Dia 1</vt:lpstr>
    </vt:vector>
  </TitlesOfParts>
  <Company>Aluehallinto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U006243</dc:creator>
  <cp:lastModifiedBy>a002456</cp:lastModifiedBy>
  <cp:revision>12</cp:revision>
  <dcterms:created xsi:type="dcterms:W3CDTF">2015-02-16T12:57:05Z</dcterms:created>
  <dcterms:modified xsi:type="dcterms:W3CDTF">2015-04-20T09:24:14Z</dcterms:modified>
</cp:coreProperties>
</file>