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51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44A0AF13-3919-47C9-8108-900B9052B202}"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447711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4A0AF13-3919-47C9-8108-900B9052B202}"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1369223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4A0AF13-3919-47C9-8108-900B9052B202}"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216672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4A0AF13-3919-47C9-8108-900B9052B202}"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384473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44A0AF13-3919-47C9-8108-900B9052B202}"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4179063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44A0AF13-3919-47C9-8108-900B9052B202}" type="datetimeFigureOut">
              <a:rPr lang="fi-FI" smtClean="0"/>
              <a:t>19.1.2015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3114979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4A0AF13-3919-47C9-8108-900B9052B202}" type="datetimeFigureOut">
              <a:rPr lang="fi-FI" smtClean="0"/>
              <a:t>19.1.2015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2987964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44A0AF13-3919-47C9-8108-900B9052B202}" type="datetimeFigureOut">
              <a:rPr lang="fi-FI" smtClean="0"/>
              <a:t>19.1.2015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2451644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4A0AF13-3919-47C9-8108-900B9052B202}" type="datetimeFigureOut">
              <a:rPr lang="fi-FI" smtClean="0"/>
              <a:t>19.1.2015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288936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4A0AF13-3919-47C9-8108-900B9052B202}" type="datetimeFigureOut">
              <a:rPr lang="fi-FI" smtClean="0"/>
              <a:t>19.1.2015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63439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4A0AF13-3919-47C9-8108-900B9052B202}" type="datetimeFigureOut">
              <a:rPr lang="fi-FI" smtClean="0"/>
              <a:t>19.1.2015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910F816-A224-4C8E-9EA8-D4466DE74C3E}" type="slidenum">
              <a:rPr lang="fi-FI" smtClean="0"/>
              <a:t>‹#›</a:t>
            </a:fld>
            <a:endParaRPr lang="fi-FI"/>
          </a:p>
        </p:txBody>
      </p:sp>
    </p:spTree>
    <p:extLst>
      <p:ext uri="{BB962C8B-B14F-4D97-AF65-F5344CB8AC3E}">
        <p14:creationId xmlns:p14="http://schemas.microsoft.com/office/powerpoint/2010/main" val="2416413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A0AF13-3919-47C9-8108-900B9052B202}" type="datetimeFigureOut">
              <a:rPr lang="fi-FI" smtClean="0"/>
              <a:t>19.1.2015</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10F816-A224-4C8E-9EA8-D4466DE74C3E}" type="slidenum">
              <a:rPr lang="fi-FI" smtClean="0"/>
              <a:t>‹#›</a:t>
            </a:fld>
            <a:endParaRPr lang="fi-FI"/>
          </a:p>
        </p:txBody>
      </p:sp>
    </p:spTree>
    <p:extLst>
      <p:ext uri="{BB962C8B-B14F-4D97-AF65-F5344CB8AC3E}">
        <p14:creationId xmlns:p14="http://schemas.microsoft.com/office/powerpoint/2010/main" val="1186119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TEMPERAMENTTI</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2387311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TEMPERAMENTTI TEKEE MEISTÄ YKSILÖN</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smtClean="0"/>
              <a:t>Temperamentti on ihmisen synnynnäistä erilaisuutta, joka tekee meistä yksilöitä ja se selittää yksilöllisiä eroja ihmisten välillä</a:t>
            </a:r>
          </a:p>
          <a:p>
            <a:endParaRPr lang="fi-FI" dirty="0"/>
          </a:p>
          <a:p>
            <a:r>
              <a:rPr lang="fi-FI" dirty="0" smtClean="0"/>
              <a:t>Temperamentilla on biologinen perusta, ympäristö muokkaa sitä</a:t>
            </a:r>
          </a:p>
          <a:p>
            <a:endParaRPr lang="fi-FI" dirty="0"/>
          </a:p>
          <a:p>
            <a:r>
              <a:rPr lang="fi-FI" dirty="0" smtClean="0"/>
              <a:t>Temperamenttiin kuuluu erilaiset käyttäytymis- ja toimintatyylit, yksilölliset tavat reagoida asioihin</a:t>
            </a:r>
            <a:endParaRPr lang="fi-FI" dirty="0"/>
          </a:p>
        </p:txBody>
      </p:sp>
    </p:spTree>
    <p:extLst>
      <p:ext uri="{BB962C8B-B14F-4D97-AF65-F5344CB8AC3E}">
        <p14:creationId xmlns:p14="http://schemas.microsoft.com/office/powerpoint/2010/main" val="2008773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On ulospäin näkyvää ja havaittavissa heti syntymän jälkeen.</a:t>
            </a:r>
          </a:p>
          <a:p>
            <a:r>
              <a:rPr lang="fi-FI" dirty="0" smtClean="0"/>
              <a:t>Vaikka temperamentti on pysyvä siinä tapahtuu kehityksellisiä muutoksia</a:t>
            </a:r>
          </a:p>
          <a:p>
            <a:r>
              <a:rPr lang="fi-FI" dirty="0" smtClean="0"/>
              <a:t>Temperamentti näkyy usein selvästi yllätyksellisissä ja ennakoimattomissa tilanteissa (stressi, vastoinkäymiset ja onnettomuudet)</a:t>
            </a:r>
            <a:endParaRPr lang="fi-FI" dirty="0"/>
          </a:p>
        </p:txBody>
      </p:sp>
    </p:spTree>
    <p:extLst>
      <p:ext uri="{BB962C8B-B14F-4D97-AF65-F5344CB8AC3E}">
        <p14:creationId xmlns:p14="http://schemas.microsoft.com/office/powerpoint/2010/main" val="3031531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TEMPERAMENTIN ULOTTUVUUDET</a:t>
            </a:r>
            <a:endParaRPr lang="fi-FI" dirty="0"/>
          </a:p>
        </p:txBody>
      </p:sp>
      <p:sp>
        <p:nvSpPr>
          <p:cNvPr id="3" name="Sisällön paikkamerkki 2"/>
          <p:cNvSpPr>
            <a:spLocks noGrp="1"/>
          </p:cNvSpPr>
          <p:nvPr>
            <p:ph idx="1"/>
          </p:nvPr>
        </p:nvSpPr>
        <p:spPr/>
        <p:txBody>
          <a:bodyPr/>
          <a:lstStyle/>
          <a:p>
            <a:r>
              <a:rPr lang="fi-FI" dirty="0" smtClean="0"/>
              <a:t>Rytmisyys</a:t>
            </a:r>
          </a:p>
          <a:p>
            <a:r>
              <a:rPr lang="fi-FI" dirty="0" smtClean="0"/>
              <a:t>Lähestyminen tai välttäminen</a:t>
            </a:r>
          </a:p>
          <a:p>
            <a:r>
              <a:rPr lang="fi-FI" dirty="0" smtClean="0"/>
              <a:t>Sopeutuminen</a:t>
            </a:r>
          </a:p>
          <a:p>
            <a:r>
              <a:rPr lang="fi-FI" dirty="0" smtClean="0"/>
              <a:t>Sosiaalisuus</a:t>
            </a:r>
          </a:p>
          <a:p>
            <a:r>
              <a:rPr lang="fi-FI" dirty="0" smtClean="0"/>
              <a:t>Emotionaalisuus</a:t>
            </a:r>
          </a:p>
          <a:p>
            <a:r>
              <a:rPr lang="fi-FI" dirty="0" smtClean="0"/>
              <a:t>Aktiivisuus</a:t>
            </a:r>
          </a:p>
          <a:p>
            <a:r>
              <a:rPr lang="fi-FI" dirty="0" smtClean="0"/>
              <a:t>Keskittymiskyky ja tarkkaavuus</a:t>
            </a:r>
            <a:endParaRPr lang="fi-FI" dirty="0"/>
          </a:p>
        </p:txBody>
      </p:sp>
    </p:spTree>
    <p:extLst>
      <p:ext uri="{BB962C8B-B14F-4D97-AF65-F5344CB8AC3E}">
        <p14:creationId xmlns:p14="http://schemas.microsoft.com/office/powerpoint/2010/main" val="2207462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TEMPERAMENTTITYYPPEJÄ</a:t>
            </a:r>
            <a:endParaRPr lang="fi-FI" dirty="0"/>
          </a:p>
        </p:txBody>
      </p:sp>
      <p:sp>
        <p:nvSpPr>
          <p:cNvPr id="3" name="Sisällön paikkamerkki 2"/>
          <p:cNvSpPr>
            <a:spLocks noGrp="1"/>
          </p:cNvSpPr>
          <p:nvPr>
            <p:ph idx="1"/>
          </p:nvPr>
        </p:nvSpPr>
        <p:spPr/>
        <p:txBody>
          <a:bodyPr/>
          <a:lstStyle/>
          <a:p>
            <a:r>
              <a:rPr lang="fi-FI" dirty="0" smtClean="0"/>
              <a:t>KOLEERIKKO =&gt; PUNAINEN</a:t>
            </a:r>
          </a:p>
          <a:p>
            <a:endParaRPr lang="fi-FI" dirty="0" smtClean="0"/>
          </a:p>
          <a:p>
            <a:r>
              <a:rPr lang="fi-FI" dirty="0" smtClean="0"/>
              <a:t>SANGVIINIKKO =&gt; KELTAINEN</a:t>
            </a:r>
          </a:p>
          <a:p>
            <a:endParaRPr lang="fi-FI" dirty="0" smtClean="0"/>
          </a:p>
          <a:p>
            <a:r>
              <a:rPr lang="fi-FI" dirty="0" smtClean="0"/>
              <a:t>FLEGMAATIKKO =&gt; VIHREÄ</a:t>
            </a:r>
          </a:p>
          <a:p>
            <a:endParaRPr lang="fi-FI" dirty="0" smtClean="0"/>
          </a:p>
          <a:p>
            <a:r>
              <a:rPr lang="fi-FI" dirty="0" smtClean="0"/>
              <a:t>MELANKOOLIKKO =&gt; SININEN</a:t>
            </a:r>
            <a:endParaRPr lang="fi-FI" dirty="0"/>
          </a:p>
        </p:txBody>
      </p:sp>
    </p:spTree>
    <p:extLst>
      <p:ext uri="{BB962C8B-B14F-4D97-AF65-F5344CB8AC3E}">
        <p14:creationId xmlns:p14="http://schemas.microsoft.com/office/powerpoint/2010/main" val="3618811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PERSOONALLISUUS</a:t>
            </a:r>
            <a:endParaRPr lang="fi-FI" dirty="0"/>
          </a:p>
        </p:txBody>
      </p:sp>
      <p:sp>
        <p:nvSpPr>
          <p:cNvPr id="3" name="Sisällön paikkamerkki 2"/>
          <p:cNvSpPr>
            <a:spLocks noGrp="1"/>
          </p:cNvSpPr>
          <p:nvPr>
            <p:ph idx="1"/>
          </p:nvPr>
        </p:nvSpPr>
        <p:spPr/>
        <p:txBody>
          <a:bodyPr>
            <a:normAutofit fontScale="92500"/>
          </a:bodyPr>
          <a:lstStyle/>
          <a:p>
            <a:r>
              <a:rPr lang="fi-FI" dirty="0" smtClean="0"/>
              <a:t>Persoonallisuuteen kuuluu minuus, luonne, temperamentti, itsetunto, arvot ja asenteet</a:t>
            </a:r>
          </a:p>
          <a:p>
            <a:r>
              <a:rPr lang="fi-FI" dirty="0" smtClean="0"/>
              <a:t>Minuus = ihmisen oma käsitys ja tietoisuus siitä, kuka hän on</a:t>
            </a:r>
          </a:p>
          <a:p>
            <a:r>
              <a:rPr lang="fi-FI" dirty="0" smtClean="0"/>
              <a:t>Itsetunto = on ihmisen oma käsitys siitä kuinka arvokas, tärkeä, hyvä ja kyvykäs hän on.  Hyvään itsetuntoon kuuluu kyky tunnistaa heikkoutensa itseään väheksymättä. Siihen liittyy myös kyky arvostaa muita ihmisiä ja ottaa toiset huomioon.</a:t>
            </a:r>
            <a:endParaRPr lang="fi-FI" dirty="0"/>
          </a:p>
        </p:txBody>
      </p:sp>
    </p:spTree>
    <p:extLst>
      <p:ext uri="{BB962C8B-B14F-4D97-AF65-F5344CB8AC3E}">
        <p14:creationId xmlns:p14="http://schemas.microsoft.com/office/powerpoint/2010/main" val="1144649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TUNTEET</a:t>
            </a:r>
            <a:endParaRPr lang="fi-FI" dirty="0"/>
          </a:p>
        </p:txBody>
      </p:sp>
      <p:sp>
        <p:nvSpPr>
          <p:cNvPr id="3" name="Sisällön paikkamerkki 2"/>
          <p:cNvSpPr>
            <a:spLocks noGrp="1"/>
          </p:cNvSpPr>
          <p:nvPr>
            <p:ph idx="1"/>
          </p:nvPr>
        </p:nvSpPr>
        <p:spPr/>
        <p:txBody>
          <a:bodyPr/>
          <a:lstStyle/>
          <a:p>
            <a:r>
              <a:rPr lang="fi-FI" dirty="0" smtClean="0"/>
              <a:t>Perustunteita: pelko, suuttumus, inho, suru, ilo, kiinnostus, mielihyvä</a:t>
            </a:r>
          </a:p>
          <a:p>
            <a:r>
              <a:rPr lang="fi-FI" dirty="0" smtClean="0"/>
              <a:t>Tunteiden tunnistaminen toimii perustana empatian kehittymiselle ja tunteiden säätelyn kehitykselle</a:t>
            </a:r>
          </a:p>
          <a:p>
            <a:r>
              <a:rPr lang="fi-FI" dirty="0" smtClean="0"/>
              <a:t>Tunteiden säätelyllä tarkoitetaan ihmisen kykyä kontrolloida tunnereaktioitaan erityisesti kielteisiä tunteita.</a:t>
            </a:r>
            <a:endParaRPr lang="fi-FI" dirty="0"/>
          </a:p>
        </p:txBody>
      </p:sp>
    </p:spTree>
    <p:extLst>
      <p:ext uri="{BB962C8B-B14F-4D97-AF65-F5344CB8AC3E}">
        <p14:creationId xmlns:p14="http://schemas.microsoft.com/office/powerpoint/2010/main" val="3228772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lnSpcReduction="10000"/>
          </a:bodyPr>
          <a:lstStyle/>
          <a:p>
            <a:r>
              <a:rPr lang="fi-FI" dirty="0" smtClean="0"/>
              <a:t>Tunteiden säätelyllä pyritään pitämään yllä oma toimintakyky ja mielen tasapaino. Sillä ei tarkoiteta tunteiden tukahduttamista. ”tunnistan olevani vihainen ja sanonkin sen, en kuitenkaan lyö”</a:t>
            </a:r>
          </a:p>
          <a:p>
            <a:r>
              <a:rPr lang="fi-FI" dirty="0" smtClean="0"/>
              <a:t>Lapsuuden heikolla tunnesäätelyllä on huomattu olevan vaikutusta esimerkiksi aikuisuuden epäsosiaaliseen käyttäytymiseen, päihteiden käyttöön, ongelmiin työllistymisessä </a:t>
            </a:r>
            <a:r>
              <a:rPr lang="fi-FI" smtClean="0"/>
              <a:t>ja terveysongelmiin.</a:t>
            </a:r>
            <a:endParaRPr lang="fi-FI"/>
          </a:p>
        </p:txBody>
      </p:sp>
    </p:spTree>
    <p:extLst>
      <p:ext uri="{BB962C8B-B14F-4D97-AF65-F5344CB8AC3E}">
        <p14:creationId xmlns:p14="http://schemas.microsoft.com/office/powerpoint/2010/main" val="196309348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250</Words>
  <Application>Microsoft Office PowerPoint</Application>
  <PresentationFormat>Näytössä katseltava diaesitys (4:3)</PresentationFormat>
  <Paragraphs>36</Paragraphs>
  <Slides>8</Slides>
  <Notes>0</Notes>
  <HiddenSlides>0</HiddenSlides>
  <MMClips>0</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Office-teema</vt:lpstr>
      <vt:lpstr>TEMPERAMENTTI</vt:lpstr>
      <vt:lpstr>TEMPERAMENTTI TEKEE MEISTÄ YKSILÖN</vt:lpstr>
      <vt:lpstr>PowerPoint-esitys</vt:lpstr>
      <vt:lpstr>TEMPERAMENTIN ULOTTUVUUDET</vt:lpstr>
      <vt:lpstr>TEMPERAMENTTITYYPPEJÄ</vt:lpstr>
      <vt:lpstr>PERSOONALLISUUS</vt:lpstr>
      <vt:lpstr>TUNTEET</vt:lpstr>
      <vt:lpstr>PowerPoint-esitys</vt:lpstr>
    </vt:vector>
  </TitlesOfParts>
  <Company>Kaakkois-Suomen Tieto 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TEMPERAMENTTI</dc:title>
  <dc:creator>Sari Horppu</dc:creator>
  <cp:lastModifiedBy>Sari Horppu</cp:lastModifiedBy>
  <cp:revision>4</cp:revision>
  <dcterms:created xsi:type="dcterms:W3CDTF">2015-01-19T08:17:24Z</dcterms:created>
  <dcterms:modified xsi:type="dcterms:W3CDTF">2015-01-19T08:52:10Z</dcterms:modified>
</cp:coreProperties>
</file>