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DFF8F-73E5-4645-8650-4C76CC7F74A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2DA849-115E-4B46-9AA0-97D67194DEA1}">
      <dgm:prSet/>
      <dgm:spPr/>
      <dgm:t>
        <a:bodyPr/>
        <a:lstStyle/>
        <a:p>
          <a:r>
            <a:rPr lang="fi-FI"/>
            <a:t>2KK ENSIMMÄINEN HYMY</a:t>
          </a:r>
          <a:endParaRPr lang="en-US"/>
        </a:p>
      </dgm:t>
    </dgm:pt>
    <dgm:pt modelId="{3AC3FFE6-E91D-46FA-8A68-89356E1365E7}" type="parTrans" cxnId="{2FF1E003-2AB6-4655-B287-3501CF23E2D6}">
      <dgm:prSet/>
      <dgm:spPr/>
      <dgm:t>
        <a:bodyPr/>
        <a:lstStyle/>
        <a:p>
          <a:endParaRPr lang="en-US"/>
        </a:p>
      </dgm:t>
    </dgm:pt>
    <dgm:pt modelId="{DE67C77C-86E4-48B4-828D-AFA3C85B15BA}" type="sibTrans" cxnId="{2FF1E003-2AB6-4655-B287-3501CF23E2D6}">
      <dgm:prSet/>
      <dgm:spPr/>
      <dgm:t>
        <a:bodyPr/>
        <a:lstStyle/>
        <a:p>
          <a:endParaRPr lang="en-US"/>
        </a:p>
      </dgm:t>
    </dgm:pt>
    <dgm:pt modelId="{55BCFAE1-27A9-457A-B645-DF1919529C5A}">
      <dgm:prSet/>
      <dgm:spPr/>
      <dgm:t>
        <a:bodyPr/>
        <a:lstStyle/>
        <a:p>
          <a:r>
            <a:rPr lang="fi-FI"/>
            <a:t>4KK OSOITTAA KIINNOSTUSTA MUITA LAPSIA KOHTAAN</a:t>
          </a:r>
          <a:endParaRPr lang="en-US"/>
        </a:p>
      </dgm:t>
    </dgm:pt>
    <dgm:pt modelId="{C588ECC0-F04F-496F-BB34-F98A7D6C95BF}" type="parTrans" cxnId="{9E8F96DD-8DC3-47CF-9CAC-350D7EF8259A}">
      <dgm:prSet/>
      <dgm:spPr/>
      <dgm:t>
        <a:bodyPr/>
        <a:lstStyle/>
        <a:p>
          <a:endParaRPr lang="en-US"/>
        </a:p>
      </dgm:t>
    </dgm:pt>
    <dgm:pt modelId="{BB0C335D-ED06-493E-817E-0E278021F9A0}" type="sibTrans" cxnId="{9E8F96DD-8DC3-47CF-9CAC-350D7EF8259A}">
      <dgm:prSet/>
      <dgm:spPr/>
      <dgm:t>
        <a:bodyPr/>
        <a:lstStyle/>
        <a:p>
          <a:endParaRPr lang="en-US"/>
        </a:p>
      </dgm:t>
    </dgm:pt>
    <dgm:pt modelId="{0BC6FBEF-39E3-492C-99F7-47EFDE70D55E}">
      <dgm:prSet/>
      <dgm:spPr/>
      <dgm:t>
        <a:bodyPr/>
        <a:lstStyle/>
        <a:p>
          <a:r>
            <a:rPr lang="fi-FI"/>
            <a:t>6 -9KK IÄSSÄ VIERASTAMISEN KAUSI</a:t>
          </a:r>
          <a:endParaRPr lang="en-US"/>
        </a:p>
      </dgm:t>
    </dgm:pt>
    <dgm:pt modelId="{C89B18EE-0702-4FED-BBF6-B2DAAB00C0A0}" type="parTrans" cxnId="{A02FB94E-EF73-4406-972A-B9FC1B611DA7}">
      <dgm:prSet/>
      <dgm:spPr/>
      <dgm:t>
        <a:bodyPr/>
        <a:lstStyle/>
        <a:p>
          <a:endParaRPr lang="en-US"/>
        </a:p>
      </dgm:t>
    </dgm:pt>
    <dgm:pt modelId="{95A1F8CD-AE5E-4727-9B51-0144997D6F34}" type="sibTrans" cxnId="{A02FB94E-EF73-4406-972A-B9FC1B611DA7}">
      <dgm:prSet/>
      <dgm:spPr/>
      <dgm:t>
        <a:bodyPr/>
        <a:lstStyle/>
        <a:p>
          <a:endParaRPr lang="en-US"/>
        </a:p>
      </dgm:t>
    </dgm:pt>
    <dgm:pt modelId="{C1A4E5DC-5B07-4A17-AB4E-383AD4735F9D}">
      <dgm:prSet/>
      <dgm:spPr/>
      <dgm:t>
        <a:bodyPr/>
        <a:lstStyle/>
        <a:p>
          <a:r>
            <a:rPr lang="fi-FI"/>
            <a:t>LEIKIT JA VUOROVAIKUTUS VANHEMPIEN KANSSA MONUPUOLISTUU</a:t>
          </a:r>
          <a:endParaRPr lang="en-US"/>
        </a:p>
      </dgm:t>
    </dgm:pt>
    <dgm:pt modelId="{79040CA1-2BDC-4352-A0D8-AF73D84D7902}" type="parTrans" cxnId="{D2C8B867-4FCC-44AA-876C-ADB4D7C035A4}">
      <dgm:prSet/>
      <dgm:spPr/>
      <dgm:t>
        <a:bodyPr/>
        <a:lstStyle/>
        <a:p>
          <a:endParaRPr lang="en-US"/>
        </a:p>
      </dgm:t>
    </dgm:pt>
    <dgm:pt modelId="{39E6AD10-ECCF-4F76-9DCE-C581D51927D1}" type="sibTrans" cxnId="{D2C8B867-4FCC-44AA-876C-ADB4D7C035A4}">
      <dgm:prSet/>
      <dgm:spPr/>
      <dgm:t>
        <a:bodyPr/>
        <a:lstStyle/>
        <a:p>
          <a:endParaRPr lang="en-US"/>
        </a:p>
      </dgm:t>
    </dgm:pt>
    <dgm:pt modelId="{C6B8EFE7-6EC1-4FB4-9ECE-C6E9CA789AFC}" type="pres">
      <dgm:prSet presAssocID="{D85DFF8F-73E5-4645-8650-4C76CC7F74AC}" presName="vert0" presStyleCnt="0">
        <dgm:presLayoutVars>
          <dgm:dir/>
          <dgm:animOne val="branch"/>
          <dgm:animLvl val="lvl"/>
        </dgm:presLayoutVars>
      </dgm:prSet>
      <dgm:spPr/>
    </dgm:pt>
    <dgm:pt modelId="{1621F90E-80A2-42B8-8FAD-116CA05F414F}" type="pres">
      <dgm:prSet presAssocID="{282DA849-115E-4B46-9AA0-97D67194DEA1}" presName="thickLine" presStyleLbl="alignNode1" presStyleIdx="0" presStyleCnt="4"/>
      <dgm:spPr/>
    </dgm:pt>
    <dgm:pt modelId="{F37BB38F-2614-4992-828D-2881AD542471}" type="pres">
      <dgm:prSet presAssocID="{282DA849-115E-4B46-9AA0-97D67194DEA1}" presName="horz1" presStyleCnt="0"/>
      <dgm:spPr/>
    </dgm:pt>
    <dgm:pt modelId="{060A6C37-AC4A-49DC-848C-561F7F28128A}" type="pres">
      <dgm:prSet presAssocID="{282DA849-115E-4B46-9AA0-97D67194DEA1}" presName="tx1" presStyleLbl="revTx" presStyleIdx="0" presStyleCnt="4"/>
      <dgm:spPr/>
    </dgm:pt>
    <dgm:pt modelId="{C9B71CC5-13DB-466D-934E-86DDE9B89940}" type="pres">
      <dgm:prSet presAssocID="{282DA849-115E-4B46-9AA0-97D67194DEA1}" presName="vert1" presStyleCnt="0"/>
      <dgm:spPr/>
    </dgm:pt>
    <dgm:pt modelId="{07881164-AC01-4D04-BA18-20846E5451E9}" type="pres">
      <dgm:prSet presAssocID="{55BCFAE1-27A9-457A-B645-DF1919529C5A}" presName="thickLine" presStyleLbl="alignNode1" presStyleIdx="1" presStyleCnt="4"/>
      <dgm:spPr/>
    </dgm:pt>
    <dgm:pt modelId="{C3704721-62A4-4D89-9FDE-F3D49AADA8F2}" type="pres">
      <dgm:prSet presAssocID="{55BCFAE1-27A9-457A-B645-DF1919529C5A}" presName="horz1" presStyleCnt="0"/>
      <dgm:spPr/>
    </dgm:pt>
    <dgm:pt modelId="{FCE54B22-1862-4B0B-BE11-DFEC7AAC2210}" type="pres">
      <dgm:prSet presAssocID="{55BCFAE1-27A9-457A-B645-DF1919529C5A}" presName="tx1" presStyleLbl="revTx" presStyleIdx="1" presStyleCnt="4"/>
      <dgm:spPr/>
    </dgm:pt>
    <dgm:pt modelId="{FA95AFC7-81E4-4A8E-80BE-EF312C268020}" type="pres">
      <dgm:prSet presAssocID="{55BCFAE1-27A9-457A-B645-DF1919529C5A}" presName="vert1" presStyleCnt="0"/>
      <dgm:spPr/>
    </dgm:pt>
    <dgm:pt modelId="{37380FC2-CD9A-499B-9CBB-B763C01E682D}" type="pres">
      <dgm:prSet presAssocID="{0BC6FBEF-39E3-492C-99F7-47EFDE70D55E}" presName="thickLine" presStyleLbl="alignNode1" presStyleIdx="2" presStyleCnt="4"/>
      <dgm:spPr/>
    </dgm:pt>
    <dgm:pt modelId="{34E6DB64-9208-4B54-86A4-D66B84D77F4A}" type="pres">
      <dgm:prSet presAssocID="{0BC6FBEF-39E3-492C-99F7-47EFDE70D55E}" presName="horz1" presStyleCnt="0"/>
      <dgm:spPr/>
    </dgm:pt>
    <dgm:pt modelId="{7DD53DA6-A336-44EF-A489-62BAE435CB60}" type="pres">
      <dgm:prSet presAssocID="{0BC6FBEF-39E3-492C-99F7-47EFDE70D55E}" presName="tx1" presStyleLbl="revTx" presStyleIdx="2" presStyleCnt="4"/>
      <dgm:spPr/>
    </dgm:pt>
    <dgm:pt modelId="{995D2ED2-786F-4BDE-AD19-04BF9C3719E6}" type="pres">
      <dgm:prSet presAssocID="{0BC6FBEF-39E3-492C-99F7-47EFDE70D55E}" presName="vert1" presStyleCnt="0"/>
      <dgm:spPr/>
    </dgm:pt>
    <dgm:pt modelId="{2E1459CA-6238-4156-AA44-DEB72F83607D}" type="pres">
      <dgm:prSet presAssocID="{C1A4E5DC-5B07-4A17-AB4E-383AD4735F9D}" presName="thickLine" presStyleLbl="alignNode1" presStyleIdx="3" presStyleCnt="4"/>
      <dgm:spPr/>
    </dgm:pt>
    <dgm:pt modelId="{1B0CA4BB-5A8B-46BD-BA7E-B629A652072C}" type="pres">
      <dgm:prSet presAssocID="{C1A4E5DC-5B07-4A17-AB4E-383AD4735F9D}" presName="horz1" presStyleCnt="0"/>
      <dgm:spPr/>
    </dgm:pt>
    <dgm:pt modelId="{53C77119-6B92-4B79-ABED-CBC33A833B10}" type="pres">
      <dgm:prSet presAssocID="{C1A4E5DC-5B07-4A17-AB4E-383AD4735F9D}" presName="tx1" presStyleLbl="revTx" presStyleIdx="3" presStyleCnt="4"/>
      <dgm:spPr/>
    </dgm:pt>
    <dgm:pt modelId="{5F1AB012-4137-4922-8BE2-C5801E2ACA23}" type="pres">
      <dgm:prSet presAssocID="{C1A4E5DC-5B07-4A17-AB4E-383AD4735F9D}" presName="vert1" presStyleCnt="0"/>
      <dgm:spPr/>
    </dgm:pt>
  </dgm:ptLst>
  <dgm:cxnLst>
    <dgm:cxn modelId="{2FF1E003-2AB6-4655-B287-3501CF23E2D6}" srcId="{D85DFF8F-73E5-4645-8650-4C76CC7F74AC}" destId="{282DA849-115E-4B46-9AA0-97D67194DEA1}" srcOrd="0" destOrd="0" parTransId="{3AC3FFE6-E91D-46FA-8A68-89356E1365E7}" sibTransId="{DE67C77C-86E4-48B4-828D-AFA3C85B15BA}"/>
    <dgm:cxn modelId="{6F81DE12-BE09-4711-9A53-9AEDC2B2D623}" type="presOf" srcId="{D85DFF8F-73E5-4645-8650-4C76CC7F74AC}" destId="{C6B8EFE7-6EC1-4FB4-9ECE-C6E9CA789AFC}" srcOrd="0" destOrd="0" presId="urn:microsoft.com/office/officeart/2008/layout/LinedList"/>
    <dgm:cxn modelId="{8404A72F-5858-4D82-A557-179DA4C8B8AD}" type="presOf" srcId="{55BCFAE1-27A9-457A-B645-DF1919529C5A}" destId="{FCE54B22-1862-4B0B-BE11-DFEC7AAC2210}" srcOrd="0" destOrd="0" presId="urn:microsoft.com/office/officeart/2008/layout/LinedList"/>
    <dgm:cxn modelId="{EED76E33-D268-4D59-9DD8-6C493F2A7FB4}" type="presOf" srcId="{0BC6FBEF-39E3-492C-99F7-47EFDE70D55E}" destId="{7DD53DA6-A336-44EF-A489-62BAE435CB60}" srcOrd="0" destOrd="0" presId="urn:microsoft.com/office/officeart/2008/layout/LinedList"/>
    <dgm:cxn modelId="{D2C8B867-4FCC-44AA-876C-ADB4D7C035A4}" srcId="{D85DFF8F-73E5-4645-8650-4C76CC7F74AC}" destId="{C1A4E5DC-5B07-4A17-AB4E-383AD4735F9D}" srcOrd="3" destOrd="0" parTransId="{79040CA1-2BDC-4352-A0D8-AF73D84D7902}" sibTransId="{39E6AD10-ECCF-4F76-9DCE-C581D51927D1}"/>
    <dgm:cxn modelId="{A02FB94E-EF73-4406-972A-B9FC1B611DA7}" srcId="{D85DFF8F-73E5-4645-8650-4C76CC7F74AC}" destId="{0BC6FBEF-39E3-492C-99F7-47EFDE70D55E}" srcOrd="2" destOrd="0" parTransId="{C89B18EE-0702-4FED-BBF6-B2DAAB00C0A0}" sibTransId="{95A1F8CD-AE5E-4727-9B51-0144997D6F34}"/>
    <dgm:cxn modelId="{618907C3-8499-42A1-ADC0-0585C7B74AD6}" type="presOf" srcId="{C1A4E5DC-5B07-4A17-AB4E-383AD4735F9D}" destId="{53C77119-6B92-4B79-ABED-CBC33A833B10}" srcOrd="0" destOrd="0" presId="urn:microsoft.com/office/officeart/2008/layout/LinedList"/>
    <dgm:cxn modelId="{9E8F96DD-8DC3-47CF-9CAC-350D7EF8259A}" srcId="{D85DFF8F-73E5-4645-8650-4C76CC7F74AC}" destId="{55BCFAE1-27A9-457A-B645-DF1919529C5A}" srcOrd="1" destOrd="0" parTransId="{C588ECC0-F04F-496F-BB34-F98A7D6C95BF}" sibTransId="{BB0C335D-ED06-493E-817E-0E278021F9A0}"/>
    <dgm:cxn modelId="{CF594CFC-26DE-48CE-A15C-2D46145311A1}" type="presOf" srcId="{282DA849-115E-4B46-9AA0-97D67194DEA1}" destId="{060A6C37-AC4A-49DC-848C-561F7F28128A}" srcOrd="0" destOrd="0" presId="urn:microsoft.com/office/officeart/2008/layout/LinedList"/>
    <dgm:cxn modelId="{B62A0BD5-FC0C-48E2-A43A-67CDA0526803}" type="presParOf" srcId="{C6B8EFE7-6EC1-4FB4-9ECE-C6E9CA789AFC}" destId="{1621F90E-80A2-42B8-8FAD-116CA05F414F}" srcOrd="0" destOrd="0" presId="urn:microsoft.com/office/officeart/2008/layout/LinedList"/>
    <dgm:cxn modelId="{6A5DAD86-91C5-4ADD-805E-0B8B5627E2EB}" type="presParOf" srcId="{C6B8EFE7-6EC1-4FB4-9ECE-C6E9CA789AFC}" destId="{F37BB38F-2614-4992-828D-2881AD542471}" srcOrd="1" destOrd="0" presId="urn:microsoft.com/office/officeart/2008/layout/LinedList"/>
    <dgm:cxn modelId="{3D474FBE-D0FF-4DFD-9701-993A2687121D}" type="presParOf" srcId="{F37BB38F-2614-4992-828D-2881AD542471}" destId="{060A6C37-AC4A-49DC-848C-561F7F28128A}" srcOrd="0" destOrd="0" presId="urn:microsoft.com/office/officeart/2008/layout/LinedList"/>
    <dgm:cxn modelId="{50804820-A77C-458E-8F3D-49E971B8546F}" type="presParOf" srcId="{F37BB38F-2614-4992-828D-2881AD542471}" destId="{C9B71CC5-13DB-466D-934E-86DDE9B89940}" srcOrd="1" destOrd="0" presId="urn:microsoft.com/office/officeart/2008/layout/LinedList"/>
    <dgm:cxn modelId="{4518B89C-97AC-46C4-AFCA-65DEB593C9BC}" type="presParOf" srcId="{C6B8EFE7-6EC1-4FB4-9ECE-C6E9CA789AFC}" destId="{07881164-AC01-4D04-BA18-20846E5451E9}" srcOrd="2" destOrd="0" presId="urn:microsoft.com/office/officeart/2008/layout/LinedList"/>
    <dgm:cxn modelId="{B0C5B431-1113-4152-8AF7-BE916F3ED33D}" type="presParOf" srcId="{C6B8EFE7-6EC1-4FB4-9ECE-C6E9CA789AFC}" destId="{C3704721-62A4-4D89-9FDE-F3D49AADA8F2}" srcOrd="3" destOrd="0" presId="urn:microsoft.com/office/officeart/2008/layout/LinedList"/>
    <dgm:cxn modelId="{71E9D2F7-6A67-43CE-BFB8-6ADDCF5989D6}" type="presParOf" srcId="{C3704721-62A4-4D89-9FDE-F3D49AADA8F2}" destId="{FCE54B22-1862-4B0B-BE11-DFEC7AAC2210}" srcOrd="0" destOrd="0" presId="urn:microsoft.com/office/officeart/2008/layout/LinedList"/>
    <dgm:cxn modelId="{9719A67B-CFB4-4237-9C84-BD816D3BD233}" type="presParOf" srcId="{C3704721-62A4-4D89-9FDE-F3D49AADA8F2}" destId="{FA95AFC7-81E4-4A8E-80BE-EF312C268020}" srcOrd="1" destOrd="0" presId="urn:microsoft.com/office/officeart/2008/layout/LinedList"/>
    <dgm:cxn modelId="{E1F61F1C-B292-4663-8EFF-BD59E997D94F}" type="presParOf" srcId="{C6B8EFE7-6EC1-4FB4-9ECE-C6E9CA789AFC}" destId="{37380FC2-CD9A-499B-9CBB-B763C01E682D}" srcOrd="4" destOrd="0" presId="urn:microsoft.com/office/officeart/2008/layout/LinedList"/>
    <dgm:cxn modelId="{C928A91C-F8C7-4EA8-BAB7-E7694861D583}" type="presParOf" srcId="{C6B8EFE7-6EC1-4FB4-9ECE-C6E9CA789AFC}" destId="{34E6DB64-9208-4B54-86A4-D66B84D77F4A}" srcOrd="5" destOrd="0" presId="urn:microsoft.com/office/officeart/2008/layout/LinedList"/>
    <dgm:cxn modelId="{21A4CB7E-E832-480B-9788-70965B2E881E}" type="presParOf" srcId="{34E6DB64-9208-4B54-86A4-D66B84D77F4A}" destId="{7DD53DA6-A336-44EF-A489-62BAE435CB60}" srcOrd="0" destOrd="0" presId="urn:microsoft.com/office/officeart/2008/layout/LinedList"/>
    <dgm:cxn modelId="{80CF5A24-4B31-44EF-AA46-B2A2A911095F}" type="presParOf" srcId="{34E6DB64-9208-4B54-86A4-D66B84D77F4A}" destId="{995D2ED2-786F-4BDE-AD19-04BF9C3719E6}" srcOrd="1" destOrd="0" presId="urn:microsoft.com/office/officeart/2008/layout/LinedList"/>
    <dgm:cxn modelId="{6634F881-1EF7-4A2C-9152-5039565B1643}" type="presParOf" srcId="{C6B8EFE7-6EC1-4FB4-9ECE-C6E9CA789AFC}" destId="{2E1459CA-6238-4156-AA44-DEB72F83607D}" srcOrd="6" destOrd="0" presId="urn:microsoft.com/office/officeart/2008/layout/LinedList"/>
    <dgm:cxn modelId="{F2506693-8817-4D78-8460-9B220D42A778}" type="presParOf" srcId="{C6B8EFE7-6EC1-4FB4-9ECE-C6E9CA789AFC}" destId="{1B0CA4BB-5A8B-46BD-BA7E-B629A652072C}" srcOrd="7" destOrd="0" presId="urn:microsoft.com/office/officeart/2008/layout/LinedList"/>
    <dgm:cxn modelId="{B079A24A-451B-4F06-A456-AA65C6E968DB}" type="presParOf" srcId="{1B0CA4BB-5A8B-46BD-BA7E-B629A652072C}" destId="{53C77119-6B92-4B79-ABED-CBC33A833B10}" srcOrd="0" destOrd="0" presId="urn:microsoft.com/office/officeart/2008/layout/LinedList"/>
    <dgm:cxn modelId="{903724B5-1DFB-4ED8-8534-2FE78B8066D3}" type="presParOf" srcId="{1B0CA4BB-5A8B-46BD-BA7E-B629A652072C}" destId="{5F1AB012-4137-4922-8BE2-C5801E2ACA2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7ABBEB-9AA3-45CE-AF41-BDB8FFD887D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92CA7D4-CF24-4B3F-AD48-0E9B53E56EB1}">
      <dgm:prSet/>
      <dgm:spPr/>
      <dgm:t>
        <a:bodyPr/>
        <a:lstStyle/>
        <a:p>
          <a:r>
            <a:rPr lang="fi-FI"/>
            <a:t>LAPSEN YMMÄRRYS OMASTA ERILLISYYDESTÄ SUHTEESSA OMIIN VANHEMPIIN KASVAA</a:t>
          </a:r>
          <a:endParaRPr lang="en-US"/>
        </a:p>
      </dgm:t>
    </dgm:pt>
    <dgm:pt modelId="{E6346866-B7BB-489B-91EB-4AA4C6FBB0C1}" type="parTrans" cxnId="{EC01DFA4-08B9-4AF8-8D3F-7DC0F3B9953F}">
      <dgm:prSet/>
      <dgm:spPr/>
      <dgm:t>
        <a:bodyPr/>
        <a:lstStyle/>
        <a:p>
          <a:endParaRPr lang="en-US"/>
        </a:p>
      </dgm:t>
    </dgm:pt>
    <dgm:pt modelId="{09B2587D-AD1D-48F7-955F-462AFFA18B06}" type="sibTrans" cxnId="{EC01DFA4-08B9-4AF8-8D3F-7DC0F3B9953F}">
      <dgm:prSet/>
      <dgm:spPr/>
      <dgm:t>
        <a:bodyPr/>
        <a:lstStyle/>
        <a:p>
          <a:endParaRPr lang="en-US"/>
        </a:p>
      </dgm:t>
    </dgm:pt>
    <dgm:pt modelId="{2FC01A88-4545-496C-944A-9A2AC501D1AD}">
      <dgm:prSet/>
      <dgm:spPr/>
      <dgm:t>
        <a:bodyPr/>
        <a:lstStyle/>
        <a:p>
          <a:r>
            <a:rPr lang="fi-FI"/>
            <a:t>MUSTASUKKAISUUTTA</a:t>
          </a:r>
          <a:endParaRPr lang="en-US"/>
        </a:p>
      </dgm:t>
    </dgm:pt>
    <dgm:pt modelId="{B04F2FFC-091E-47CB-AB97-158C0359D07C}" type="parTrans" cxnId="{58FBB2FD-D4F8-44AF-94FC-D7BCFDB806FF}">
      <dgm:prSet/>
      <dgm:spPr/>
      <dgm:t>
        <a:bodyPr/>
        <a:lstStyle/>
        <a:p>
          <a:endParaRPr lang="en-US"/>
        </a:p>
      </dgm:t>
    </dgm:pt>
    <dgm:pt modelId="{34DF6578-E27E-44B4-9872-9FFA839BA655}" type="sibTrans" cxnId="{58FBB2FD-D4F8-44AF-94FC-D7BCFDB806FF}">
      <dgm:prSet/>
      <dgm:spPr/>
      <dgm:t>
        <a:bodyPr/>
        <a:lstStyle/>
        <a:p>
          <a:endParaRPr lang="en-US"/>
        </a:p>
      </dgm:t>
    </dgm:pt>
    <dgm:pt modelId="{4D367109-D9B9-479F-9127-46CA917D238E}">
      <dgm:prSet/>
      <dgm:spPr/>
      <dgm:t>
        <a:bodyPr/>
        <a:lstStyle/>
        <a:p>
          <a:r>
            <a:rPr lang="fi-FI"/>
            <a:t>2 -3 VUOTIAALLA ON UHMAIKÄ</a:t>
          </a:r>
          <a:endParaRPr lang="en-US"/>
        </a:p>
      </dgm:t>
    </dgm:pt>
    <dgm:pt modelId="{E3CC62AA-A641-4DE4-A0A1-F196522B2C25}" type="parTrans" cxnId="{E250ECBA-8487-4BEA-A4DF-CA7C81E84826}">
      <dgm:prSet/>
      <dgm:spPr/>
      <dgm:t>
        <a:bodyPr/>
        <a:lstStyle/>
        <a:p>
          <a:endParaRPr lang="en-US"/>
        </a:p>
      </dgm:t>
    </dgm:pt>
    <dgm:pt modelId="{49D0A188-50FD-40EE-B9AB-2277C9E01C3D}" type="sibTrans" cxnId="{E250ECBA-8487-4BEA-A4DF-CA7C81E84826}">
      <dgm:prSet/>
      <dgm:spPr/>
      <dgm:t>
        <a:bodyPr/>
        <a:lstStyle/>
        <a:p>
          <a:endParaRPr lang="en-US"/>
        </a:p>
      </dgm:t>
    </dgm:pt>
    <dgm:pt modelId="{767CE3C2-EAB7-4733-BE44-C145E0F014EA}">
      <dgm:prSet/>
      <dgm:spPr/>
      <dgm:t>
        <a:bodyPr/>
        <a:lstStyle/>
        <a:p>
          <a:r>
            <a:rPr lang="fi-FI"/>
            <a:t>LAPSI ON HYVIN ITSEKESKEINEN (MINÄ, MINÄ, MINÄ…)</a:t>
          </a:r>
          <a:endParaRPr lang="en-US"/>
        </a:p>
      </dgm:t>
    </dgm:pt>
    <dgm:pt modelId="{A7E6FF48-8F37-43DA-A9E1-857E5E89C7F9}" type="parTrans" cxnId="{DE160524-8679-43F4-90BD-DFFBEE2C80F4}">
      <dgm:prSet/>
      <dgm:spPr/>
      <dgm:t>
        <a:bodyPr/>
        <a:lstStyle/>
        <a:p>
          <a:endParaRPr lang="en-US"/>
        </a:p>
      </dgm:t>
    </dgm:pt>
    <dgm:pt modelId="{90D0E62B-FF90-470B-A5B5-2F217AE565E9}" type="sibTrans" cxnId="{DE160524-8679-43F4-90BD-DFFBEE2C80F4}">
      <dgm:prSet/>
      <dgm:spPr/>
      <dgm:t>
        <a:bodyPr/>
        <a:lstStyle/>
        <a:p>
          <a:endParaRPr lang="en-US"/>
        </a:p>
      </dgm:t>
    </dgm:pt>
    <dgm:pt modelId="{56142492-88E9-4B04-8BC8-451D71864E7E}">
      <dgm:prSet/>
      <dgm:spPr/>
      <dgm:t>
        <a:bodyPr/>
        <a:lstStyle/>
        <a:p>
          <a:r>
            <a:rPr lang="fi-FI"/>
            <a:t>LAPSI TARVITSEE RAKKAUTTA JA RAJOJA</a:t>
          </a:r>
          <a:endParaRPr lang="en-US"/>
        </a:p>
      </dgm:t>
    </dgm:pt>
    <dgm:pt modelId="{6249E294-6F99-48E3-B651-B5E1C6B1BEFA}" type="parTrans" cxnId="{0E4AE687-8E29-45BB-B84D-DA15578F26BE}">
      <dgm:prSet/>
      <dgm:spPr/>
      <dgm:t>
        <a:bodyPr/>
        <a:lstStyle/>
        <a:p>
          <a:endParaRPr lang="en-US"/>
        </a:p>
      </dgm:t>
    </dgm:pt>
    <dgm:pt modelId="{ADC52B59-D7FC-4489-941E-58A609393B8C}" type="sibTrans" cxnId="{0E4AE687-8E29-45BB-B84D-DA15578F26BE}">
      <dgm:prSet/>
      <dgm:spPr/>
      <dgm:t>
        <a:bodyPr/>
        <a:lstStyle/>
        <a:p>
          <a:endParaRPr lang="en-US"/>
        </a:p>
      </dgm:t>
    </dgm:pt>
    <dgm:pt modelId="{05890D89-8C7D-42B0-9657-4E98F166587E}" type="pres">
      <dgm:prSet presAssocID="{357ABBEB-9AA3-45CE-AF41-BDB8FFD887DF}" presName="vert0" presStyleCnt="0">
        <dgm:presLayoutVars>
          <dgm:dir/>
          <dgm:animOne val="branch"/>
          <dgm:animLvl val="lvl"/>
        </dgm:presLayoutVars>
      </dgm:prSet>
      <dgm:spPr/>
    </dgm:pt>
    <dgm:pt modelId="{1D6D765F-9643-4419-9E08-87839C0CE3B2}" type="pres">
      <dgm:prSet presAssocID="{E92CA7D4-CF24-4B3F-AD48-0E9B53E56EB1}" presName="thickLine" presStyleLbl="alignNode1" presStyleIdx="0" presStyleCnt="5"/>
      <dgm:spPr/>
    </dgm:pt>
    <dgm:pt modelId="{1FD2A58F-EAB3-40CB-8B16-04B57BF898CD}" type="pres">
      <dgm:prSet presAssocID="{E92CA7D4-CF24-4B3F-AD48-0E9B53E56EB1}" presName="horz1" presStyleCnt="0"/>
      <dgm:spPr/>
    </dgm:pt>
    <dgm:pt modelId="{70C538BA-4287-4C55-A635-BD699E2AEC28}" type="pres">
      <dgm:prSet presAssocID="{E92CA7D4-CF24-4B3F-AD48-0E9B53E56EB1}" presName="tx1" presStyleLbl="revTx" presStyleIdx="0" presStyleCnt="5"/>
      <dgm:spPr/>
    </dgm:pt>
    <dgm:pt modelId="{0CAC2665-10D9-44A6-9F6F-FE9352B66514}" type="pres">
      <dgm:prSet presAssocID="{E92CA7D4-CF24-4B3F-AD48-0E9B53E56EB1}" presName="vert1" presStyleCnt="0"/>
      <dgm:spPr/>
    </dgm:pt>
    <dgm:pt modelId="{36E67B67-A0D6-454B-9DF6-4A41DF8C1A33}" type="pres">
      <dgm:prSet presAssocID="{2FC01A88-4545-496C-944A-9A2AC501D1AD}" presName="thickLine" presStyleLbl="alignNode1" presStyleIdx="1" presStyleCnt="5"/>
      <dgm:spPr/>
    </dgm:pt>
    <dgm:pt modelId="{74304FD8-3E22-40E0-81B3-C46055A55DA3}" type="pres">
      <dgm:prSet presAssocID="{2FC01A88-4545-496C-944A-9A2AC501D1AD}" presName="horz1" presStyleCnt="0"/>
      <dgm:spPr/>
    </dgm:pt>
    <dgm:pt modelId="{6FD3DC11-C0A2-4244-8A2D-7A02EB776164}" type="pres">
      <dgm:prSet presAssocID="{2FC01A88-4545-496C-944A-9A2AC501D1AD}" presName="tx1" presStyleLbl="revTx" presStyleIdx="1" presStyleCnt="5"/>
      <dgm:spPr/>
    </dgm:pt>
    <dgm:pt modelId="{51A1F6A5-373F-4799-A228-788BC8314E01}" type="pres">
      <dgm:prSet presAssocID="{2FC01A88-4545-496C-944A-9A2AC501D1AD}" presName="vert1" presStyleCnt="0"/>
      <dgm:spPr/>
    </dgm:pt>
    <dgm:pt modelId="{27DEEB23-D7C5-4F33-A39C-EA9734B0CBAD}" type="pres">
      <dgm:prSet presAssocID="{4D367109-D9B9-479F-9127-46CA917D238E}" presName="thickLine" presStyleLbl="alignNode1" presStyleIdx="2" presStyleCnt="5"/>
      <dgm:spPr/>
    </dgm:pt>
    <dgm:pt modelId="{254A3ECC-9654-438B-843F-7C73A5846FB2}" type="pres">
      <dgm:prSet presAssocID="{4D367109-D9B9-479F-9127-46CA917D238E}" presName="horz1" presStyleCnt="0"/>
      <dgm:spPr/>
    </dgm:pt>
    <dgm:pt modelId="{61EA0F44-221C-4A79-BC41-530B331FF4A6}" type="pres">
      <dgm:prSet presAssocID="{4D367109-D9B9-479F-9127-46CA917D238E}" presName="tx1" presStyleLbl="revTx" presStyleIdx="2" presStyleCnt="5"/>
      <dgm:spPr/>
    </dgm:pt>
    <dgm:pt modelId="{9DA9F0C9-11EA-41F5-B02F-AA94A895F661}" type="pres">
      <dgm:prSet presAssocID="{4D367109-D9B9-479F-9127-46CA917D238E}" presName="vert1" presStyleCnt="0"/>
      <dgm:spPr/>
    </dgm:pt>
    <dgm:pt modelId="{D9C961FD-5647-4FB3-B146-02CE9AAA552A}" type="pres">
      <dgm:prSet presAssocID="{767CE3C2-EAB7-4733-BE44-C145E0F014EA}" presName="thickLine" presStyleLbl="alignNode1" presStyleIdx="3" presStyleCnt="5"/>
      <dgm:spPr/>
    </dgm:pt>
    <dgm:pt modelId="{40FE98A9-8A02-4C30-978F-C96190898344}" type="pres">
      <dgm:prSet presAssocID="{767CE3C2-EAB7-4733-BE44-C145E0F014EA}" presName="horz1" presStyleCnt="0"/>
      <dgm:spPr/>
    </dgm:pt>
    <dgm:pt modelId="{639E5137-E6ED-4AE6-B549-4410A6A48AEA}" type="pres">
      <dgm:prSet presAssocID="{767CE3C2-EAB7-4733-BE44-C145E0F014EA}" presName="tx1" presStyleLbl="revTx" presStyleIdx="3" presStyleCnt="5"/>
      <dgm:spPr/>
    </dgm:pt>
    <dgm:pt modelId="{11498F5F-4694-4258-8CBC-7449E6FAB4BA}" type="pres">
      <dgm:prSet presAssocID="{767CE3C2-EAB7-4733-BE44-C145E0F014EA}" presName="vert1" presStyleCnt="0"/>
      <dgm:spPr/>
    </dgm:pt>
    <dgm:pt modelId="{49A4A9AA-A23D-4F3C-833C-038251D3A6DD}" type="pres">
      <dgm:prSet presAssocID="{56142492-88E9-4B04-8BC8-451D71864E7E}" presName="thickLine" presStyleLbl="alignNode1" presStyleIdx="4" presStyleCnt="5"/>
      <dgm:spPr/>
    </dgm:pt>
    <dgm:pt modelId="{FF192CE2-74E0-45F3-9C16-BB6C4191A5EE}" type="pres">
      <dgm:prSet presAssocID="{56142492-88E9-4B04-8BC8-451D71864E7E}" presName="horz1" presStyleCnt="0"/>
      <dgm:spPr/>
    </dgm:pt>
    <dgm:pt modelId="{81102F31-5A8A-4F8E-B40C-2F71BE59DD2D}" type="pres">
      <dgm:prSet presAssocID="{56142492-88E9-4B04-8BC8-451D71864E7E}" presName="tx1" presStyleLbl="revTx" presStyleIdx="4" presStyleCnt="5"/>
      <dgm:spPr/>
    </dgm:pt>
    <dgm:pt modelId="{4C77E13A-490C-422B-953C-A3C9E2965A0A}" type="pres">
      <dgm:prSet presAssocID="{56142492-88E9-4B04-8BC8-451D71864E7E}" presName="vert1" presStyleCnt="0"/>
      <dgm:spPr/>
    </dgm:pt>
  </dgm:ptLst>
  <dgm:cxnLst>
    <dgm:cxn modelId="{C93D550D-411C-4DA1-90CB-5A0C38DEE120}" type="presOf" srcId="{357ABBEB-9AA3-45CE-AF41-BDB8FFD887DF}" destId="{05890D89-8C7D-42B0-9657-4E98F166587E}" srcOrd="0" destOrd="0" presId="urn:microsoft.com/office/officeart/2008/layout/LinedList"/>
    <dgm:cxn modelId="{DE160524-8679-43F4-90BD-DFFBEE2C80F4}" srcId="{357ABBEB-9AA3-45CE-AF41-BDB8FFD887DF}" destId="{767CE3C2-EAB7-4733-BE44-C145E0F014EA}" srcOrd="3" destOrd="0" parTransId="{A7E6FF48-8F37-43DA-A9E1-857E5E89C7F9}" sibTransId="{90D0E62B-FF90-470B-A5B5-2F217AE565E9}"/>
    <dgm:cxn modelId="{7DF1403B-33FC-4CA7-BB2A-662C9F7FD3C2}" type="presOf" srcId="{2FC01A88-4545-496C-944A-9A2AC501D1AD}" destId="{6FD3DC11-C0A2-4244-8A2D-7A02EB776164}" srcOrd="0" destOrd="0" presId="urn:microsoft.com/office/officeart/2008/layout/LinedList"/>
    <dgm:cxn modelId="{6791C56A-C6A7-4A95-AB3D-6E1F50C74890}" type="presOf" srcId="{56142492-88E9-4B04-8BC8-451D71864E7E}" destId="{81102F31-5A8A-4F8E-B40C-2F71BE59DD2D}" srcOrd="0" destOrd="0" presId="urn:microsoft.com/office/officeart/2008/layout/LinedList"/>
    <dgm:cxn modelId="{F857DA7F-0A04-473E-8B95-B838709190CD}" type="presOf" srcId="{4D367109-D9B9-479F-9127-46CA917D238E}" destId="{61EA0F44-221C-4A79-BC41-530B331FF4A6}" srcOrd="0" destOrd="0" presId="urn:microsoft.com/office/officeart/2008/layout/LinedList"/>
    <dgm:cxn modelId="{0E4AE687-8E29-45BB-B84D-DA15578F26BE}" srcId="{357ABBEB-9AA3-45CE-AF41-BDB8FFD887DF}" destId="{56142492-88E9-4B04-8BC8-451D71864E7E}" srcOrd="4" destOrd="0" parTransId="{6249E294-6F99-48E3-B651-B5E1C6B1BEFA}" sibTransId="{ADC52B59-D7FC-4489-941E-58A609393B8C}"/>
    <dgm:cxn modelId="{1CD32990-2A2A-42DA-B1ED-6D9DEBA496B7}" type="presOf" srcId="{767CE3C2-EAB7-4733-BE44-C145E0F014EA}" destId="{639E5137-E6ED-4AE6-B549-4410A6A48AEA}" srcOrd="0" destOrd="0" presId="urn:microsoft.com/office/officeart/2008/layout/LinedList"/>
    <dgm:cxn modelId="{EC01DFA4-08B9-4AF8-8D3F-7DC0F3B9953F}" srcId="{357ABBEB-9AA3-45CE-AF41-BDB8FFD887DF}" destId="{E92CA7D4-CF24-4B3F-AD48-0E9B53E56EB1}" srcOrd="0" destOrd="0" parTransId="{E6346866-B7BB-489B-91EB-4AA4C6FBB0C1}" sibTransId="{09B2587D-AD1D-48F7-955F-462AFFA18B06}"/>
    <dgm:cxn modelId="{E250ECBA-8487-4BEA-A4DF-CA7C81E84826}" srcId="{357ABBEB-9AA3-45CE-AF41-BDB8FFD887DF}" destId="{4D367109-D9B9-479F-9127-46CA917D238E}" srcOrd="2" destOrd="0" parTransId="{E3CC62AA-A641-4DE4-A0A1-F196522B2C25}" sibTransId="{49D0A188-50FD-40EE-B9AB-2277C9E01C3D}"/>
    <dgm:cxn modelId="{21794FE8-F344-4765-ADAC-16575A4CF5F1}" type="presOf" srcId="{E92CA7D4-CF24-4B3F-AD48-0E9B53E56EB1}" destId="{70C538BA-4287-4C55-A635-BD699E2AEC28}" srcOrd="0" destOrd="0" presId="urn:microsoft.com/office/officeart/2008/layout/LinedList"/>
    <dgm:cxn modelId="{58FBB2FD-D4F8-44AF-94FC-D7BCFDB806FF}" srcId="{357ABBEB-9AA3-45CE-AF41-BDB8FFD887DF}" destId="{2FC01A88-4545-496C-944A-9A2AC501D1AD}" srcOrd="1" destOrd="0" parTransId="{B04F2FFC-091E-47CB-AB97-158C0359D07C}" sibTransId="{34DF6578-E27E-44B4-9872-9FFA839BA655}"/>
    <dgm:cxn modelId="{B5F49CCA-5DA4-438F-B9C8-9A8D37AC4B2E}" type="presParOf" srcId="{05890D89-8C7D-42B0-9657-4E98F166587E}" destId="{1D6D765F-9643-4419-9E08-87839C0CE3B2}" srcOrd="0" destOrd="0" presId="urn:microsoft.com/office/officeart/2008/layout/LinedList"/>
    <dgm:cxn modelId="{91B255CB-16F5-4025-B316-EAB864FEDDDB}" type="presParOf" srcId="{05890D89-8C7D-42B0-9657-4E98F166587E}" destId="{1FD2A58F-EAB3-40CB-8B16-04B57BF898CD}" srcOrd="1" destOrd="0" presId="urn:microsoft.com/office/officeart/2008/layout/LinedList"/>
    <dgm:cxn modelId="{81727A8B-3AB6-4016-ABF0-D31352654477}" type="presParOf" srcId="{1FD2A58F-EAB3-40CB-8B16-04B57BF898CD}" destId="{70C538BA-4287-4C55-A635-BD699E2AEC28}" srcOrd="0" destOrd="0" presId="urn:microsoft.com/office/officeart/2008/layout/LinedList"/>
    <dgm:cxn modelId="{EA412A73-76C1-429B-92EA-CB7A917CF922}" type="presParOf" srcId="{1FD2A58F-EAB3-40CB-8B16-04B57BF898CD}" destId="{0CAC2665-10D9-44A6-9F6F-FE9352B66514}" srcOrd="1" destOrd="0" presId="urn:microsoft.com/office/officeart/2008/layout/LinedList"/>
    <dgm:cxn modelId="{B352431A-3E1A-45F7-A0DD-40C27E2939B0}" type="presParOf" srcId="{05890D89-8C7D-42B0-9657-4E98F166587E}" destId="{36E67B67-A0D6-454B-9DF6-4A41DF8C1A33}" srcOrd="2" destOrd="0" presId="urn:microsoft.com/office/officeart/2008/layout/LinedList"/>
    <dgm:cxn modelId="{E08477C3-96F7-4018-8A45-CB42C47B0D39}" type="presParOf" srcId="{05890D89-8C7D-42B0-9657-4E98F166587E}" destId="{74304FD8-3E22-40E0-81B3-C46055A55DA3}" srcOrd="3" destOrd="0" presId="urn:microsoft.com/office/officeart/2008/layout/LinedList"/>
    <dgm:cxn modelId="{73AB5D8F-071B-488A-9199-3E9EF184C747}" type="presParOf" srcId="{74304FD8-3E22-40E0-81B3-C46055A55DA3}" destId="{6FD3DC11-C0A2-4244-8A2D-7A02EB776164}" srcOrd="0" destOrd="0" presId="urn:microsoft.com/office/officeart/2008/layout/LinedList"/>
    <dgm:cxn modelId="{4BF2F0B9-C91C-4E4C-B931-8D1130FF5821}" type="presParOf" srcId="{74304FD8-3E22-40E0-81B3-C46055A55DA3}" destId="{51A1F6A5-373F-4799-A228-788BC8314E01}" srcOrd="1" destOrd="0" presId="urn:microsoft.com/office/officeart/2008/layout/LinedList"/>
    <dgm:cxn modelId="{FFB12751-77BB-4BEB-91A1-12396B7C7726}" type="presParOf" srcId="{05890D89-8C7D-42B0-9657-4E98F166587E}" destId="{27DEEB23-D7C5-4F33-A39C-EA9734B0CBAD}" srcOrd="4" destOrd="0" presId="urn:microsoft.com/office/officeart/2008/layout/LinedList"/>
    <dgm:cxn modelId="{1411DBF8-BA16-40C3-86AD-BDBA73C213E4}" type="presParOf" srcId="{05890D89-8C7D-42B0-9657-4E98F166587E}" destId="{254A3ECC-9654-438B-843F-7C73A5846FB2}" srcOrd="5" destOrd="0" presId="urn:microsoft.com/office/officeart/2008/layout/LinedList"/>
    <dgm:cxn modelId="{8B4EDF0B-4AEC-46BF-B944-4F1A1A5E29CC}" type="presParOf" srcId="{254A3ECC-9654-438B-843F-7C73A5846FB2}" destId="{61EA0F44-221C-4A79-BC41-530B331FF4A6}" srcOrd="0" destOrd="0" presId="urn:microsoft.com/office/officeart/2008/layout/LinedList"/>
    <dgm:cxn modelId="{83E66B00-D02B-443D-B141-6B6C89D9C186}" type="presParOf" srcId="{254A3ECC-9654-438B-843F-7C73A5846FB2}" destId="{9DA9F0C9-11EA-41F5-B02F-AA94A895F661}" srcOrd="1" destOrd="0" presId="urn:microsoft.com/office/officeart/2008/layout/LinedList"/>
    <dgm:cxn modelId="{7858C60B-91D0-470E-BA39-76FAA8A90DE4}" type="presParOf" srcId="{05890D89-8C7D-42B0-9657-4E98F166587E}" destId="{D9C961FD-5647-4FB3-B146-02CE9AAA552A}" srcOrd="6" destOrd="0" presId="urn:microsoft.com/office/officeart/2008/layout/LinedList"/>
    <dgm:cxn modelId="{6A5095FF-92FA-4EDB-B988-BBDFC8DD2D18}" type="presParOf" srcId="{05890D89-8C7D-42B0-9657-4E98F166587E}" destId="{40FE98A9-8A02-4C30-978F-C96190898344}" srcOrd="7" destOrd="0" presId="urn:microsoft.com/office/officeart/2008/layout/LinedList"/>
    <dgm:cxn modelId="{1DA1DD2D-2F35-446E-8BD2-E8EE3FEF65B8}" type="presParOf" srcId="{40FE98A9-8A02-4C30-978F-C96190898344}" destId="{639E5137-E6ED-4AE6-B549-4410A6A48AEA}" srcOrd="0" destOrd="0" presId="urn:microsoft.com/office/officeart/2008/layout/LinedList"/>
    <dgm:cxn modelId="{ABA3EB6A-0CCF-4737-94F0-79AFA9931549}" type="presParOf" srcId="{40FE98A9-8A02-4C30-978F-C96190898344}" destId="{11498F5F-4694-4258-8CBC-7449E6FAB4BA}" srcOrd="1" destOrd="0" presId="urn:microsoft.com/office/officeart/2008/layout/LinedList"/>
    <dgm:cxn modelId="{28EB1475-9011-4A8F-8C2D-7D07A0140EE3}" type="presParOf" srcId="{05890D89-8C7D-42B0-9657-4E98F166587E}" destId="{49A4A9AA-A23D-4F3C-833C-038251D3A6DD}" srcOrd="8" destOrd="0" presId="urn:microsoft.com/office/officeart/2008/layout/LinedList"/>
    <dgm:cxn modelId="{475F405D-3C88-4DB1-9E8D-31C78B94F9AB}" type="presParOf" srcId="{05890D89-8C7D-42B0-9657-4E98F166587E}" destId="{FF192CE2-74E0-45F3-9C16-BB6C4191A5EE}" srcOrd="9" destOrd="0" presId="urn:microsoft.com/office/officeart/2008/layout/LinedList"/>
    <dgm:cxn modelId="{961AEF05-B336-41E9-B589-D8372401B790}" type="presParOf" srcId="{FF192CE2-74E0-45F3-9C16-BB6C4191A5EE}" destId="{81102F31-5A8A-4F8E-B40C-2F71BE59DD2D}" srcOrd="0" destOrd="0" presId="urn:microsoft.com/office/officeart/2008/layout/LinedList"/>
    <dgm:cxn modelId="{99E57E27-0B78-465C-921D-D13743A6133B}" type="presParOf" srcId="{FF192CE2-74E0-45F3-9C16-BB6C4191A5EE}" destId="{4C77E13A-490C-422B-953C-A3C9E2965A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128B40-D2F8-4089-9603-01AEF29408E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9DDD3C91-2829-458D-87B1-4026BF0F8A39}">
      <dgm:prSet/>
      <dgm:spPr/>
      <dgm:t>
        <a:bodyPr/>
        <a:lstStyle/>
        <a:p>
          <a:r>
            <a:rPr lang="fi-FI"/>
            <a:t>OVAT USEIN VILKKAITA JA UTELIAITA</a:t>
          </a:r>
          <a:endParaRPr lang="en-US"/>
        </a:p>
      </dgm:t>
    </dgm:pt>
    <dgm:pt modelId="{DFD76924-3818-4601-AE7C-D890898FCC64}" type="parTrans" cxnId="{9D8DC0BC-A111-400D-B383-166D324C14E6}">
      <dgm:prSet/>
      <dgm:spPr/>
      <dgm:t>
        <a:bodyPr/>
        <a:lstStyle/>
        <a:p>
          <a:endParaRPr lang="en-US"/>
        </a:p>
      </dgm:t>
    </dgm:pt>
    <dgm:pt modelId="{607862D2-CF0D-4BF7-8379-C0EA0B324805}" type="sibTrans" cxnId="{9D8DC0BC-A111-400D-B383-166D324C14E6}">
      <dgm:prSet/>
      <dgm:spPr/>
      <dgm:t>
        <a:bodyPr/>
        <a:lstStyle/>
        <a:p>
          <a:endParaRPr lang="en-US"/>
        </a:p>
      </dgm:t>
    </dgm:pt>
    <dgm:pt modelId="{70DBDF94-D1E2-4F2E-9671-4D80FE9ED7B6}">
      <dgm:prSet/>
      <dgm:spPr/>
      <dgm:t>
        <a:bodyPr/>
        <a:lstStyle/>
        <a:p>
          <a:r>
            <a:rPr lang="fi-FI"/>
            <a:t>OMATOIMISUUS LISÄÄNTYY</a:t>
          </a:r>
          <a:endParaRPr lang="en-US"/>
        </a:p>
      </dgm:t>
    </dgm:pt>
    <dgm:pt modelId="{1C85BFFE-C1C8-43D2-A526-BB7D0DB9064A}" type="parTrans" cxnId="{1D491D05-A31D-4201-9563-E8508B31F5F8}">
      <dgm:prSet/>
      <dgm:spPr/>
      <dgm:t>
        <a:bodyPr/>
        <a:lstStyle/>
        <a:p>
          <a:endParaRPr lang="en-US"/>
        </a:p>
      </dgm:t>
    </dgm:pt>
    <dgm:pt modelId="{8FE6DF4D-F848-4CDE-AC8D-4183B1CC2021}" type="sibTrans" cxnId="{1D491D05-A31D-4201-9563-E8508B31F5F8}">
      <dgm:prSet/>
      <dgm:spPr/>
      <dgm:t>
        <a:bodyPr/>
        <a:lstStyle/>
        <a:p>
          <a:endParaRPr lang="en-US"/>
        </a:p>
      </dgm:t>
    </dgm:pt>
    <dgm:pt modelId="{80F09E63-8893-4462-8028-B62FC24102A4}">
      <dgm:prSet/>
      <dgm:spPr/>
      <dgm:t>
        <a:bodyPr/>
        <a:lstStyle/>
        <a:p>
          <a:r>
            <a:rPr lang="fi-FI"/>
            <a:t>AJATTELUA LEIMAA MIELIKUVITUS</a:t>
          </a:r>
          <a:endParaRPr lang="en-US"/>
        </a:p>
      </dgm:t>
    </dgm:pt>
    <dgm:pt modelId="{140B7F49-7789-4354-883F-2D4CB4F48B51}" type="parTrans" cxnId="{98A24787-876B-43A8-9DDA-F5770810714C}">
      <dgm:prSet/>
      <dgm:spPr/>
      <dgm:t>
        <a:bodyPr/>
        <a:lstStyle/>
        <a:p>
          <a:endParaRPr lang="en-US"/>
        </a:p>
      </dgm:t>
    </dgm:pt>
    <dgm:pt modelId="{0F83D0B8-9DD3-4F0F-A976-CCCAFF739675}" type="sibTrans" cxnId="{98A24787-876B-43A8-9DDA-F5770810714C}">
      <dgm:prSet/>
      <dgm:spPr/>
      <dgm:t>
        <a:bodyPr/>
        <a:lstStyle/>
        <a:p>
          <a:endParaRPr lang="en-US"/>
        </a:p>
      </dgm:t>
    </dgm:pt>
    <dgm:pt modelId="{87AB7B99-0CE5-475F-BAAF-AF610A3240F7}">
      <dgm:prSet/>
      <dgm:spPr/>
      <dgm:t>
        <a:bodyPr/>
        <a:lstStyle/>
        <a:p>
          <a:r>
            <a:rPr lang="fi-FI"/>
            <a:t>EMPATIAKYKY KEHITTYY; OSAA OTTAA HUOMIOON TOISEN TUNTEITA</a:t>
          </a:r>
          <a:endParaRPr lang="en-US"/>
        </a:p>
      </dgm:t>
    </dgm:pt>
    <dgm:pt modelId="{453CA6FC-283A-4BC9-A24E-17F2E1BD3E9D}" type="parTrans" cxnId="{65859B6C-A583-46BF-AC80-0A93C9E19CD4}">
      <dgm:prSet/>
      <dgm:spPr/>
      <dgm:t>
        <a:bodyPr/>
        <a:lstStyle/>
        <a:p>
          <a:endParaRPr lang="en-US"/>
        </a:p>
      </dgm:t>
    </dgm:pt>
    <dgm:pt modelId="{E0C07EAF-7267-4F61-9C60-844290935A84}" type="sibTrans" cxnId="{65859B6C-A583-46BF-AC80-0A93C9E19CD4}">
      <dgm:prSet/>
      <dgm:spPr/>
      <dgm:t>
        <a:bodyPr/>
        <a:lstStyle/>
        <a:p>
          <a:endParaRPr lang="en-US"/>
        </a:p>
      </dgm:t>
    </dgm:pt>
    <dgm:pt modelId="{72A51045-F8D1-4A1C-B339-B7E14B1596C7}">
      <dgm:prSet/>
      <dgm:spPr/>
      <dgm:t>
        <a:bodyPr/>
        <a:lstStyle/>
        <a:p>
          <a:r>
            <a:rPr lang="fi-FI"/>
            <a:t>OMIEN TUNTEIDEN SÄÄTELYN OPETTELU</a:t>
          </a:r>
          <a:endParaRPr lang="en-US"/>
        </a:p>
      </dgm:t>
    </dgm:pt>
    <dgm:pt modelId="{3AD83843-CDB7-43BE-8F2F-A8C7B9528AFA}" type="parTrans" cxnId="{D0FB2EB2-E7A1-4E6D-AFF9-1A2E8AAA2520}">
      <dgm:prSet/>
      <dgm:spPr/>
      <dgm:t>
        <a:bodyPr/>
        <a:lstStyle/>
        <a:p>
          <a:endParaRPr lang="en-US"/>
        </a:p>
      </dgm:t>
    </dgm:pt>
    <dgm:pt modelId="{C16748B6-290F-4DE0-9BF3-0A7A59FC79B3}" type="sibTrans" cxnId="{D0FB2EB2-E7A1-4E6D-AFF9-1A2E8AAA2520}">
      <dgm:prSet/>
      <dgm:spPr/>
      <dgm:t>
        <a:bodyPr/>
        <a:lstStyle/>
        <a:p>
          <a:endParaRPr lang="en-US"/>
        </a:p>
      </dgm:t>
    </dgm:pt>
    <dgm:pt modelId="{1B5BC83D-E468-4E12-9B42-4D45278BC74F}">
      <dgm:prSet/>
      <dgm:spPr/>
      <dgm:t>
        <a:bodyPr/>
        <a:lstStyle/>
        <a:p>
          <a:r>
            <a:rPr lang="fi-FI"/>
            <a:t>YKSINKERTAISTEN SÄÄNTÖJEN OMAKSUMINEN; OMAN VUORON ODOTTAMINEN, TAVAROIDEN JAKAMINEN, OHJEIDEN SEURAAMINEN</a:t>
          </a:r>
          <a:endParaRPr lang="en-US"/>
        </a:p>
      </dgm:t>
    </dgm:pt>
    <dgm:pt modelId="{9C6CD502-28F8-4FBE-AADF-DFDCEE22B6DB}" type="parTrans" cxnId="{8A3A1783-710A-4896-A3FE-54A3F1BB47FA}">
      <dgm:prSet/>
      <dgm:spPr/>
      <dgm:t>
        <a:bodyPr/>
        <a:lstStyle/>
        <a:p>
          <a:endParaRPr lang="en-US"/>
        </a:p>
      </dgm:t>
    </dgm:pt>
    <dgm:pt modelId="{7400555F-5B6F-437E-8DC6-C4093FBAFFC6}" type="sibTrans" cxnId="{8A3A1783-710A-4896-A3FE-54A3F1BB47FA}">
      <dgm:prSet/>
      <dgm:spPr/>
      <dgm:t>
        <a:bodyPr/>
        <a:lstStyle/>
        <a:p>
          <a:endParaRPr lang="en-US"/>
        </a:p>
      </dgm:t>
    </dgm:pt>
    <dgm:pt modelId="{61383F1A-05F9-4580-B50F-1F443C262053}" type="pres">
      <dgm:prSet presAssocID="{1C128B40-D2F8-4089-9603-01AEF29408E0}" presName="vert0" presStyleCnt="0">
        <dgm:presLayoutVars>
          <dgm:dir/>
          <dgm:animOne val="branch"/>
          <dgm:animLvl val="lvl"/>
        </dgm:presLayoutVars>
      </dgm:prSet>
      <dgm:spPr/>
    </dgm:pt>
    <dgm:pt modelId="{2401A03D-9728-4F10-88B7-D607FA8D4922}" type="pres">
      <dgm:prSet presAssocID="{9DDD3C91-2829-458D-87B1-4026BF0F8A39}" presName="thickLine" presStyleLbl="alignNode1" presStyleIdx="0" presStyleCnt="6"/>
      <dgm:spPr/>
    </dgm:pt>
    <dgm:pt modelId="{50214DBE-8D6E-45B3-86FD-2A91C2AD56CD}" type="pres">
      <dgm:prSet presAssocID="{9DDD3C91-2829-458D-87B1-4026BF0F8A39}" presName="horz1" presStyleCnt="0"/>
      <dgm:spPr/>
    </dgm:pt>
    <dgm:pt modelId="{C7D46683-DD70-415B-B32F-AE615A94A6A2}" type="pres">
      <dgm:prSet presAssocID="{9DDD3C91-2829-458D-87B1-4026BF0F8A39}" presName="tx1" presStyleLbl="revTx" presStyleIdx="0" presStyleCnt="6"/>
      <dgm:spPr/>
    </dgm:pt>
    <dgm:pt modelId="{8D00BD96-26EE-45BE-9227-38DD39975FD6}" type="pres">
      <dgm:prSet presAssocID="{9DDD3C91-2829-458D-87B1-4026BF0F8A39}" presName="vert1" presStyleCnt="0"/>
      <dgm:spPr/>
    </dgm:pt>
    <dgm:pt modelId="{DEEB1491-FC9F-4A0A-B37F-08C6A58BC733}" type="pres">
      <dgm:prSet presAssocID="{70DBDF94-D1E2-4F2E-9671-4D80FE9ED7B6}" presName="thickLine" presStyleLbl="alignNode1" presStyleIdx="1" presStyleCnt="6"/>
      <dgm:spPr/>
    </dgm:pt>
    <dgm:pt modelId="{68A5C73F-5522-4462-8517-AE57C9C4D3AB}" type="pres">
      <dgm:prSet presAssocID="{70DBDF94-D1E2-4F2E-9671-4D80FE9ED7B6}" presName="horz1" presStyleCnt="0"/>
      <dgm:spPr/>
    </dgm:pt>
    <dgm:pt modelId="{EB495962-D294-415C-B3D2-ADE67F7CD631}" type="pres">
      <dgm:prSet presAssocID="{70DBDF94-D1E2-4F2E-9671-4D80FE9ED7B6}" presName="tx1" presStyleLbl="revTx" presStyleIdx="1" presStyleCnt="6"/>
      <dgm:spPr/>
    </dgm:pt>
    <dgm:pt modelId="{4F3BC9BD-13F9-401A-9CED-CFDE47B88D1F}" type="pres">
      <dgm:prSet presAssocID="{70DBDF94-D1E2-4F2E-9671-4D80FE9ED7B6}" presName="vert1" presStyleCnt="0"/>
      <dgm:spPr/>
    </dgm:pt>
    <dgm:pt modelId="{849930A2-2E4B-45DC-870B-3E8B4F94AB91}" type="pres">
      <dgm:prSet presAssocID="{80F09E63-8893-4462-8028-B62FC24102A4}" presName="thickLine" presStyleLbl="alignNode1" presStyleIdx="2" presStyleCnt="6"/>
      <dgm:spPr/>
    </dgm:pt>
    <dgm:pt modelId="{787AB63E-ED2F-4CDF-BF10-75B172A43371}" type="pres">
      <dgm:prSet presAssocID="{80F09E63-8893-4462-8028-B62FC24102A4}" presName="horz1" presStyleCnt="0"/>
      <dgm:spPr/>
    </dgm:pt>
    <dgm:pt modelId="{0C353672-6A5E-4CCD-A668-12DA39A019AD}" type="pres">
      <dgm:prSet presAssocID="{80F09E63-8893-4462-8028-B62FC24102A4}" presName="tx1" presStyleLbl="revTx" presStyleIdx="2" presStyleCnt="6"/>
      <dgm:spPr/>
    </dgm:pt>
    <dgm:pt modelId="{ACE1E9FE-A8CF-471B-AD7F-B06754969595}" type="pres">
      <dgm:prSet presAssocID="{80F09E63-8893-4462-8028-B62FC24102A4}" presName="vert1" presStyleCnt="0"/>
      <dgm:spPr/>
    </dgm:pt>
    <dgm:pt modelId="{9AE7D159-40AF-4CE8-B563-623F803D21DE}" type="pres">
      <dgm:prSet presAssocID="{87AB7B99-0CE5-475F-BAAF-AF610A3240F7}" presName="thickLine" presStyleLbl="alignNode1" presStyleIdx="3" presStyleCnt="6"/>
      <dgm:spPr/>
    </dgm:pt>
    <dgm:pt modelId="{A987D5D3-D8C6-4245-B004-1D0C03BEC9D6}" type="pres">
      <dgm:prSet presAssocID="{87AB7B99-0CE5-475F-BAAF-AF610A3240F7}" presName="horz1" presStyleCnt="0"/>
      <dgm:spPr/>
    </dgm:pt>
    <dgm:pt modelId="{3DBDDB4A-94CE-457F-85F5-F5D25926CC75}" type="pres">
      <dgm:prSet presAssocID="{87AB7B99-0CE5-475F-BAAF-AF610A3240F7}" presName="tx1" presStyleLbl="revTx" presStyleIdx="3" presStyleCnt="6"/>
      <dgm:spPr/>
    </dgm:pt>
    <dgm:pt modelId="{055D502F-CB9B-4488-A3BD-9BA1006E8DAA}" type="pres">
      <dgm:prSet presAssocID="{87AB7B99-0CE5-475F-BAAF-AF610A3240F7}" presName="vert1" presStyleCnt="0"/>
      <dgm:spPr/>
    </dgm:pt>
    <dgm:pt modelId="{D4B652F9-6FBE-402D-BED7-57363743A9B9}" type="pres">
      <dgm:prSet presAssocID="{72A51045-F8D1-4A1C-B339-B7E14B1596C7}" presName="thickLine" presStyleLbl="alignNode1" presStyleIdx="4" presStyleCnt="6"/>
      <dgm:spPr/>
    </dgm:pt>
    <dgm:pt modelId="{65EE4BFB-4402-4405-9A88-B5B463C70F52}" type="pres">
      <dgm:prSet presAssocID="{72A51045-F8D1-4A1C-B339-B7E14B1596C7}" presName="horz1" presStyleCnt="0"/>
      <dgm:spPr/>
    </dgm:pt>
    <dgm:pt modelId="{D4D28CFF-B3BD-4430-84DA-82D17697B2A3}" type="pres">
      <dgm:prSet presAssocID="{72A51045-F8D1-4A1C-B339-B7E14B1596C7}" presName="tx1" presStyleLbl="revTx" presStyleIdx="4" presStyleCnt="6"/>
      <dgm:spPr/>
    </dgm:pt>
    <dgm:pt modelId="{EAEF6CC9-E8E8-40C4-8D38-BC1FC00EB313}" type="pres">
      <dgm:prSet presAssocID="{72A51045-F8D1-4A1C-B339-B7E14B1596C7}" presName="vert1" presStyleCnt="0"/>
      <dgm:spPr/>
    </dgm:pt>
    <dgm:pt modelId="{1643E1D6-9338-498C-BC91-B2D700B3C932}" type="pres">
      <dgm:prSet presAssocID="{1B5BC83D-E468-4E12-9B42-4D45278BC74F}" presName="thickLine" presStyleLbl="alignNode1" presStyleIdx="5" presStyleCnt="6"/>
      <dgm:spPr/>
    </dgm:pt>
    <dgm:pt modelId="{60D13D38-E961-4984-A3D1-58FA16C2278A}" type="pres">
      <dgm:prSet presAssocID="{1B5BC83D-E468-4E12-9B42-4D45278BC74F}" presName="horz1" presStyleCnt="0"/>
      <dgm:spPr/>
    </dgm:pt>
    <dgm:pt modelId="{2A22CACF-1F76-440B-90CC-5EE050085DAC}" type="pres">
      <dgm:prSet presAssocID="{1B5BC83D-E468-4E12-9B42-4D45278BC74F}" presName="tx1" presStyleLbl="revTx" presStyleIdx="5" presStyleCnt="6"/>
      <dgm:spPr/>
    </dgm:pt>
    <dgm:pt modelId="{D6B102F6-E095-46BE-A7CD-7EA9C071C5A7}" type="pres">
      <dgm:prSet presAssocID="{1B5BC83D-E468-4E12-9B42-4D45278BC74F}" presName="vert1" presStyleCnt="0"/>
      <dgm:spPr/>
    </dgm:pt>
  </dgm:ptLst>
  <dgm:cxnLst>
    <dgm:cxn modelId="{1D491D05-A31D-4201-9563-E8508B31F5F8}" srcId="{1C128B40-D2F8-4089-9603-01AEF29408E0}" destId="{70DBDF94-D1E2-4F2E-9671-4D80FE9ED7B6}" srcOrd="1" destOrd="0" parTransId="{1C85BFFE-C1C8-43D2-A526-BB7D0DB9064A}" sibTransId="{8FE6DF4D-F848-4CDE-AC8D-4183B1CC2021}"/>
    <dgm:cxn modelId="{111CBD40-0A5D-4EDA-882F-E14CCD108D36}" type="presOf" srcId="{80F09E63-8893-4462-8028-B62FC24102A4}" destId="{0C353672-6A5E-4CCD-A668-12DA39A019AD}" srcOrd="0" destOrd="0" presId="urn:microsoft.com/office/officeart/2008/layout/LinedList"/>
    <dgm:cxn modelId="{40FDF563-29E5-40EC-9B38-74FB1076145F}" type="presOf" srcId="{72A51045-F8D1-4A1C-B339-B7E14B1596C7}" destId="{D4D28CFF-B3BD-4430-84DA-82D17697B2A3}" srcOrd="0" destOrd="0" presId="urn:microsoft.com/office/officeart/2008/layout/LinedList"/>
    <dgm:cxn modelId="{780AD265-6622-4A48-A783-37C56EC3A975}" type="presOf" srcId="{87AB7B99-0CE5-475F-BAAF-AF610A3240F7}" destId="{3DBDDB4A-94CE-457F-85F5-F5D25926CC75}" srcOrd="0" destOrd="0" presId="urn:microsoft.com/office/officeart/2008/layout/LinedList"/>
    <dgm:cxn modelId="{329BD849-2A07-4E56-ABA7-AAE81DD70103}" type="presOf" srcId="{9DDD3C91-2829-458D-87B1-4026BF0F8A39}" destId="{C7D46683-DD70-415B-B32F-AE615A94A6A2}" srcOrd="0" destOrd="0" presId="urn:microsoft.com/office/officeart/2008/layout/LinedList"/>
    <dgm:cxn modelId="{65859B6C-A583-46BF-AC80-0A93C9E19CD4}" srcId="{1C128B40-D2F8-4089-9603-01AEF29408E0}" destId="{87AB7B99-0CE5-475F-BAAF-AF610A3240F7}" srcOrd="3" destOrd="0" parTransId="{453CA6FC-283A-4BC9-A24E-17F2E1BD3E9D}" sibTransId="{E0C07EAF-7267-4F61-9C60-844290935A84}"/>
    <dgm:cxn modelId="{131E704F-FBB5-47BB-925C-68AC0F3C5012}" type="presOf" srcId="{70DBDF94-D1E2-4F2E-9671-4D80FE9ED7B6}" destId="{EB495962-D294-415C-B3D2-ADE67F7CD631}" srcOrd="0" destOrd="0" presId="urn:microsoft.com/office/officeart/2008/layout/LinedList"/>
    <dgm:cxn modelId="{8A3A1783-710A-4896-A3FE-54A3F1BB47FA}" srcId="{1C128B40-D2F8-4089-9603-01AEF29408E0}" destId="{1B5BC83D-E468-4E12-9B42-4D45278BC74F}" srcOrd="5" destOrd="0" parTransId="{9C6CD502-28F8-4FBE-AADF-DFDCEE22B6DB}" sibTransId="{7400555F-5B6F-437E-8DC6-C4093FBAFFC6}"/>
    <dgm:cxn modelId="{98A24787-876B-43A8-9DDA-F5770810714C}" srcId="{1C128B40-D2F8-4089-9603-01AEF29408E0}" destId="{80F09E63-8893-4462-8028-B62FC24102A4}" srcOrd="2" destOrd="0" parTransId="{140B7F49-7789-4354-883F-2D4CB4F48B51}" sibTransId="{0F83D0B8-9DD3-4F0F-A976-CCCAFF739675}"/>
    <dgm:cxn modelId="{B01015AD-C2EA-425A-80D2-6769F5A525D5}" type="presOf" srcId="{1B5BC83D-E468-4E12-9B42-4D45278BC74F}" destId="{2A22CACF-1F76-440B-90CC-5EE050085DAC}" srcOrd="0" destOrd="0" presId="urn:microsoft.com/office/officeart/2008/layout/LinedList"/>
    <dgm:cxn modelId="{D0FB2EB2-E7A1-4E6D-AFF9-1A2E8AAA2520}" srcId="{1C128B40-D2F8-4089-9603-01AEF29408E0}" destId="{72A51045-F8D1-4A1C-B339-B7E14B1596C7}" srcOrd="4" destOrd="0" parTransId="{3AD83843-CDB7-43BE-8F2F-A8C7B9528AFA}" sibTransId="{C16748B6-290F-4DE0-9BF3-0A7A59FC79B3}"/>
    <dgm:cxn modelId="{8CFCBEB9-9C0D-454E-9C68-A378542F80B8}" type="presOf" srcId="{1C128B40-D2F8-4089-9603-01AEF29408E0}" destId="{61383F1A-05F9-4580-B50F-1F443C262053}" srcOrd="0" destOrd="0" presId="urn:microsoft.com/office/officeart/2008/layout/LinedList"/>
    <dgm:cxn modelId="{9D8DC0BC-A111-400D-B383-166D324C14E6}" srcId="{1C128B40-D2F8-4089-9603-01AEF29408E0}" destId="{9DDD3C91-2829-458D-87B1-4026BF0F8A39}" srcOrd="0" destOrd="0" parTransId="{DFD76924-3818-4601-AE7C-D890898FCC64}" sibTransId="{607862D2-CF0D-4BF7-8379-C0EA0B324805}"/>
    <dgm:cxn modelId="{AE56B78D-FA1A-4D68-8ED0-458B3792827D}" type="presParOf" srcId="{61383F1A-05F9-4580-B50F-1F443C262053}" destId="{2401A03D-9728-4F10-88B7-D607FA8D4922}" srcOrd="0" destOrd="0" presId="urn:microsoft.com/office/officeart/2008/layout/LinedList"/>
    <dgm:cxn modelId="{2894EF00-AB2F-4CDF-A793-78A63115ED0F}" type="presParOf" srcId="{61383F1A-05F9-4580-B50F-1F443C262053}" destId="{50214DBE-8D6E-45B3-86FD-2A91C2AD56CD}" srcOrd="1" destOrd="0" presId="urn:microsoft.com/office/officeart/2008/layout/LinedList"/>
    <dgm:cxn modelId="{BD8BDEA7-5829-4DF7-B515-6783273C68B0}" type="presParOf" srcId="{50214DBE-8D6E-45B3-86FD-2A91C2AD56CD}" destId="{C7D46683-DD70-415B-B32F-AE615A94A6A2}" srcOrd="0" destOrd="0" presId="urn:microsoft.com/office/officeart/2008/layout/LinedList"/>
    <dgm:cxn modelId="{C985398E-5E05-410A-92B4-94129D2841A0}" type="presParOf" srcId="{50214DBE-8D6E-45B3-86FD-2A91C2AD56CD}" destId="{8D00BD96-26EE-45BE-9227-38DD39975FD6}" srcOrd="1" destOrd="0" presId="urn:microsoft.com/office/officeart/2008/layout/LinedList"/>
    <dgm:cxn modelId="{A6780D9B-94B7-4A38-B8A9-B93CF82DA6BF}" type="presParOf" srcId="{61383F1A-05F9-4580-B50F-1F443C262053}" destId="{DEEB1491-FC9F-4A0A-B37F-08C6A58BC733}" srcOrd="2" destOrd="0" presId="urn:microsoft.com/office/officeart/2008/layout/LinedList"/>
    <dgm:cxn modelId="{4EECF849-C880-4901-A810-5CDA46E37F34}" type="presParOf" srcId="{61383F1A-05F9-4580-B50F-1F443C262053}" destId="{68A5C73F-5522-4462-8517-AE57C9C4D3AB}" srcOrd="3" destOrd="0" presId="urn:microsoft.com/office/officeart/2008/layout/LinedList"/>
    <dgm:cxn modelId="{25CC14F7-9C75-4802-BBBA-C7621BC27475}" type="presParOf" srcId="{68A5C73F-5522-4462-8517-AE57C9C4D3AB}" destId="{EB495962-D294-415C-B3D2-ADE67F7CD631}" srcOrd="0" destOrd="0" presId="urn:microsoft.com/office/officeart/2008/layout/LinedList"/>
    <dgm:cxn modelId="{12A50631-75EA-4280-8511-745834E8A976}" type="presParOf" srcId="{68A5C73F-5522-4462-8517-AE57C9C4D3AB}" destId="{4F3BC9BD-13F9-401A-9CED-CFDE47B88D1F}" srcOrd="1" destOrd="0" presId="urn:microsoft.com/office/officeart/2008/layout/LinedList"/>
    <dgm:cxn modelId="{D9783930-A545-4F99-8EB4-F4627D2C771E}" type="presParOf" srcId="{61383F1A-05F9-4580-B50F-1F443C262053}" destId="{849930A2-2E4B-45DC-870B-3E8B4F94AB91}" srcOrd="4" destOrd="0" presId="urn:microsoft.com/office/officeart/2008/layout/LinedList"/>
    <dgm:cxn modelId="{148D7F96-1083-43C3-8421-66CBE04EAB12}" type="presParOf" srcId="{61383F1A-05F9-4580-B50F-1F443C262053}" destId="{787AB63E-ED2F-4CDF-BF10-75B172A43371}" srcOrd="5" destOrd="0" presId="urn:microsoft.com/office/officeart/2008/layout/LinedList"/>
    <dgm:cxn modelId="{E1EA7E68-44C5-46CC-ABAB-DB8742DCD597}" type="presParOf" srcId="{787AB63E-ED2F-4CDF-BF10-75B172A43371}" destId="{0C353672-6A5E-4CCD-A668-12DA39A019AD}" srcOrd="0" destOrd="0" presId="urn:microsoft.com/office/officeart/2008/layout/LinedList"/>
    <dgm:cxn modelId="{7216F59A-3F77-48A6-A19F-D386A8F84AF9}" type="presParOf" srcId="{787AB63E-ED2F-4CDF-BF10-75B172A43371}" destId="{ACE1E9FE-A8CF-471B-AD7F-B06754969595}" srcOrd="1" destOrd="0" presId="urn:microsoft.com/office/officeart/2008/layout/LinedList"/>
    <dgm:cxn modelId="{1512A087-9AA6-43D4-9BE6-732B035A36A5}" type="presParOf" srcId="{61383F1A-05F9-4580-B50F-1F443C262053}" destId="{9AE7D159-40AF-4CE8-B563-623F803D21DE}" srcOrd="6" destOrd="0" presId="urn:microsoft.com/office/officeart/2008/layout/LinedList"/>
    <dgm:cxn modelId="{F4AD7205-82B8-4BC8-B513-83CA52B122CC}" type="presParOf" srcId="{61383F1A-05F9-4580-B50F-1F443C262053}" destId="{A987D5D3-D8C6-4245-B004-1D0C03BEC9D6}" srcOrd="7" destOrd="0" presId="urn:microsoft.com/office/officeart/2008/layout/LinedList"/>
    <dgm:cxn modelId="{12349A2A-4788-4EC9-AB13-24B5C5CCA343}" type="presParOf" srcId="{A987D5D3-D8C6-4245-B004-1D0C03BEC9D6}" destId="{3DBDDB4A-94CE-457F-85F5-F5D25926CC75}" srcOrd="0" destOrd="0" presId="urn:microsoft.com/office/officeart/2008/layout/LinedList"/>
    <dgm:cxn modelId="{64D749B9-07A1-4A25-B1ED-1A17C21F6D27}" type="presParOf" srcId="{A987D5D3-D8C6-4245-B004-1D0C03BEC9D6}" destId="{055D502F-CB9B-4488-A3BD-9BA1006E8DAA}" srcOrd="1" destOrd="0" presId="urn:microsoft.com/office/officeart/2008/layout/LinedList"/>
    <dgm:cxn modelId="{2FA9C00B-20A5-472C-BF8C-F7487B803279}" type="presParOf" srcId="{61383F1A-05F9-4580-B50F-1F443C262053}" destId="{D4B652F9-6FBE-402D-BED7-57363743A9B9}" srcOrd="8" destOrd="0" presId="urn:microsoft.com/office/officeart/2008/layout/LinedList"/>
    <dgm:cxn modelId="{7467D4EA-E38F-45FB-A990-353892291421}" type="presParOf" srcId="{61383F1A-05F9-4580-B50F-1F443C262053}" destId="{65EE4BFB-4402-4405-9A88-B5B463C70F52}" srcOrd="9" destOrd="0" presId="urn:microsoft.com/office/officeart/2008/layout/LinedList"/>
    <dgm:cxn modelId="{3A3D7A91-3BC1-4047-81B8-D41FDBAE6BDA}" type="presParOf" srcId="{65EE4BFB-4402-4405-9A88-B5B463C70F52}" destId="{D4D28CFF-B3BD-4430-84DA-82D17697B2A3}" srcOrd="0" destOrd="0" presId="urn:microsoft.com/office/officeart/2008/layout/LinedList"/>
    <dgm:cxn modelId="{A27B6D5E-4B91-4829-B174-6349B419EDCB}" type="presParOf" srcId="{65EE4BFB-4402-4405-9A88-B5B463C70F52}" destId="{EAEF6CC9-E8E8-40C4-8D38-BC1FC00EB313}" srcOrd="1" destOrd="0" presId="urn:microsoft.com/office/officeart/2008/layout/LinedList"/>
    <dgm:cxn modelId="{E418D12B-55C2-48D7-B356-2A48BE81DD63}" type="presParOf" srcId="{61383F1A-05F9-4580-B50F-1F443C262053}" destId="{1643E1D6-9338-498C-BC91-B2D700B3C932}" srcOrd="10" destOrd="0" presId="urn:microsoft.com/office/officeart/2008/layout/LinedList"/>
    <dgm:cxn modelId="{B74E8D09-0110-4569-8CE3-D663BEB93CEB}" type="presParOf" srcId="{61383F1A-05F9-4580-B50F-1F443C262053}" destId="{60D13D38-E961-4984-A3D1-58FA16C2278A}" srcOrd="11" destOrd="0" presId="urn:microsoft.com/office/officeart/2008/layout/LinedList"/>
    <dgm:cxn modelId="{2E998B05-F94D-4FAA-874F-E1CF82E5B0B0}" type="presParOf" srcId="{60D13D38-E961-4984-A3D1-58FA16C2278A}" destId="{2A22CACF-1F76-440B-90CC-5EE050085DAC}" srcOrd="0" destOrd="0" presId="urn:microsoft.com/office/officeart/2008/layout/LinedList"/>
    <dgm:cxn modelId="{F4449AA2-5CA0-4219-8422-1146BC55F1A3}" type="presParOf" srcId="{60D13D38-E961-4984-A3D1-58FA16C2278A}" destId="{D6B102F6-E095-46BE-A7CD-7EA9C071C5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E5F9E5-F82B-46A0-B25D-9D8F0FBC3459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2C39E6E-FFAA-4506-99D9-4E710DFA6D3C}">
      <dgm:prSet/>
      <dgm:spPr/>
      <dgm:t>
        <a:bodyPr/>
        <a:lstStyle/>
        <a:p>
          <a:r>
            <a:rPr lang="fi-FI"/>
            <a:t>ESIKOULUVAIHEESSA KAVEREISTA ALKAA TULLA TÄRKEÄMPIÄ</a:t>
          </a:r>
          <a:endParaRPr lang="en-US"/>
        </a:p>
      </dgm:t>
    </dgm:pt>
    <dgm:pt modelId="{A95E548C-EC89-4CB2-B9E8-FA143890A017}" type="parTrans" cxnId="{9786C147-E656-4B54-ABE6-A66191FF1F7D}">
      <dgm:prSet/>
      <dgm:spPr/>
      <dgm:t>
        <a:bodyPr/>
        <a:lstStyle/>
        <a:p>
          <a:endParaRPr lang="en-US"/>
        </a:p>
      </dgm:t>
    </dgm:pt>
    <dgm:pt modelId="{4E30A7E6-4468-49CD-AEA5-FC640C65AEFF}" type="sibTrans" cxnId="{9786C147-E656-4B54-ABE6-A66191FF1F7D}">
      <dgm:prSet/>
      <dgm:spPr/>
      <dgm:t>
        <a:bodyPr/>
        <a:lstStyle/>
        <a:p>
          <a:endParaRPr lang="en-US"/>
        </a:p>
      </dgm:t>
    </dgm:pt>
    <dgm:pt modelId="{7CE92F80-F181-478C-AE09-8AAAC6F27693}">
      <dgm:prSet/>
      <dgm:spPr/>
      <dgm:t>
        <a:bodyPr/>
        <a:lstStyle/>
        <a:p>
          <a:r>
            <a:rPr lang="fi-FI"/>
            <a:t>ESIKOULUIÄSSÄ VOI OLLA UHMAKKUUTTA JA LEVOTTOMUUTTA</a:t>
          </a:r>
          <a:endParaRPr lang="en-US"/>
        </a:p>
      </dgm:t>
    </dgm:pt>
    <dgm:pt modelId="{18D5D711-F529-4493-9DB3-316F18E6832C}" type="parTrans" cxnId="{3798A915-059F-4C30-A809-00C319C16CFD}">
      <dgm:prSet/>
      <dgm:spPr/>
      <dgm:t>
        <a:bodyPr/>
        <a:lstStyle/>
        <a:p>
          <a:endParaRPr lang="en-US"/>
        </a:p>
      </dgm:t>
    </dgm:pt>
    <dgm:pt modelId="{CD359198-090D-4A19-A454-A172A4B6E2BC}" type="sibTrans" cxnId="{3798A915-059F-4C30-A809-00C319C16CFD}">
      <dgm:prSet/>
      <dgm:spPr/>
      <dgm:t>
        <a:bodyPr/>
        <a:lstStyle/>
        <a:p>
          <a:endParaRPr lang="en-US"/>
        </a:p>
      </dgm:t>
    </dgm:pt>
    <dgm:pt modelId="{887D920C-1255-4077-BA41-177AF4498DFD}">
      <dgm:prSet/>
      <dgm:spPr/>
      <dgm:t>
        <a:bodyPr/>
        <a:lstStyle/>
        <a:p>
          <a:r>
            <a:rPr lang="fi-FI"/>
            <a:t>KOULUIÄSSÄ KAVERISUHTEET JA RYHMÄÄN KUULUMINEN OVAT ERITTÄIN TÄRKEITÄ, TYTÖT JA POJAT USEIN ERI KAVERIRYHMISSÄ</a:t>
          </a:r>
          <a:endParaRPr lang="en-US"/>
        </a:p>
      </dgm:t>
    </dgm:pt>
    <dgm:pt modelId="{F3254EC9-0A60-459E-9DD9-A99C44A2C23A}" type="parTrans" cxnId="{E3D85580-39C0-414C-8840-31F311A0CB5B}">
      <dgm:prSet/>
      <dgm:spPr/>
      <dgm:t>
        <a:bodyPr/>
        <a:lstStyle/>
        <a:p>
          <a:endParaRPr lang="en-US"/>
        </a:p>
      </dgm:t>
    </dgm:pt>
    <dgm:pt modelId="{C77DE8AE-F597-4E6D-ADC9-992488F45E88}" type="sibTrans" cxnId="{E3D85580-39C0-414C-8840-31F311A0CB5B}">
      <dgm:prSet/>
      <dgm:spPr/>
      <dgm:t>
        <a:bodyPr/>
        <a:lstStyle/>
        <a:p>
          <a:endParaRPr lang="en-US"/>
        </a:p>
      </dgm:t>
    </dgm:pt>
    <dgm:pt modelId="{F5F18E42-CABF-458E-B141-EE105ABFF313}">
      <dgm:prSet/>
      <dgm:spPr/>
      <dgm:t>
        <a:bodyPr/>
        <a:lstStyle/>
        <a:p>
          <a:r>
            <a:rPr lang="fi-FI"/>
            <a:t>KAVEREIDEN MIELIPITEILLÄ ON SUURI MERKITYS</a:t>
          </a:r>
          <a:endParaRPr lang="en-US"/>
        </a:p>
      </dgm:t>
    </dgm:pt>
    <dgm:pt modelId="{91FF1209-0975-49CA-A432-2F9569E34CC2}" type="parTrans" cxnId="{E8311968-300A-4CCE-B900-6B1E3F99E350}">
      <dgm:prSet/>
      <dgm:spPr/>
      <dgm:t>
        <a:bodyPr/>
        <a:lstStyle/>
        <a:p>
          <a:endParaRPr lang="en-US"/>
        </a:p>
      </dgm:t>
    </dgm:pt>
    <dgm:pt modelId="{0B018C72-5DD6-4CDC-A863-E249CC2D3304}" type="sibTrans" cxnId="{E8311968-300A-4CCE-B900-6B1E3F99E350}">
      <dgm:prSet/>
      <dgm:spPr/>
      <dgm:t>
        <a:bodyPr/>
        <a:lstStyle/>
        <a:p>
          <a:endParaRPr lang="en-US"/>
        </a:p>
      </dgm:t>
    </dgm:pt>
    <dgm:pt modelId="{90E408BE-63C7-4C82-ADEB-CB3523ECEEAA}">
      <dgm:prSet/>
      <dgm:spPr/>
      <dgm:t>
        <a:bodyPr/>
        <a:lstStyle/>
        <a:p>
          <a:r>
            <a:rPr lang="fi-FI"/>
            <a:t>NEUVOTTELUTAITOJA, VUORON ODOTTELUA JA KAIKKIEN HUOMIOIMISTA HARJOITELLAAN</a:t>
          </a:r>
          <a:endParaRPr lang="en-US"/>
        </a:p>
      </dgm:t>
    </dgm:pt>
    <dgm:pt modelId="{1F4D2B7F-C0FE-4199-88EE-D04B302568E4}" type="parTrans" cxnId="{B097D8CF-A8C8-4E84-8654-870D23188492}">
      <dgm:prSet/>
      <dgm:spPr/>
      <dgm:t>
        <a:bodyPr/>
        <a:lstStyle/>
        <a:p>
          <a:endParaRPr lang="en-US"/>
        </a:p>
      </dgm:t>
    </dgm:pt>
    <dgm:pt modelId="{492A8E16-0E86-4298-BFB2-54D01353AB5B}" type="sibTrans" cxnId="{B097D8CF-A8C8-4E84-8654-870D23188492}">
      <dgm:prSet/>
      <dgm:spPr/>
      <dgm:t>
        <a:bodyPr/>
        <a:lstStyle/>
        <a:p>
          <a:endParaRPr lang="en-US"/>
        </a:p>
      </dgm:t>
    </dgm:pt>
    <dgm:pt modelId="{5BC1FBCB-FECB-439E-860F-49F0A23BD06C}">
      <dgm:prSet/>
      <dgm:spPr/>
      <dgm:t>
        <a:bodyPr/>
        <a:lstStyle/>
        <a:p>
          <a:r>
            <a:rPr lang="fi-FI"/>
            <a:t>OSAA TUNTEA SYYLLISYYTTÄ</a:t>
          </a:r>
          <a:endParaRPr lang="en-US"/>
        </a:p>
      </dgm:t>
    </dgm:pt>
    <dgm:pt modelId="{1B9098C0-2182-4BE3-B21C-232D0863AAC9}" type="parTrans" cxnId="{273CC635-D99E-4136-AAE1-2ED60D5EDBD6}">
      <dgm:prSet/>
      <dgm:spPr/>
      <dgm:t>
        <a:bodyPr/>
        <a:lstStyle/>
        <a:p>
          <a:endParaRPr lang="en-US"/>
        </a:p>
      </dgm:t>
    </dgm:pt>
    <dgm:pt modelId="{C54E85B0-EF14-46B4-9887-582E5D682D4C}" type="sibTrans" cxnId="{273CC635-D99E-4136-AAE1-2ED60D5EDBD6}">
      <dgm:prSet/>
      <dgm:spPr/>
      <dgm:t>
        <a:bodyPr/>
        <a:lstStyle/>
        <a:p>
          <a:endParaRPr lang="en-US"/>
        </a:p>
      </dgm:t>
    </dgm:pt>
    <dgm:pt modelId="{8B7D9EF2-BB3B-4733-8062-02320BBDA7F2}">
      <dgm:prSet/>
      <dgm:spPr/>
      <dgm:t>
        <a:bodyPr/>
        <a:lstStyle/>
        <a:p>
          <a:r>
            <a:rPr lang="fi-FI"/>
            <a:t>VERTAILEE ITSEÄÄN MUIHIN</a:t>
          </a:r>
          <a:endParaRPr lang="en-US"/>
        </a:p>
      </dgm:t>
    </dgm:pt>
    <dgm:pt modelId="{01A16F1C-CD4B-4BD1-8F48-272FED4C877F}" type="parTrans" cxnId="{CE9F4293-FDD1-4A25-ADBA-5CC34A9656EA}">
      <dgm:prSet/>
      <dgm:spPr/>
      <dgm:t>
        <a:bodyPr/>
        <a:lstStyle/>
        <a:p>
          <a:endParaRPr lang="en-US"/>
        </a:p>
      </dgm:t>
    </dgm:pt>
    <dgm:pt modelId="{70E2E92B-23B8-48F1-9ED1-CB9E7591C2C9}" type="sibTrans" cxnId="{CE9F4293-FDD1-4A25-ADBA-5CC34A9656EA}">
      <dgm:prSet/>
      <dgm:spPr/>
      <dgm:t>
        <a:bodyPr/>
        <a:lstStyle/>
        <a:p>
          <a:endParaRPr lang="en-US"/>
        </a:p>
      </dgm:t>
    </dgm:pt>
    <dgm:pt modelId="{ED469F7F-6302-48D7-885D-0F7230C45373}" type="pres">
      <dgm:prSet presAssocID="{75E5F9E5-F82B-46A0-B25D-9D8F0FBC3459}" presName="vert0" presStyleCnt="0">
        <dgm:presLayoutVars>
          <dgm:dir/>
          <dgm:animOne val="branch"/>
          <dgm:animLvl val="lvl"/>
        </dgm:presLayoutVars>
      </dgm:prSet>
      <dgm:spPr/>
    </dgm:pt>
    <dgm:pt modelId="{5C65A539-BA3A-4106-8E70-FFA94E0520D9}" type="pres">
      <dgm:prSet presAssocID="{F2C39E6E-FFAA-4506-99D9-4E710DFA6D3C}" presName="thickLine" presStyleLbl="alignNode1" presStyleIdx="0" presStyleCnt="7"/>
      <dgm:spPr/>
    </dgm:pt>
    <dgm:pt modelId="{A08562A9-E374-446D-AA98-AC8D0B11D226}" type="pres">
      <dgm:prSet presAssocID="{F2C39E6E-FFAA-4506-99D9-4E710DFA6D3C}" presName="horz1" presStyleCnt="0"/>
      <dgm:spPr/>
    </dgm:pt>
    <dgm:pt modelId="{B59885FF-ED8C-456A-ACDA-41B216DC1151}" type="pres">
      <dgm:prSet presAssocID="{F2C39E6E-FFAA-4506-99D9-4E710DFA6D3C}" presName="tx1" presStyleLbl="revTx" presStyleIdx="0" presStyleCnt="7"/>
      <dgm:spPr/>
    </dgm:pt>
    <dgm:pt modelId="{6061A085-61EE-43AE-B143-442E79C20F85}" type="pres">
      <dgm:prSet presAssocID="{F2C39E6E-FFAA-4506-99D9-4E710DFA6D3C}" presName="vert1" presStyleCnt="0"/>
      <dgm:spPr/>
    </dgm:pt>
    <dgm:pt modelId="{7013F70C-CB86-44B1-972F-874466CDDF57}" type="pres">
      <dgm:prSet presAssocID="{7CE92F80-F181-478C-AE09-8AAAC6F27693}" presName="thickLine" presStyleLbl="alignNode1" presStyleIdx="1" presStyleCnt="7"/>
      <dgm:spPr/>
    </dgm:pt>
    <dgm:pt modelId="{740A282F-8733-4D84-AE2B-5EA024CCF3B3}" type="pres">
      <dgm:prSet presAssocID="{7CE92F80-F181-478C-AE09-8AAAC6F27693}" presName="horz1" presStyleCnt="0"/>
      <dgm:spPr/>
    </dgm:pt>
    <dgm:pt modelId="{F2D63924-FC74-44CF-A8EA-AED4212992B4}" type="pres">
      <dgm:prSet presAssocID="{7CE92F80-F181-478C-AE09-8AAAC6F27693}" presName="tx1" presStyleLbl="revTx" presStyleIdx="1" presStyleCnt="7"/>
      <dgm:spPr/>
    </dgm:pt>
    <dgm:pt modelId="{30F75F80-7CDA-4CE2-8890-69935221459F}" type="pres">
      <dgm:prSet presAssocID="{7CE92F80-F181-478C-AE09-8AAAC6F27693}" presName="vert1" presStyleCnt="0"/>
      <dgm:spPr/>
    </dgm:pt>
    <dgm:pt modelId="{5235C33C-F652-4850-ACDF-45CA449B9449}" type="pres">
      <dgm:prSet presAssocID="{887D920C-1255-4077-BA41-177AF4498DFD}" presName="thickLine" presStyleLbl="alignNode1" presStyleIdx="2" presStyleCnt="7"/>
      <dgm:spPr/>
    </dgm:pt>
    <dgm:pt modelId="{2D862915-B9EA-41D9-A4E8-818872E71D36}" type="pres">
      <dgm:prSet presAssocID="{887D920C-1255-4077-BA41-177AF4498DFD}" presName="horz1" presStyleCnt="0"/>
      <dgm:spPr/>
    </dgm:pt>
    <dgm:pt modelId="{73D64CDA-4244-4330-94BA-3F50AF58CE00}" type="pres">
      <dgm:prSet presAssocID="{887D920C-1255-4077-BA41-177AF4498DFD}" presName="tx1" presStyleLbl="revTx" presStyleIdx="2" presStyleCnt="7"/>
      <dgm:spPr/>
    </dgm:pt>
    <dgm:pt modelId="{81D55C39-6553-4041-8292-86B30B209A2A}" type="pres">
      <dgm:prSet presAssocID="{887D920C-1255-4077-BA41-177AF4498DFD}" presName="vert1" presStyleCnt="0"/>
      <dgm:spPr/>
    </dgm:pt>
    <dgm:pt modelId="{43B6C745-0306-4446-AD9E-33108C1C1052}" type="pres">
      <dgm:prSet presAssocID="{F5F18E42-CABF-458E-B141-EE105ABFF313}" presName="thickLine" presStyleLbl="alignNode1" presStyleIdx="3" presStyleCnt="7"/>
      <dgm:spPr/>
    </dgm:pt>
    <dgm:pt modelId="{1223A240-DE76-4939-9324-A00B0BB3532A}" type="pres">
      <dgm:prSet presAssocID="{F5F18E42-CABF-458E-B141-EE105ABFF313}" presName="horz1" presStyleCnt="0"/>
      <dgm:spPr/>
    </dgm:pt>
    <dgm:pt modelId="{1DC0295D-413B-4E18-AFB9-1BACCCDB2DCA}" type="pres">
      <dgm:prSet presAssocID="{F5F18E42-CABF-458E-B141-EE105ABFF313}" presName="tx1" presStyleLbl="revTx" presStyleIdx="3" presStyleCnt="7"/>
      <dgm:spPr/>
    </dgm:pt>
    <dgm:pt modelId="{DFC3CED4-CAFD-450F-B125-3AFD6BAFC83A}" type="pres">
      <dgm:prSet presAssocID="{F5F18E42-CABF-458E-B141-EE105ABFF313}" presName="vert1" presStyleCnt="0"/>
      <dgm:spPr/>
    </dgm:pt>
    <dgm:pt modelId="{4FAA5F7F-1095-4FB8-AE6A-C3CFF14AA064}" type="pres">
      <dgm:prSet presAssocID="{90E408BE-63C7-4C82-ADEB-CB3523ECEEAA}" presName="thickLine" presStyleLbl="alignNode1" presStyleIdx="4" presStyleCnt="7"/>
      <dgm:spPr/>
    </dgm:pt>
    <dgm:pt modelId="{77FAB834-D73E-40CD-BFDC-CE58489B43B4}" type="pres">
      <dgm:prSet presAssocID="{90E408BE-63C7-4C82-ADEB-CB3523ECEEAA}" presName="horz1" presStyleCnt="0"/>
      <dgm:spPr/>
    </dgm:pt>
    <dgm:pt modelId="{F3872B7F-5C84-4A43-98B5-3C5183BD908C}" type="pres">
      <dgm:prSet presAssocID="{90E408BE-63C7-4C82-ADEB-CB3523ECEEAA}" presName="tx1" presStyleLbl="revTx" presStyleIdx="4" presStyleCnt="7"/>
      <dgm:spPr/>
    </dgm:pt>
    <dgm:pt modelId="{DB216838-22F4-4671-81C4-8CA5A3DB3839}" type="pres">
      <dgm:prSet presAssocID="{90E408BE-63C7-4C82-ADEB-CB3523ECEEAA}" presName="vert1" presStyleCnt="0"/>
      <dgm:spPr/>
    </dgm:pt>
    <dgm:pt modelId="{FE33BB2D-6434-4A2B-8DE0-35778ABBDB19}" type="pres">
      <dgm:prSet presAssocID="{5BC1FBCB-FECB-439E-860F-49F0A23BD06C}" presName="thickLine" presStyleLbl="alignNode1" presStyleIdx="5" presStyleCnt="7"/>
      <dgm:spPr/>
    </dgm:pt>
    <dgm:pt modelId="{C2DEC27E-3BF3-41AA-BD72-2F9BAB7625B9}" type="pres">
      <dgm:prSet presAssocID="{5BC1FBCB-FECB-439E-860F-49F0A23BD06C}" presName="horz1" presStyleCnt="0"/>
      <dgm:spPr/>
    </dgm:pt>
    <dgm:pt modelId="{D797BEAF-86FD-4478-9C4B-56E51E8B25D2}" type="pres">
      <dgm:prSet presAssocID="{5BC1FBCB-FECB-439E-860F-49F0A23BD06C}" presName="tx1" presStyleLbl="revTx" presStyleIdx="5" presStyleCnt="7"/>
      <dgm:spPr/>
    </dgm:pt>
    <dgm:pt modelId="{F349F842-D923-4C97-834A-9B75438886F7}" type="pres">
      <dgm:prSet presAssocID="{5BC1FBCB-FECB-439E-860F-49F0A23BD06C}" presName="vert1" presStyleCnt="0"/>
      <dgm:spPr/>
    </dgm:pt>
    <dgm:pt modelId="{E2583AF2-05FD-46E2-BD98-FA4789B9E10C}" type="pres">
      <dgm:prSet presAssocID="{8B7D9EF2-BB3B-4733-8062-02320BBDA7F2}" presName="thickLine" presStyleLbl="alignNode1" presStyleIdx="6" presStyleCnt="7"/>
      <dgm:spPr/>
    </dgm:pt>
    <dgm:pt modelId="{8DD67A93-54BD-4D44-A33F-AA5A12217FAB}" type="pres">
      <dgm:prSet presAssocID="{8B7D9EF2-BB3B-4733-8062-02320BBDA7F2}" presName="horz1" presStyleCnt="0"/>
      <dgm:spPr/>
    </dgm:pt>
    <dgm:pt modelId="{5E749E27-5F5D-4398-A941-215302F5B7BB}" type="pres">
      <dgm:prSet presAssocID="{8B7D9EF2-BB3B-4733-8062-02320BBDA7F2}" presName="tx1" presStyleLbl="revTx" presStyleIdx="6" presStyleCnt="7"/>
      <dgm:spPr/>
    </dgm:pt>
    <dgm:pt modelId="{FDE771B5-FFBC-463C-8AC0-512BD4E89C70}" type="pres">
      <dgm:prSet presAssocID="{8B7D9EF2-BB3B-4733-8062-02320BBDA7F2}" presName="vert1" presStyleCnt="0"/>
      <dgm:spPr/>
    </dgm:pt>
  </dgm:ptLst>
  <dgm:cxnLst>
    <dgm:cxn modelId="{7BE82B09-18EC-4F2B-8B33-15F0B82C8A72}" type="presOf" srcId="{F2C39E6E-FFAA-4506-99D9-4E710DFA6D3C}" destId="{B59885FF-ED8C-456A-ACDA-41B216DC1151}" srcOrd="0" destOrd="0" presId="urn:microsoft.com/office/officeart/2008/layout/LinedList"/>
    <dgm:cxn modelId="{3798A915-059F-4C30-A809-00C319C16CFD}" srcId="{75E5F9E5-F82B-46A0-B25D-9D8F0FBC3459}" destId="{7CE92F80-F181-478C-AE09-8AAAC6F27693}" srcOrd="1" destOrd="0" parTransId="{18D5D711-F529-4493-9DB3-316F18E6832C}" sibTransId="{CD359198-090D-4A19-A454-A172A4B6E2BC}"/>
    <dgm:cxn modelId="{BD75B328-AB3A-4820-96C6-9FBA30707D92}" type="presOf" srcId="{887D920C-1255-4077-BA41-177AF4498DFD}" destId="{73D64CDA-4244-4330-94BA-3F50AF58CE00}" srcOrd="0" destOrd="0" presId="urn:microsoft.com/office/officeart/2008/layout/LinedList"/>
    <dgm:cxn modelId="{273CC635-D99E-4136-AAE1-2ED60D5EDBD6}" srcId="{75E5F9E5-F82B-46A0-B25D-9D8F0FBC3459}" destId="{5BC1FBCB-FECB-439E-860F-49F0A23BD06C}" srcOrd="5" destOrd="0" parTransId="{1B9098C0-2182-4BE3-B21C-232D0863AAC9}" sibTransId="{C54E85B0-EF14-46B4-9887-582E5D682D4C}"/>
    <dgm:cxn modelId="{9786C147-E656-4B54-ABE6-A66191FF1F7D}" srcId="{75E5F9E5-F82B-46A0-B25D-9D8F0FBC3459}" destId="{F2C39E6E-FFAA-4506-99D9-4E710DFA6D3C}" srcOrd="0" destOrd="0" parTransId="{A95E548C-EC89-4CB2-B9E8-FA143890A017}" sibTransId="{4E30A7E6-4468-49CD-AEA5-FC640C65AEFF}"/>
    <dgm:cxn modelId="{E8311968-300A-4CCE-B900-6B1E3F99E350}" srcId="{75E5F9E5-F82B-46A0-B25D-9D8F0FBC3459}" destId="{F5F18E42-CABF-458E-B141-EE105ABFF313}" srcOrd="3" destOrd="0" parTransId="{91FF1209-0975-49CA-A432-2F9569E34CC2}" sibTransId="{0B018C72-5DD6-4CDC-A863-E249CC2D3304}"/>
    <dgm:cxn modelId="{CB832C4C-C06C-4E2F-80F2-C02796FA217F}" type="presOf" srcId="{75E5F9E5-F82B-46A0-B25D-9D8F0FBC3459}" destId="{ED469F7F-6302-48D7-885D-0F7230C45373}" srcOrd="0" destOrd="0" presId="urn:microsoft.com/office/officeart/2008/layout/LinedList"/>
    <dgm:cxn modelId="{E3D85580-39C0-414C-8840-31F311A0CB5B}" srcId="{75E5F9E5-F82B-46A0-B25D-9D8F0FBC3459}" destId="{887D920C-1255-4077-BA41-177AF4498DFD}" srcOrd="2" destOrd="0" parTransId="{F3254EC9-0A60-459E-9DD9-A99C44A2C23A}" sibTransId="{C77DE8AE-F597-4E6D-ADC9-992488F45E88}"/>
    <dgm:cxn modelId="{FC29448F-BC49-4386-B7BB-FBBAFEBC7AF9}" type="presOf" srcId="{F5F18E42-CABF-458E-B141-EE105ABFF313}" destId="{1DC0295D-413B-4E18-AFB9-1BACCCDB2DCA}" srcOrd="0" destOrd="0" presId="urn:microsoft.com/office/officeart/2008/layout/LinedList"/>
    <dgm:cxn modelId="{CE9F4293-FDD1-4A25-ADBA-5CC34A9656EA}" srcId="{75E5F9E5-F82B-46A0-B25D-9D8F0FBC3459}" destId="{8B7D9EF2-BB3B-4733-8062-02320BBDA7F2}" srcOrd="6" destOrd="0" parTransId="{01A16F1C-CD4B-4BD1-8F48-272FED4C877F}" sibTransId="{70E2E92B-23B8-48F1-9ED1-CB9E7591C2C9}"/>
    <dgm:cxn modelId="{74FA3DC8-7573-4289-8921-49D6C7CFE473}" type="presOf" srcId="{90E408BE-63C7-4C82-ADEB-CB3523ECEEAA}" destId="{F3872B7F-5C84-4A43-98B5-3C5183BD908C}" srcOrd="0" destOrd="0" presId="urn:microsoft.com/office/officeart/2008/layout/LinedList"/>
    <dgm:cxn modelId="{B097D8CF-A8C8-4E84-8654-870D23188492}" srcId="{75E5F9E5-F82B-46A0-B25D-9D8F0FBC3459}" destId="{90E408BE-63C7-4C82-ADEB-CB3523ECEEAA}" srcOrd="4" destOrd="0" parTransId="{1F4D2B7F-C0FE-4199-88EE-D04B302568E4}" sibTransId="{492A8E16-0E86-4298-BFB2-54D01353AB5B}"/>
    <dgm:cxn modelId="{5CB79ADF-2C58-40D9-B244-11D55A8C303F}" type="presOf" srcId="{5BC1FBCB-FECB-439E-860F-49F0A23BD06C}" destId="{D797BEAF-86FD-4478-9C4B-56E51E8B25D2}" srcOrd="0" destOrd="0" presId="urn:microsoft.com/office/officeart/2008/layout/LinedList"/>
    <dgm:cxn modelId="{23ABE1E3-39B6-4890-95BE-206A2CEA6F3F}" type="presOf" srcId="{8B7D9EF2-BB3B-4733-8062-02320BBDA7F2}" destId="{5E749E27-5F5D-4398-A941-215302F5B7BB}" srcOrd="0" destOrd="0" presId="urn:microsoft.com/office/officeart/2008/layout/LinedList"/>
    <dgm:cxn modelId="{440409E8-5F62-4AD6-9B25-9851469287D5}" type="presOf" srcId="{7CE92F80-F181-478C-AE09-8AAAC6F27693}" destId="{F2D63924-FC74-44CF-A8EA-AED4212992B4}" srcOrd="0" destOrd="0" presId="urn:microsoft.com/office/officeart/2008/layout/LinedList"/>
    <dgm:cxn modelId="{70ABDBFE-8593-4C28-8DC6-4F0D358FB95B}" type="presParOf" srcId="{ED469F7F-6302-48D7-885D-0F7230C45373}" destId="{5C65A539-BA3A-4106-8E70-FFA94E0520D9}" srcOrd="0" destOrd="0" presId="urn:microsoft.com/office/officeart/2008/layout/LinedList"/>
    <dgm:cxn modelId="{45A5B671-47DB-4557-AD7F-0E342830C2C1}" type="presParOf" srcId="{ED469F7F-6302-48D7-885D-0F7230C45373}" destId="{A08562A9-E374-446D-AA98-AC8D0B11D226}" srcOrd="1" destOrd="0" presId="urn:microsoft.com/office/officeart/2008/layout/LinedList"/>
    <dgm:cxn modelId="{0D706819-BE78-4671-BE01-A3519EB65C1D}" type="presParOf" srcId="{A08562A9-E374-446D-AA98-AC8D0B11D226}" destId="{B59885FF-ED8C-456A-ACDA-41B216DC1151}" srcOrd="0" destOrd="0" presId="urn:microsoft.com/office/officeart/2008/layout/LinedList"/>
    <dgm:cxn modelId="{45617E54-683F-4FE9-8277-10D5AA979806}" type="presParOf" srcId="{A08562A9-E374-446D-AA98-AC8D0B11D226}" destId="{6061A085-61EE-43AE-B143-442E79C20F85}" srcOrd="1" destOrd="0" presId="urn:microsoft.com/office/officeart/2008/layout/LinedList"/>
    <dgm:cxn modelId="{26C7BE2D-07A5-406B-9B2C-B5CDD23B02D6}" type="presParOf" srcId="{ED469F7F-6302-48D7-885D-0F7230C45373}" destId="{7013F70C-CB86-44B1-972F-874466CDDF57}" srcOrd="2" destOrd="0" presId="urn:microsoft.com/office/officeart/2008/layout/LinedList"/>
    <dgm:cxn modelId="{ADD5A293-B61E-4968-86FF-063B3C1072D6}" type="presParOf" srcId="{ED469F7F-6302-48D7-885D-0F7230C45373}" destId="{740A282F-8733-4D84-AE2B-5EA024CCF3B3}" srcOrd="3" destOrd="0" presId="urn:microsoft.com/office/officeart/2008/layout/LinedList"/>
    <dgm:cxn modelId="{04DF85F6-4728-4908-8354-AC2A4756EA13}" type="presParOf" srcId="{740A282F-8733-4D84-AE2B-5EA024CCF3B3}" destId="{F2D63924-FC74-44CF-A8EA-AED4212992B4}" srcOrd="0" destOrd="0" presId="urn:microsoft.com/office/officeart/2008/layout/LinedList"/>
    <dgm:cxn modelId="{3B87E1D1-AFDB-4590-9A92-B43112E65E55}" type="presParOf" srcId="{740A282F-8733-4D84-AE2B-5EA024CCF3B3}" destId="{30F75F80-7CDA-4CE2-8890-69935221459F}" srcOrd="1" destOrd="0" presId="urn:microsoft.com/office/officeart/2008/layout/LinedList"/>
    <dgm:cxn modelId="{435137B8-83BC-454F-A2AE-96EE789B1761}" type="presParOf" srcId="{ED469F7F-6302-48D7-885D-0F7230C45373}" destId="{5235C33C-F652-4850-ACDF-45CA449B9449}" srcOrd="4" destOrd="0" presId="urn:microsoft.com/office/officeart/2008/layout/LinedList"/>
    <dgm:cxn modelId="{2E832602-62BB-41F6-9A66-76BDE149ED92}" type="presParOf" srcId="{ED469F7F-6302-48D7-885D-0F7230C45373}" destId="{2D862915-B9EA-41D9-A4E8-818872E71D36}" srcOrd="5" destOrd="0" presId="urn:microsoft.com/office/officeart/2008/layout/LinedList"/>
    <dgm:cxn modelId="{34D3C56F-CB9A-4A9D-BD85-D3E5DA0DFAAF}" type="presParOf" srcId="{2D862915-B9EA-41D9-A4E8-818872E71D36}" destId="{73D64CDA-4244-4330-94BA-3F50AF58CE00}" srcOrd="0" destOrd="0" presId="urn:microsoft.com/office/officeart/2008/layout/LinedList"/>
    <dgm:cxn modelId="{2E91828C-77C7-4C15-BEB2-02D364C01CCD}" type="presParOf" srcId="{2D862915-B9EA-41D9-A4E8-818872E71D36}" destId="{81D55C39-6553-4041-8292-86B30B209A2A}" srcOrd="1" destOrd="0" presId="urn:microsoft.com/office/officeart/2008/layout/LinedList"/>
    <dgm:cxn modelId="{45508E56-28E7-44AB-A744-3C1BEBB9DCDA}" type="presParOf" srcId="{ED469F7F-6302-48D7-885D-0F7230C45373}" destId="{43B6C745-0306-4446-AD9E-33108C1C1052}" srcOrd="6" destOrd="0" presId="urn:microsoft.com/office/officeart/2008/layout/LinedList"/>
    <dgm:cxn modelId="{C5B9CAE6-6CF5-4679-812B-F55B20C68B7F}" type="presParOf" srcId="{ED469F7F-6302-48D7-885D-0F7230C45373}" destId="{1223A240-DE76-4939-9324-A00B0BB3532A}" srcOrd="7" destOrd="0" presId="urn:microsoft.com/office/officeart/2008/layout/LinedList"/>
    <dgm:cxn modelId="{22077469-711E-4D9E-BDDB-77EDC369896B}" type="presParOf" srcId="{1223A240-DE76-4939-9324-A00B0BB3532A}" destId="{1DC0295D-413B-4E18-AFB9-1BACCCDB2DCA}" srcOrd="0" destOrd="0" presId="urn:microsoft.com/office/officeart/2008/layout/LinedList"/>
    <dgm:cxn modelId="{42EF61AA-9269-4281-81A5-6A680A621B69}" type="presParOf" srcId="{1223A240-DE76-4939-9324-A00B0BB3532A}" destId="{DFC3CED4-CAFD-450F-B125-3AFD6BAFC83A}" srcOrd="1" destOrd="0" presId="urn:microsoft.com/office/officeart/2008/layout/LinedList"/>
    <dgm:cxn modelId="{1A86595E-B5FD-4BE3-A3C4-E14F3DF18B2F}" type="presParOf" srcId="{ED469F7F-6302-48D7-885D-0F7230C45373}" destId="{4FAA5F7F-1095-4FB8-AE6A-C3CFF14AA064}" srcOrd="8" destOrd="0" presId="urn:microsoft.com/office/officeart/2008/layout/LinedList"/>
    <dgm:cxn modelId="{0A20BC35-8A86-40A0-B3BD-C7AF9D43852B}" type="presParOf" srcId="{ED469F7F-6302-48D7-885D-0F7230C45373}" destId="{77FAB834-D73E-40CD-BFDC-CE58489B43B4}" srcOrd="9" destOrd="0" presId="urn:microsoft.com/office/officeart/2008/layout/LinedList"/>
    <dgm:cxn modelId="{C9A038B2-5BBD-42C6-9C63-F133082434CE}" type="presParOf" srcId="{77FAB834-D73E-40CD-BFDC-CE58489B43B4}" destId="{F3872B7F-5C84-4A43-98B5-3C5183BD908C}" srcOrd="0" destOrd="0" presId="urn:microsoft.com/office/officeart/2008/layout/LinedList"/>
    <dgm:cxn modelId="{E7E688D9-F051-4C85-A0CE-56F91256062C}" type="presParOf" srcId="{77FAB834-D73E-40CD-BFDC-CE58489B43B4}" destId="{DB216838-22F4-4671-81C4-8CA5A3DB3839}" srcOrd="1" destOrd="0" presId="urn:microsoft.com/office/officeart/2008/layout/LinedList"/>
    <dgm:cxn modelId="{927AC216-9201-4DF5-9BD6-7F7E71352769}" type="presParOf" srcId="{ED469F7F-6302-48D7-885D-0F7230C45373}" destId="{FE33BB2D-6434-4A2B-8DE0-35778ABBDB19}" srcOrd="10" destOrd="0" presId="urn:microsoft.com/office/officeart/2008/layout/LinedList"/>
    <dgm:cxn modelId="{A71B2E2B-57AE-458D-8BF0-18CF9E86B331}" type="presParOf" srcId="{ED469F7F-6302-48D7-885D-0F7230C45373}" destId="{C2DEC27E-3BF3-41AA-BD72-2F9BAB7625B9}" srcOrd="11" destOrd="0" presId="urn:microsoft.com/office/officeart/2008/layout/LinedList"/>
    <dgm:cxn modelId="{4A6BACF9-2BC4-4542-AB17-CA8DA5D93D41}" type="presParOf" srcId="{C2DEC27E-3BF3-41AA-BD72-2F9BAB7625B9}" destId="{D797BEAF-86FD-4478-9C4B-56E51E8B25D2}" srcOrd="0" destOrd="0" presId="urn:microsoft.com/office/officeart/2008/layout/LinedList"/>
    <dgm:cxn modelId="{C4BB0D1E-33F3-44EC-99BF-7CC9D5DD7DCC}" type="presParOf" srcId="{C2DEC27E-3BF3-41AA-BD72-2F9BAB7625B9}" destId="{F349F842-D923-4C97-834A-9B75438886F7}" srcOrd="1" destOrd="0" presId="urn:microsoft.com/office/officeart/2008/layout/LinedList"/>
    <dgm:cxn modelId="{483D7052-AA4C-4DFF-B0D3-74FE7BB1577B}" type="presParOf" srcId="{ED469F7F-6302-48D7-885D-0F7230C45373}" destId="{E2583AF2-05FD-46E2-BD98-FA4789B9E10C}" srcOrd="12" destOrd="0" presId="urn:microsoft.com/office/officeart/2008/layout/LinedList"/>
    <dgm:cxn modelId="{4DB4148F-6099-4856-841D-2BCEC3144670}" type="presParOf" srcId="{ED469F7F-6302-48D7-885D-0F7230C45373}" destId="{8DD67A93-54BD-4D44-A33F-AA5A12217FAB}" srcOrd="13" destOrd="0" presId="urn:microsoft.com/office/officeart/2008/layout/LinedList"/>
    <dgm:cxn modelId="{0349539F-3190-4B5D-9147-363056784C28}" type="presParOf" srcId="{8DD67A93-54BD-4D44-A33F-AA5A12217FAB}" destId="{5E749E27-5F5D-4398-A941-215302F5B7BB}" srcOrd="0" destOrd="0" presId="urn:microsoft.com/office/officeart/2008/layout/LinedList"/>
    <dgm:cxn modelId="{6D60C940-1CB4-4261-BC67-C6369628392D}" type="presParOf" srcId="{8DD67A93-54BD-4D44-A33F-AA5A12217FAB}" destId="{FDE771B5-FFBC-463C-8AC0-512BD4E89C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661108-1CA4-4C3B-A9C3-2030902B1C1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5A212F2-C2D2-4764-BDD7-89CCDE13ED54}">
      <dgm:prSet/>
      <dgm:spPr/>
      <dgm:t>
        <a:bodyPr/>
        <a:lstStyle/>
        <a:p>
          <a:r>
            <a:rPr lang="fi-FI"/>
            <a:t>OSAA HUOMIOIDA MUITA PAREMMIN, VOI LUOPUA OMISTA EDUISTA TOISEN HYVÄKSI</a:t>
          </a:r>
          <a:endParaRPr lang="en-US"/>
        </a:p>
      </dgm:t>
    </dgm:pt>
    <dgm:pt modelId="{39FCDCA7-DD33-4FC6-8AE4-ED1F233C68DE}" type="parTrans" cxnId="{64963324-9D3A-4173-A63A-481899D13FED}">
      <dgm:prSet/>
      <dgm:spPr/>
      <dgm:t>
        <a:bodyPr/>
        <a:lstStyle/>
        <a:p>
          <a:endParaRPr lang="en-US"/>
        </a:p>
      </dgm:t>
    </dgm:pt>
    <dgm:pt modelId="{AE2C230D-FFA2-4D5E-9CA2-B1A3761B1F53}" type="sibTrans" cxnId="{64963324-9D3A-4173-A63A-481899D13FED}">
      <dgm:prSet/>
      <dgm:spPr/>
      <dgm:t>
        <a:bodyPr/>
        <a:lstStyle/>
        <a:p>
          <a:endParaRPr lang="en-US"/>
        </a:p>
      </dgm:t>
    </dgm:pt>
    <dgm:pt modelId="{82ED92AB-CA45-4CB2-93C6-54D0C739B446}">
      <dgm:prSet/>
      <dgm:spPr/>
      <dgm:t>
        <a:bodyPr/>
        <a:lstStyle/>
        <a:p>
          <a:r>
            <a:rPr lang="fi-FI"/>
            <a:t>KILPAILU JA HÄVIÄMISEN TAITO KEHITTYVÄT</a:t>
          </a:r>
          <a:endParaRPr lang="en-US"/>
        </a:p>
      </dgm:t>
    </dgm:pt>
    <dgm:pt modelId="{D5A43EC3-8EA0-499A-9C79-D423B7095143}" type="parTrans" cxnId="{3F73B3E1-2126-4E4C-A817-604299E7E976}">
      <dgm:prSet/>
      <dgm:spPr/>
      <dgm:t>
        <a:bodyPr/>
        <a:lstStyle/>
        <a:p>
          <a:endParaRPr lang="en-US"/>
        </a:p>
      </dgm:t>
    </dgm:pt>
    <dgm:pt modelId="{104A04FF-ED62-418C-AF22-AFB5D04426F6}" type="sibTrans" cxnId="{3F73B3E1-2126-4E4C-A817-604299E7E976}">
      <dgm:prSet/>
      <dgm:spPr/>
      <dgm:t>
        <a:bodyPr/>
        <a:lstStyle/>
        <a:p>
          <a:endParaRPr lang="en-US"/>
        </a:p>
      </dgm:t>
    </dgm:pt>
    <dgm:pt modelId="{4EC289B5-262D-4269-BFD2-60E17D06239E}">
      <dgm:prSet/>
      <dgm:spPr/>
      <dgm:t>
        <a:bodyPr/>
        <a:lstStyle/>
        <a:p>
          <a:r>
            <a:rPr lang="fi-FI"/>
            <a:t>NEGATIIVISTEN TUNTEIDEN SIETÄMINEN KEHITTYNYT</a:t>
          </a:r>
          <a:endParaRPr lang="en-US"/>
        </a:p>
      </dgm:t>
    </dgm:pt>
    <dgm:pt modelId="{10020934-FD91-483A-AEF6-4985B829B7FB}" type="parTrans" cxnId="{A206158D-E6C9-4087-9454-E1C32D984096}">
      <dgm:prSet/>
      <dgm:spPr/>
      <dgm:t>
        <a:bodyPr/>
        <a:lstStyle/>
        <a:p>
          <a:endParaRPr lang="en-US"/>
        </a:p>
      </dgm:t>
    </dgm:pt>
    <dgm:pt modelId="{3D046E77-2816-4576-A19B-F27E207F23E7}" type="sibTrans" cxnId="{A206158D-E6C9-4087-9454-E1C32D984096}">
      <dgm:prSet/>
      <dgm:spPr/>
      <dgm:t>
        <a:bodyPr/>
        <a:lstStyle/>
        <a:p>
          <a:endParaRPr lang="en-US"/>
        </a:p>
      </dgm:t>
    </dgm:pt>
    <dgm:pt modelId="{2B1DF169-14E2-4B56-8504-5580E3E34AF8}">
      <dgm:prSet/>
      <dgm:spPr/>
      <dgm:t>
        <a:bodyPr/>
        <a:lstStyle/>
        <a:p>
          <a:r>
            <a:rPr lang="fi-FI"/>
            <a:t>ON SEESTEINEN, TASAPAINOINEN</a:t>
          </a:r>
          <a:endParaRPr lang="en-US"/>
        </a:p>
      </dgm:t>
    </dgm:pt>
    <dgm:pt modelId="{B08C59B6-832E-4F4D-9922-7D47640115DC}" type="parTrans" cxnId="{55602BE2-9AB7-49C2-A572-0EF1FDB31519}">
      <dgm:prSet/>
      <dgm:spPr/>
      <dgm:t>
        <a:bodyPr/>
        <a:lstStyle/>
        <a:p>
          <a:endParaRPr lang="en-US"/>
        </a:p>
      </dgm:t>
    </dgm:pt>
    <dgm:pt modelId="{256306C6-AF36-4CDB-BA30-7F68209E7C1E}" type="sibTrans" cxnId="{55602BE2-9AB7-49C2-A572-0EF1FDB31519}">
      <dgm:prSet/>
      <dgm:spPr/>
      <dgm:t>
        <a:bodyPr/>
        <a:lstStyle/>
        <a:p>
          <a:endParaRPr lang="en-US"/>
        </a:p>
      </dgm:t>
    </dgm:pt>
    <dgm:pt modelId="{BC5E8E53-83E5-408E-B12C-9F12085B50D4}">
      <dgm:prSet/>
      <dgm:spPr/>
      <dgm:t>
        <a:bodyPr/>
        <a:lstStyle/>
        <a:p>
          <a:r>
            <a:rPr lang="fi-FI"/>
            <a:t>HARRASTUKSET KIINNOSTAVAT</a:t>
          </a:r>
          <a:endParaRPr lang="en-US"/>
        </a:p>
      </dgm:t>
    </dgm:pt>
    <dgm:pt modelId="{0C362D9E-A485-4196-938D-AC6362094E31}" type="parTrans" cxnId="{514EDB65-CBB2-412B-A178-5942AB70BC1F}">
      <dgm:prSet/>
      <dgm:spPr/>
      <dgm:t>
        <a:bodyPr/>
        <a:lstStyle/>
        <a:p>
          <a:endParaRPr lang="en-US"/>
        </a:p>
      </dgm:t>
    </dgm:pt>
    <dgm:pt modelId="{96636976-CA00-40EA-B9CF-79F661CA53BD}" type="sibTrans" cxnId="{514EDB65-CBB2-412B-A178-5942AB70BC1F}">
      <dgm:prSet/>
      <dgm:spPr/>
      <dgm:t>
        <a:bodyPr/>
        <a:lstStyle/>
        <a:p>
          <a:endParaRPr lang="en-US"/>
        </a:p>
      </dgm:t>
    </dgm:pt>
    <dgm:pt modelId="{16B014D0-6DFB-4420-9237-B177E7F7CB2F}" type="pres">
      <dgm:prSet presAssocID="{05661108-1CA4-4C3B-A9C3-2030902B1C18}" presName="vert0" presStyleCnt="0">
        <dgm:presLayoutVars>
          <dgm:dir/>
          <dgm:animOne val="branch"/>
          <dgm:animLvl val="lvl"/>
        </dgm:presLayoutVars>
      </dgm:prSet>
      <dgm:spPr/>
    </dgm:pt>
    <dgm:pt modelId="{E7981FB8-EC01-4E46-860B-954AEBEE6D38}" type="pres">
      <dgm:prSet presAssocID="{E5A212F2-C2D2-4764-BDD7-89CCDE13ED54}" presName="thickLine" presStyleLbl="alignNode1" presStyleIdx="0" presStyleCnt="5"/>
      <dgm:spPr/>
    </dgm:pt>
    <dgm:pt modelId="{731F4D50-D43F-437D-A6E2-D256DEC529A1}" type="pres">
      <dgm:prSet presAssocID="{E5A212F2-C2D2-4764-BDD7-89CCDE13ED54}" presName="horz1" presStyleCnt="0"/>
      <dgm:spPr/>
    </dgm:pt>
    <dgm:pt modelId="{774A161C-9350-4C78-81CC-E982D2E2185E}" type="pres">
      <dgm:prSet presAssocID="{E5A212F2-C2D2-4764-BDD7-89CCDE13ED54}" presName="tx1" presStyleLbl="revTx" presStyleIdx="0" presStyleCnt="5"/>
      <dgm:spPr/>
    </dgm:pt>
    <dgm:pt modelId="{02562E43-4052-4BCB-980D-705C1A475A6D}" type="pres">
      <dgm:prSet presAssocID="{E5A212F2-C2D2-4764-BDD7-89CCDE13ED54}" presName="vert1" presStyleCnt="0"/>
      <dgm:spPr/>
    </dgm:pt>
    <dgm:pt modelId="{97A4851C-B7A3-41EF-B1B6-55106DAA1B01}" type="pres">
      <dgm:prSet presAssocID="{82ED92AB-CA45-4CB2-93C6-54D0C739B446}" presName="thickLine" presStyleLbl="alignNode1" presStyleIdx="1" presStyleCnt="5"/>
      <dgm:spPr/>
    </dgm:pt>
    <dgm:pt modelId="{7EFC51EE-CC98-48FC-90E4-EFC23B2A7ED3}" type="pres">
      <dgm:prSet presAssocID="{82ED92AB-CA45-4CB2-93C6-54D0C739B446}" presName="horz1" presStyleCnt="0"/>
      <dgm:spPr/>
    </dgm:pt>
    <dgm:pt modelId="{F701AE5A-B6FF-47DA-9223-5BF92ECA13E5}" type="pres">
      <dgm:prSet presAssocID="{82ED92AB-CA45-4CB2-93C6-54D0C739B446}" presName="tx1" presStyleLbl="revTx" presStyleIdx="1" presStyleCnt="5"/>
      <dgm:spPr/>
    </dgm:pt>
    <dgm:pt modelId="{28CD0CAC-093E-48DB-A9B3-0BF442D78B71}" type="pres">
      <dgm:prSet presAssocID="{82ED92AB-CA45-4CB2-93C6-54D0C739B446}" presName="vert1" presStyleCnt="0"/>
      <dgm:spPr/>
    </dgm:pt>
    <dgm:pt modelId="{7980F4FF-A0FD-4BB4-BA04-983CA91747AB}" type="pres">
      <dgm:prSet presAssocID="{4EC289B5-262D-4269-BFD2-60E17D06239E}" presName="thickLine" presStyleLbl="alignNode1" presStyleIdx="2" presStyleCnt="5"/>
      <dgm:spPr/>
    </dgm:pt>
    <dgm:pt modelId="{2D087C0E-95CA-4511-8B3A-9D44057C2E9E}" type="pres">
      <dgm:prSet presAssocID="{4EC289B5-262D-4269-BFD2-60E17D06239E}" presName="horz1" presStyleCnt="0"/>
      <dgm:spPr/>
    </dgm:pt>
    <dgm:pt modelId="{4A740DBB-AC85-46E5-8A1A-21091751F1DB}" type="pres">
      <dgm:prSet presAssocID="{4EC289B5-262D-4269-BFD2-60E17D06239E}" presName="tx1" presStyleLbl="revTx" presStyleIdx="2" presStyleCnt="5"/>
      <dgm:spPr/>
    </dgm:pt>
    <dgm:pt modelId="{D6A99033-B841-4469-A100-D64C42225888}" type="pres">
      <dgm:prSet presAssocID="{4EC289B5-262D-4269-BFD2-60E17D06239E}" presName="vert1" presStyleCnt="0"/>
      <dgm:spPr/>
    </dgm:pt>
    <dgm:pt modelId="{A1A97406-AD26-4137-ADED-56CDA1FCE1F6}" type="pres">
      <dgm:prSet presAssocID="{2B1DF169-14E2-4B56-8504-5580E3E34AF8}" presName="thickLine" presStyleLbl="alignNode1" presStyleIdx="3" presStyleCnt="5"/>
      <dgm:spPr/>
    </dgm:pt>
    <dgm:pt modelId="{CB5D5592-FE15-4F0A-B1B7-29CAF3359F09}" type="pres">
      <dgm:prSet presAssocID="{2B1DF169-14E2-4B56-8504-5580E3E34AF8}" presName="horz1" presStyleCnt="0"/>
      <dgm:spPr/>
    </dgm:pt>
    <dgm:pt modelId="{354E8FD6-2A6C-47DA-B4B0-047AB47244E2}" type="pres">
      <dgm:prSet presAssocID="{2B1DF169-14E2-4B56-8504-5580E3E34AF8}" presName="tx1" presStyleLbl="revTx" presStyleIdx="3" presStyleCnt="5"/>
      <dgm:spPr/>
    </dgm:pt>
    <dgm:pt modelId="{7D984088-66B3-4F7D-A08C-5EF8DBA7059E}" type="pres">
      <dgm:prSet presAssocID="{2B1DF169-14E2-4B56-8504-5580E3E34AF8}" presName="vert1" presStyleCnt="0"/>
      <dgm:spPr/>
    </dgm:pt>
    <dgm:pt modelId="{D51A5D09-3EF1-4D53-ADB0-8DF5C3230326}" type="pres">
      <dgm:prSet presAssocID="{BC5E8E53-83E5-408E-B12C-9F12085B50D4}" presName="thickLine" presStyleLbl="alignNode1" presStyleIdx="4" presStyleCnt="5"/>
      <dgm:spPr/>
    </dgm:pt>
    <dgm:pt modelId="{582C8C75-9873-42CB-9244-1840047F32DE}" type="pres">
      <dgm:prSet presAssocID="{BC5E8E53-83E5-408E-B12C-9F12085B50D4}" presName="horz1" presStyleCnt="0"/>
      <dgm:spPr/>
    </dgm:pt>
    <dgm:pt modelId="{B5D2654B-15EE-415F-8C77-5B1E4B6C31CB}" type="pres">
      <dgm:prSet presAssocID="{BC5E8E53-83E5-408E-B12C-9F12085B50D4}" presName="tx1" presStyleLbl="revTx" presStyleIdx="4" presStyleCnt="5"/>
      <dgm:spPr/>
    </dgm:pt>
    <dgm:pt modelId="{72478E4E-D4D3-4373-A61A-9B4F37BD748B}" type="pres">
      <dgm:prSet presAssocID="{BC5E8E53-83E5-408E-B12C-9F12085B50D4}" presName="vert1" presStyleCnt="0"/>
      <dgm:spPr/>
    </dgm:pt>
  </dgm:ptLst>
  <dgm:cxnLst>
    <dgm:cxn modelId="{64963324-9D3A-4173-A63A-481899D13FED}" srcId="{05661108-1CA4-4C3B-A9C3-2030902B1C18}" destId="{E5A212F2-C2D2-4764-BDD7-89CCDE13ED54}" srcOrd="0" destOrd="0" parTransId="{39FCDCA7-DD33-4FC6-8AE4-ED1F233C68DE}" sibTransId="{AE2C230D-FFA2-4D5E-9CA2-B1A3761B1F53}"/>
    <dgm:cxn modelId="{72D23662-28BB-495C-A44A-60F84B76028F}" type="presOf" srcId="{4EC289B5-262D-4269-BFD2-60E17D06239E}" destId="{4A740DBB-AC85-46E5-8A1A-21091751F1DB}" srcOrd="0" destOrd="0" presId="urn:microsoft.com/office/officeart/2008/layout/LinedList"/>
    <dgm:cxn modelId="{514EDB65-CBB2-412B-A178-5942AB70BC1F}" srcId="{05661108-1CA4-4C3B-A9C3-2030902B1C18}" destId="{BC5E8E53-83E5-408E-B12C-9F12085B50D4}" srcOrd="4" destOrd="0" parTransId="{0C362D9E-A485-4196-938D-AC6362094E31}" sibTransId="{96636976-CA00-40EA-B9CF-79F661CA53BD}"/>
    <dgm:cxn modelId="{D161A973-3BD5-412A-8AF8-FC37AB3F72EF}" type="presOf" srcId="{E5A212F2-C2D2-4764-BDD7-89CCDE13ED54}" destId="{774A161C-9350-4C78-81CC-E982D2E2185E}" srcOrd="0" destOrd="0" presId="urn:microsoft.com/office/officeart/2008/layout/LinedList"/>
    <dgm:cxn modelId="{A9E7F455-408E-473A-B395-4E1C60852DF5}" type="presOf" srcId="{82ED92AB-CA45-4CB2-93C6-54D0C739B446}" destId="{F701AE5A-B6FF-47DA-9223-5BF92ECA13E5}" srcOrd="0" destOrd="0" presId="urn:microsoft.com/office/officeart/2008/layout/LinedList"/>
    <dgm:cxn modelId="{A206158D-E6C9-4087-9454-E1C32D984096}" srcId="{05661108-1CA4-4C3B-A9C3-2030902B1C18}" destId="{4EC289B5-262D-4269-BFD2-60E17D06239E}" srcOrd="2" destOrd="0" parTransId="{10020934-FD91-483A-AEF6-4985B829B7FB}" sibTransId="{3D046E77-2816-4576-A19B-F27E207F23E7}"/>
    <dgm:cxn modelId="{4867C0C4-77F4-411E-92B4-B92C70707373}" type="presOf" srcId="{2B1DF169-14E2-4B56-8504-5580E3E34AF8}" destId="{354E8FD6-2A6C-47DA-B4B0-047AB47244E2}" srcOrd="0" destOrd="0" presId="urn:microsoft.com/office/officeart/2008/layout/LinedList"/>
    <dgm:cxn modelId="{3F73B3E1-2126-4E4C-A817-604299E7E976}" srcId="{05661108-1CA4-4C3B-A9C3-2030902B1C18}" destId="{82ED92AB-CA45-4CB2-93C6-54D0C739B446}" srcOrd="1" destOrd="0" parTransId="{D5A43EC3-8EA0-499A-9C79-D423B7095143}" sibTransId="{104A04FF-ED62-418C-AF22-AFB5D04426F6}"/>
    <dgm:cxn modelId="{55602BE2-9AB7-49C2-A572-0EF1FDB31519}" srcId="{05661108-1CA4-4C3B-A9C3-2030902B1C18}" destId="{2B1DF169-14E2-4B56-8504-5580E3E34AF8}" srcOrd="3" destOrd="0" parTransId="{B08C59B6-832E-4F4D-9922-7D47640115DC}" sibTransId="{256306C6-AF36-4CDB-BA30-7F68209E7C1E}"/>
    <dgm:cxn modelId="{67DFF4F0-DCB2-40F2-8900-FD14E18C4DDE}" type="presOf" srcId="{BC5E8E53-83E5-408E-B12C-9F12085B50D4}" destId="{B5D2654B-15EE-415F-8C77-5B1E4B6C31CB}" srcOrd="0" destOrd="0" presId="urn:microsoft.com/office/officeart/2008/layout/LinedList"/>
    <dgm:cxn modelId="{F2F2E2F9-E3B0-4787-8CF8-5CC2FC6DC28A}" type="presOf" srcId="{05661108-1CA4-4C3B-A9C3-2030902B1C18}" destId="{16B014D0-6DFB-4420-9237-B177E7F7CB2F}" srcOrd="0" destOrd="0" presId="urn:microsoft.com/office/officeart/2008/layout/LinedList"/>
    <dgm:cxn modelId="{11A539BA-067B-47FA-B659-75E1122C5636}" type="presParOf" srcId="{16B014D0-6DFB-4420-9237-B177E7F7CB2F}" destId="{E7981FB8-EC01-4E46-860B-954AEBEE6D38}" srcOrd="0" destOrd="0" presId="urn:microsoft.com/office/officeart/2008/layout/LinedList"/>
    <dgm:cxn modelId="{3E62528E-757A-4F80-AA60-BA7E07DA9ACE}" type="presParOf" srcId="{16B014D0-6DFB-4420-9237-B177E7F7CB2F}" destId="{731F4D50-D43F-437D-A6E2-D256DEC529A1}" srcOrd="1" destOrd="0" presId="urn:microsoft.com/office/officeart/2008/layout/LinedList"/>
    <dgm:cxn modelId="{D678141A-67DA-4689-A539-15BB0F997218}" type="presParOf" srcId="{731F4D50-D43F-437D-A6E2-D256DEC529A1}" destId="{774A161C-9350-4C78-81CC-E982D2E2185E}" srcOrd="0" destOrd="0" presId="urn:microsoft.com/office/officeart/2008/layout/LinedList"/>
    <dgm:cxn modelId="{9C99F6FE-33D1-4DE3-AC43-32FB915C5511}" type="presParOf" srcId="{731F4D50-D43F-437D-A6E2-D256DEC529A1}" destId="{02562E43-4052-4BCB-980D-705C1A475A6D}" srcOrd="1" destOrd="0" presId="urn:microsoft.com/office/officeart/2008/layout/LinedList"/>
    <dgm:cxn modelId="{DBFE1B03-82E9-4403-B42A-DFBA6A637BF9}" type="presParOf" srcId="{16B014D0-6DFB-4420-9237-B177E7F7CB2F}" destId="{97A4851C-B7A3-41EF-B1B6-55106DAA1B01}" srcOrd="2" destOrd="0" presId="urn:microsoft.com/office/officeart/2008/layout/LinedList"/>
    <dgm:cxn modelId="{C71D8D29-7C31-4624-9215-91D09FEC56A9}" type="presParOf" srcId="{16B014D0-6DFB-4420-9237-B177E7F7CB2F}" destId="{7EFC51EE-CC98-48FC-90E4-EFC23B2A7ED3}" srcOrd="3" destOrd="0" presId="urn:microsoft.com/office/officeart/2008/layout/LinedList"/>
    <dgm:cxn modelId="{78D114AF-B8D8-40AB-A980-F2EFBF757F6B}" type="presParOf" srcId="{7EFC51EE-CC98-48FC-90E4-EFC23B2A7ED3}" destId="{F701AE5A-B6FF-47DA-9223-5BF92ECA13E5}" srcOrd="0" destOrd="0" presId="urn:microsoft.com/office/officeart/2008/layout/LinedList"/>
    <dgm:cxn modelId="{75689E20-DB4E-4154-9DCA-2BD1C229B04B}" type="presParOf" srcId="{7EFC51EE-CC98-48FC-90E4-EFC23B2A7ED3}" destId="{28CD0CAC-093E-48DB-A9B3-0BF442D78B71}" srcOrd="1" destOrd="0" presId="urn:microsoft.com/office/officeart/2008/layout/LinedList"/>
    <dgm:cxn modelId="{034DA939-4DEA-4DEB-9FA3-4A21EC8B8443}" type="presParOf" srcId="{16B014D0-6DFB-4420-9237-B177E7F7CB2F}" destId="{7980F4FF-A0FD-4BB4-BA04-983CA91747AB}" srcOrd="4" destOrd="0" presId="urn:microsoft.com/office/officeart/2008/layout/LinedList"/>
    <dgm:cxn modelId="{455512F0-C9A5-42E4-9574-08F52BA501D0}" type="presParOf" srcId="{16B014D0-6DFB-4420-9237-B177E7F7CB2F}" destId="{2D087C0E-95CA-4511-8B3A-9D44057C2E9E}" srcOrd="5" destOrd="0" presId="urn:microsoft.com/office/officeart/2008/layout/LinedList"/>
    <dgm:cxn modelId="{4A65B094-9420-41FD-978C-50C9F2FA76E1}" type="presParOf" srcId="{2D087C0E-95CA-4511-8B3A-9D44057C2E9E}" destId="{4A740DBB-AC85-46E5-8A1A-21091751F1DB}" srcOrd="0" destOrd="0" presId="urn:microsoft.com/office/officeart/2008/layout/LinedList"/>
    <dgm:cxn modelId="{AEC49DD0-5FAB-4698-B5A7-2CE03178D24D}" type="presParOf" srcId="{2D087C0E-95CA-4511-8B3A-9D44057C2E9E}" destId="{D6A99033-B841-4469-A100-D64C42225888}" srcOrd="1" destOrd="0" presId="urn:microsoft.com/office/officeart/2008/layout/LinedList"/>
    <dgm:cxn modelId="{C0CD9FC4-BF7A-4F3D-AD4C-51568E507CF2}" type="presParOf" srcId="{16B014D0-6DFB-4420-9237-B177E7F7CB2F}" destId="{A1A97406-AD26-4137-ADED-56CDA1FCE1F6}" srcOrd="6" destOrd="0" presId="urn:microsoft.com/office/officeart/2008/layout/LinedList"/>
    <dgm:cxn modelId="{432F2752-0817-424D-B358-0DA0FBABEED4}" type="presParOf" srcId="{16B014D0-6DFB-4420-9237-B177E7F7CB2F}" destId="{CB5D5592-FE15-4F0A-B1B7-29CAF3359F09}" srcOrd="7" destOrd="0" presId="urn:microsoft.com/office/officeart/2008/layout/LinedList"/>
    <dgm:cxn modelId="{6A19F244-D182-4FCA-878B-AB249810E8E4}" type="presParOf" srcId="{CB5D5592-FE15-4F0A-B1B7-29CAF3359F09}" destId="{354E8FD6-2A6C-47DA-B4B0-047AB47244E2}" srcOrd="0" destOrd="0" presId="urn:microsoft.com/office/officeart/2008/layout/LinedList"/>
    <dgm:cxn modelId="{DDECB495-CED7-4312-A2B1-AF0A40980821}" type="presParOf" srcId="{CB5D5592-FE15-4F0A-B1B7-29CAF3359F09}" destId="{7D984088-66B3-4F7D-A08C-5EF8DBA7059E}" srcOrd="1" destOrd="0" presId="urn:microsoft.com/office/officeart/2008/layout/LinedList"/>
    <dgm:cxn modelId="{A9F13584-F2BB-49BD-A164-67676E4C5482}" type="presParOf" srcId="{16B014D0-6DFB-4420-9237-B177E7F7CB2F}" destId="{D51A5D09-3EF1-4D53-ADB0-8DF5C3230326}" srcOrd="8" destOrd="0" presId="urn:microsoft.com/office/officeart/2008/layout/LinedList"/>
    <dgm:cxn modelId="{CCBCD8FA-9682-494D-8C07-F69C6D72F609}" type="presParOf" srcId="{16B014D0-6DFB-4420-9237-B177E7F7CB2F}" destId="{582C8C75-9873-42CB-9244-1840047F32DE}" srcOrd="9" destOrd="0" presId="urn:microsoft.com/office/officeart/2008/layout/LinedList"/>
    <dgm:cxn modelId="{F399BB91-3A56-407B-87BC-B80624E70046}" type="presParOf" srcId="{582C8C75-9873-42CB-9244-1840047F32DE}" destId="{B5D2654B-15EE-415F-8C77-5B1E4B6C31CB}" srcOrd="0" destOrd="0" presId="urn:microsoft.com/office/officeart/2008/layout/LinedList"/>
    <dgm:cxn modelId="{4F1A7FFB-8570-4B90-9101-0CF13BB99397}" type="presParOf" srcId="{582C8C75-9873-42CB-9244-1840047F32DE}" destId="{72478E4E-D4D3-4373-A61A-9B4F37BD748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1F90E-80A2-42B8-8FAD-116CA05F414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A6C37-AC4A-49DC-848C-561F7F28128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2KK ENSIMMÄINEN HYMY</a:t>
          </a:r>
          <a:endParaRPr lang="en-US" sz="3100" kern="1200"/>
        </a:p>
      </dsp:txBody>
      <dsp:txXfrm>
        <a:off x="0" y="0"/>
        <a:ext cx="6900512" cy="1384035"/>
      </dsp:txXfrm>
    </dsp:sp>
    <dsp:sp modelId="{07881164-AC01-4D04-BA18-20846E5451E9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54B22-1862-4B0B-BE11-DFEC7AAC221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4KK OSOITTAA KIINNOSTUSTA MUITA LAPSIA KOHTAAN</a:t>
          </a:r>
          <a:endParaRPr lang="en-US" sz="3100" kern="1200"/>
        </a:p>
      </dsp:txBody>
      <dsp:txXfrm>
        <a:off x="0" y="1384035"/>
        <a:ext cx="6900512" cy="1384035"/>
      </dsp:txXfrm>
    </dsp:sp>
    <dsp:sp modelId="{37380FC2-CD9A-499B-9CBB-B763C01E682D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53DA6-A336-44EF-A489-62BAE435CB60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6 -9KK IÄSSÄ VIERASTAMISEN KAUSI</a:t>
          </a:r>
          <a:endParaRPr lang="en-US" sz="3100" kern="1200"/>
        </a:p>
      </dsp:txBody>
      <dsp:txXfrm>
        <a:off x="0" y="2768070"/>
        <a:ext cx="6900512" cy="1384035"/>
      </dsp:txXfrm>
    </dsp:sp>
    <dsp:sp modelId="{2E1459CA-6238-4156-AA44-DEB72F83607D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77119-6B92-4B79-ABED-CBC33A833B1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LEIKIT JA VUOROVAIKUTUS VANHEMPIEN KANSSA MONUPUOLISTUU</a:t>
          </a:r>
          <a:endParaRPr lang="en-US" sz="3100" kern="120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D765F-9643-4419-9E08-87839C0CE3B2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538BA-4287-4C55-A635-BD699E2AEC28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LAPSEN YMMÄRRYS OMASTA ERILLISYYDESTÄ SUHTEESSA OMIIN VANHEMPIIN KASVAA</a:t>
          </a:r>
          <a:endParaRPr lang="en-US" sz="2800" kern="1200"/>
        </a:p>
      </dsp:txBody>
      <dsp:txXfrm>
        <a:off x="0" y="675"/>
        <a:ext cx="6900512" cy="1106957"/>
      </dsp:txXfrm>
    </dsp:sp>
    <dsp:sp modelId="{36E67B67-A0D6-454B-9DF6-4A41DF8C1A33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3DC11-C0A2-4244-8A2D-7A02EB776164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MUSTASUKKAISUUTTA</a:t>
          </a:r>
          <a:endParaRPr lang="en-US" sz="2800" kern="1200"/>
        </a:p>
      </dsp:txBody>
      <dsp:txXfrm>
        <a:off x="0" y="1107633"/>
        <a:ext cx="6900512" cy="1106957"/>
      </dsp:txXfrm>
    </dsp:sp>
    <dsp:sp modelId="{27DEEB23-D7C5-4F33-A39C-EA9734B0CBAD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A0F44-221C-4A79-BC41-530B331FF4A6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2 -3 VUOTIAALLA ON UHMAIKÄ</a:t>
          </a:r>
          <a:endParaRPr lang="en-US" sz="2800" kern="1200"/>
        </a:p>
      </dsp:txBody>
      <dsp:txXfrm>
        <a:off x="0" y="2214591"/>
        <a:ext cx="6900512" cy="1106957"/>
      </dsp:txXfrm>
    </dsp:sp>
    <dsp:sp modelId="{D9C961FD-5647-4FB3-B146-02CE9AAA552A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E5137-E6ED-4AE6-B549-4410A6A48AE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LAPSI ON HYVIN ITSEKESKEINEN (MINÄ, MINÄ, MINÄ…)</a:t>
          </a:r>
          <a:endParaRPr lang="en-US" sz="2800" kern="1200"/>
        </a:p>
      </dsp:txBody>
      <dsp:txXfrm>
        <a:off x="0" y="3321549"/>
        <a:ext cx="6900512" cy="1106957"/>
      </dsp:txXfrm>
    </dsp:sp>
    <dsp:sp modelId="{49A4A9AA-A23D-4F3C-833C-038251D3A6DD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02F31-5A8A-4F8E-B40C-2F71BE59DD2D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LAPSI TARVITSEE RAKKAUTTA JA RAJOJA</a:t>
          </a:r>
          <a:endParaRPr lang="en-US" sz="2800" kern="1200"/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1A03D-9728-4F10-88B7-D607FA8D4922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46683-DD70-415B-B32F-AE615A94A6A2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OVAT USEIN VILKKAITA JA UTELIAITA</a:t>
          </a:r>
          <a:endParaRPr lang="en-US" sz="1800" kern="1200"/>
        </a:p>
      </dsp:txBody>
      <dsp:txXfrm>
        <a:off x="0" y="2703"/>
        <a:ext cx="6900512" cy="921789"/>
      </dsp:txXfrm>
    </dsp:sp>
    <dsp:sp modelId="{DEEB1491-FC9F-4A0A-B37F-08C6A58BC733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95962-D294-415C-B3D2-ADE67F7CD631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OMATOIMISUUS LISÄÄNTYY</a:t>
          </a:r>
          <a:endParaRPr lang="en-US" sz="1800" kern="1200"/>
        </a:p>
      </dsp:txBody>
      <dsp:txXfrm>
        <a:off x="0" y="924492"/>
        <a:ext cx="6900512" cy="921789"/>
      </dsp:txXfrm>
    </dsp:sp>
    <dsp:sp modelId="{849930A2-2E4B-45DC-870B-3E8B4F94AB9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53672-6A5E-4CCD-A668-12DA39A019AD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AJATTELUA LEIMAA MIELIKUVITUS</a:t>
          </a:r>
          <a:endParaRPr lang="en-US" sz="1800" kern="1200"/>
        </a:p>
      </dsp:txBody>
      <dsp:txXfrm>
        <a:off x="0" y="1846281"/>
        <a:ext cx="6900512" cy="921789"/>
      </dsp:txXfrm>
    </dsp:sp>
    <dsp:sp modelId="{9AE7D159-40AF-4CE8-B563-623F803D21D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DDB4A-94CE-457F-85F5-F5D25926CC75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EMPATIAKYKY KEHITTYY; OSAA OTTAA HUOMIOON TOISEN TUNTEITA</a:t>
          </a:r>
          <a:endParaRPr lang="en-US" sz="1800" kern="1200"/>
        </a:p>
      </dsp:txBody>
      <dsp:txXfrm>
        <a:off x="0" y="2768070"/>
        <a:ext cx="6900512" cy="921789"/>
      </dsp:txXfrm>
    </dsp:sp>
    <dsp:sp modelId="{D4B652F9-6FBE-402D-BED7-57363743A9B9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28CFF-B3BD-4430-84DA-82D17697B2A3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OMIEN TUNTEIDEN SÄÄTELYN OPETTELU</a:t>
          </a:r>
          <a:endParaRPr lang="en-US" sz="1800" kern="1200"/>
        </a:p>
      </dsp:txBody>
      <dsp:txXfrm>
        <a:off x="0" y="3689859"/>
        <a:ext cx="6900512" cy="921789"/>
      </dsp:txXfrm>
    </dsp:sp>
    <dsp:sp modelId="{1643E1D6-9338-498C-BC91-B2D700B3C932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2CACF-1F76-440B-90CC-5EE050085DAC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YKSINKERTAISTEN SÄÄNTÖJEN OMAKSUMINEN; OMAN VUORON ODOTTAMINEN, TAVAROIDEN JAKAMINEN, OHJEIDEN SEURAAMINEN</a:t>
          </a:r>
          <a:endParaRPr lang="en-US" sz="1800" kern="1200"/>
        </a:p>
      </dsp:txBody>
      <dsp:txXfrm>
        <a:off x="0" y="4611648"/>
        <a:ext cx="6900512" cy="921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5A539-BA3A-4106-8E70-FFA94E0520D9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885FF-ED8C-456A-ACDA-41B216DC1151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ESIKOULUVAIHEESSA KAVEREISTA ALKAA TULLA TÄRKEÄMPIÄ</a:t>
          </a:r>
          <a:endParaRPr lang="en-US" sz="2000" kern="1200"/>
        </a:p>
      </dsp:txBody>
      <dsp:txXfrm>
        <a:off x="0" y="675"/>
        <a:ext cx="6900512" cy="790684"/>
      </dsp:txXfrm>
    </dsp:sp>
    <dsp:sp modelId="{7013F70C-CB86-44B1-972F-874466CDDF57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63924-FC74-44CF-A8EA-AED4212992B4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ESIKOULUIÄSSÄ VOI OLLA UHMAKKUUTTA JA LEVOTTOMUUTTA</a:t>
          </a:r>
          <a:endParaRPr lang="en-US" sz="2000" kern="1200"/>
        </a:p>
      </dsp:txBody>
      <dsp:txXfrm>
        <a:off x="0" y="791359"/>
        <a:ext cx="6900512" cy="790684"/>
      </dsp:txXfrm>
    </dsp:sp>
    <dsp:sp modelId="{5235C33C-F652-4850-ACDF-45CA449B9449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64CDA-4244-4330-94BA-3F50AF58CE00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KOULUIÄSSÄ KAVERISUHTEET JA RYHMÄÄN KUULUMINEN OVAT ERITTÄIN TÄRKEITÄ, TYTÖT JA POJAT USEIN ERI KAVERIRYHMISSÄ</a:t>
          </a:r>
          <a:endParaRPr lang="en-US" sz="2000" kern="1200"/>
        </a:p>
      </dsp:txBody>
      <dsp:txXfrm>
        <a:off x="0" y="1582044"/>
        <a:ext cx="6900512" cy="790684"/>
      </dsp:txXfrm>
    </dsp:sp>
    <dsp:sp modelId="{43B6C745-0306-4446-AD9E-33108C1C1052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0295D-413B-4E18-AFB9-1BACCCDB2DCA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KAVEREIDEN MIELIPITEILLÄ ON SUURI MERKITYS</a:t>
          </a:r>
          <a:endParaRPr lang="en-US" sz="2000" kern="1200"/>
        </a:p>
      </dsp:txBody>
      <dsp:txXfrm>
        <a:off x="0" y="2372728"/>
        <a:ext cx="6900512" cy="790684"/>
      </dsp:txXfrm>
    </dsp:sp>
    <dsp:sp modelId="{4FAA5F7F-1095-4FB8-AE6A-C3CFF14AA064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72B7F-5C84-4A43-98B5-3C5183BD908C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NEUVOTTELUTAITOJA, VUORON ODOTTELUA JA KAIKKIEN HUOMIOIMISTA HARJOITELLAAN</a:t>
          </a:r>
          <a:endParaRPr lang="en-US" sz="2000" kern="1200"/>
        </a:p>
      </dsp:txBody>
      <dsp:txXfrm>
        <a:off x="0" y="3163412"/>
        <a:ext cx="6900512" cy="790684"/>
      </dsp:txXfrm>
    </dsp:sp>
    <dsp:sp modelId="{FE33BB2D-6434-4A2B-8DE0-35778ABBDB19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7BEAF-86FD-4478-9C4B-56E51E8B25D2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OSAA TUNTEA SYYLLISYYTTÄ</a:t>
          </a:r>
          <a:endParaRPr lang="en-US" sz="2000" kern="1200"/>
        </a:p>
      </dsp:txBody>
      <dsp:txXfrm>
        <a:off x="0" y="3954096"/>
        <a:ext cx="6900512" cy="790684"/>
      </dsp:txXfrm>
    </dsp:sp>
    <dsp:sp modelId="{E2583AF2-05FD-46E2-BD98-FA4789B9E10C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49E27-5F5D-4398-A941-215302F5B7BB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VERTAILEE ITSEÄÄN MUIHIN</a:t>
          </a:r>
          <a:endParaRPr lang="en-US" sz="2000" kern="1200"/>
        </a:p>
      </dsp:txBody>
      <dsp:txXfrm>
        <a:off x="0" y="4744781"/>
        <a:ext cx="6900512" cy="790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81FB8-EC01-4E46-860B-954AEBEE6D38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A161C-9350-4C78-81CC-E982D2E2185E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OSAA HUOMIOIDA MUITA PAREMMIN, VOI LUOPUA OMISTA EDUISTA TOISEN HYVÄKSI</a:t>
          </a:r>
          <a:endParaRPr lang="en-US" sz="3000" kern="1200"/>
        </a:p>
      </dsp:txBody>
      <dsp:txXfrm>
        <a:off x="0" y="675"/>
        <a:ext cx="6900512" cy="1106957"/>
      </dsp:txXfrm>
    </dsp:sp>
    <dsp:sp modelId="{97A4851C-B7A3-41EF-B1B6-55106DAA1B01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1AE5A-B6FF-47DA-9223-5BF92ECA13E5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KILPAILU JA HÄVIÄMISEN TAITO KEHITTYVÄT</a:t>
          </a:r>
          <a:endParaRPr lang="en-US" sz="3000" kern="1200"/>
        </a:p>
      </dsp:txBody>
      <dsp:txXfrm>
        <a:off x="0" y="1107633"/>
        <a:ext cx="6900512" cy="1106957"/>
      </dsp:txXfrm>
    </dsp:sp>
    <dsp:sp modelId="{7980F4FF-A0FD-4BB4-BA04-983CA91747AB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40DBB-AC85-46E5-8A1A-21091751F1DB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NEGATIIVISTEN TUNTEIDEN SIETÄMINEN KEHITTYNYT</a:t>
          </a:r>
          <a:endParaRPr lang="en-US" sz="3000" kern="1200"/>
        </a:p>
      </dsp:txBody>
      <dsp:txXfrm>
        <a:off x="0" y="2214591"/>
        <a:ext cx="6900512" cy="1106957"/>
      </dsp:txXfrm>
    </dsp:sp>
    <dsp:sp modelId="{A1A97406-AD26-4137-ADED-56CDA1FCE1F6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E8FD6-2A6C-47DA-B4B0-047AB47244E2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ON SEESTEINEN, TASAPAINOINEN</a:t>
          </a:r>
          <a:endParaRPr lang="en-US" sz="3000" kern="1200"/>
        </a:p>
      </dsp:txBody>
      <dsp:txXfrm>
        <a:off x="0" y="3321549"/>
        <a:ext cx="6900512" cy="1106957"/>
      </dsp:txXfrm>
    </dsp:sp>
    <dsp:sp modelId="{D51A5D09-3EF1-4D53-ADB0-8DF5C3230326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2654B-15EE-415F-8C77-5B1E4B6C31CB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HARRASTUKSET KIINNOSTAVAT</a:t>
          </a:r>
          <a:endParaRPr lang="en-US" sz="30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FA75D-3552-9D18-7209-9817B3A09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E9C8204-20B8-631F-5126-9A6482C58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A03180-FF97-C89A-67BB-A6DD481B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8A3592-B393-35BA-3E1B-B508ED48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A9187A-6391-D092-076F-E24B8821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764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ED5C1-2608-BB68-99B9-CA8167E9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3C5C7CA-9E7E-999E-77CA-8757BEFC9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36BC54-099B-6362-72F7-4351C595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D6C353-2BD9-51AB-6FE0-F8808316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3EDF8C-26EA-FC59-CA2C-6A48CA5E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5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444D154-7EC1-0641-7AEA-710B07214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D830E0E-C8B8-1D08-CC4C-838AB7838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B9D869-4A12-F06F-5B7C-A497C41A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822B39-9DB7-B1E6-0B71-199B6F9D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4D9875-371D-ED4F-1F12-67B45493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413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C30CEF-DAF5-215B-D1F2-61431D29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AC7C2A-1D42-A71F-D278-267E1E483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455D27-B0E1-C41C-8349-C8A81ACB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A6DFCC-8177-AAA1-590B-1338F563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AA9C4C-5CD1-11FD-431D-3AF1DF7B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04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CD0EAE-DB5A-5652-C74E-20A6B98D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1969FDD-CA70-B1BF-3A09-701D5328E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D75305-2D90-D6AE-AF30-130C2630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7F6A32-473D-4705-D73D-86C6D5E8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21646D-13E5-EC81-0F13-64F7C435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106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82C45C-AC56-F3D9-C3DA-6CFD90E1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CA331A-DA17-F1EF-A261-4B183A284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E9A713D-86BB-EB0E-DADF-AD54E83E2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6B0B563-CD27-8788-107B-1AA7B68E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88D8A5-E787-17D3-9FDB-DF1F787D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AEBCD3-84CB-EAE4-8CAC-04AD14E8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407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721AF5-2A23-53FC-1969-C9241AC6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DE185C-303F-CEF2-996C-D0A7E7402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893CE8B-995B-AE51-46CA-58DA1BA68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7178DD-AD61-2FB5-2D42-0C96A0609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B7AFF91-BF95-B580-1CE7-11F8E571D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05A326F-1F88-16A7-791E-C753DDC9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FD3DFB8-3054-3326-815C-E6BB2D3B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A4CFC34-217E-5496-0110-B7CA7AE2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84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EE152C-76E6-6A43-2115-2ACB7DFE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AD5C02-E7EB-30F3-0512-474EBB97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74D8DF-28E7-EFD5-B00A-0E740337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A15690-4031-63EE-1F81-4CD3D1EB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86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B95622C-7BE4-7C94-6F4F-1F9898C7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3FC0CC4-3B51-94B6-BA24-30CD23E6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1F95E3-F9FE-1D93-34F9-87477BC4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95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DBE579-6636-263E-ABFC-E37B2CC7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DCF68D-9910-4D2D-3269-85B20236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A60304C-DA32-0BE9-3913-52C464D14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15FDE2-F8CB-2617-BD0A-71C7CF0F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306C8C1-863B-A7E5-0E1D-0E4578BE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4B67F0-EAB5-313D-6EB4-C72E402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614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3C73F1-7C17-EF5C-BE4B-D699D029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6F36DBE-C956-FA13-B556-C4803E78B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6908777-417F-2D41-6706-4CA0F2F7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4EA9D20-1131-71D6-17AF-CC86A2A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7217981-831D-1A7C-ADE9-31FEBCF0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7F5B66-97F5-3E78-3C78-0F5C10F7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8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A5F5F66-58EC-FD10-F5D5-725BDCBD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837B77-DD3E-8A2A-7F91-B431464DE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65A03B-689D-576F-FDBD-AFC279A66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4562C-5DDE-49BB-835B-FB066EC721D3}" type="datetimeFigureOut">
              <a:rPr lang="fi-FI" smtClean="0"/>
              <a:t>5.1.2023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478E3D-4B9C-71BE-1E4A-85349AA44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2904A13-9D35-6716-5021-FF07AA24E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DCCE6-27DE-4885-80B2-239B340748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339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0945D37E-8E91-785C-08B1-065DABBCB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A1A0BE1-FC33-63EA-B1B6-8668F3B43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</a:rPr>
              <a:t>LAPSEN SOSIAALINEN KEHITYS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DCC2191-F00D-2B14-85DE-3AFBBAC02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E9EE97-7CF7-6A5C-D126-1FE4D2C1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5400"/>
              <a:t>VAUVAIKÄ 0 -1V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87C7439-410D-D5E1-9E94-4BAD6C219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61749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87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A50672-707F-0D36-48E4-D8D6191D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5400"/>
              <a:t>TAAPERO 1 – 3V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5D2C325B-66E9-0BBA-CB84-04E22FBB85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82055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316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E16C65E-5191-A184-C79D-E53288D4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5400"/>
              <a:t>LEIKKI-IKÄINEN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32A802F-F93A-6C10-AA14-1D68C0689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55029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800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664F4D-176A-89D2-DD36-0A860A56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5400"/>
              <a:t>KOULUIKÄ (6 -12V)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6D7BB9E-0B31-40BE-632E-995FB382E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68976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20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DEF812-59FA-626F-0269-8AAFE332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endParaRPr lang="fi-FI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C8B3D57-CB03-A0D8-3BD5-1BAE0D2AD1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23599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603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Laajakuva</PresentationFormat>
  <Paragraphs>32</Paragraphs>
  <Slides>6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LAPSEN SOSIAALINEN KEHITYS</vt:lpstr>
      <vt:lpstr>VAUVAIKÄ 0 -1V</vt:lpstr>
      <vt:lpstr>TAAPERO 1 – 3V</vt:lpstr>
      <vt:lpstr>LEIKKI-IKÄINEN</vt:lpstr>
      <vt:lpstr>KOULUIKÄ (6 -12V)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LAPSEN SOSIAALINEN KEHITYS</dc:title>
  <dc:creator>Horppu Sari</dc:creator>
  <cp:lastModifiedBy>Horppu Sari</cp:lastModifiedBy>
  <cp:revision>1</cp:revision>
  <dcterms:created xsi:type="dcterms:W3CDTF">2023-01-05T08:52:06Z</dcterms:created>
  <dcterms:modified xsi:type="dcterms:W3CDTF">2023-01-05T09:25:31Z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2023-01-05T09:24:33Z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2baacab8-5842-4cae-b85b-f70bdcce9af2</vt:lpwstr>
  </property>
  <property fmtid="{D5CDD505-2E9C-101B-9397-08002B2CF9AE}" pid="7" name="MSIP_Label_defa4170-0d19-0005-0004-bc88714345d2_ActionId">
    <vt:lpwstr>0a33349e-5c26-4586-a0ac-2bdfbd1a23ed</vt:lpwstr>
  </property>
  <property fmtid="{D5CDD505-2E9C-101B-9397-08002B2CF9AE}" pid="8" name="MSIP_Label_defa4170-0d19-0005-0004-bc88714345d2_ContentBits">
    <vt:lpwstr>0</vt:lpwstr>
  </property>
</Properties>
</file>