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4E5C47-C152-419E-833E-F0358EBF3758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CCEA20-D228-41A0-8C87-04165E31EB74}">
      <dgm:prSet/>
      <dgm:spPr/>
      <dgm:t>
        <a:bodyPr/>
        <a:lstStyle/>
        <a:p>
          <a:r>
            <a:rPr lang="fi-FI"/>
            <a:t>SIGMUND FREUDIN TEORIA SIITÄ, MITEN IHMINEN ON SEKSUAALINEN OLENTO JO HETI SYNTYMÄSTÄ.</a:t>
          </a:r>
          <a:endParaRPr lang="en-US"/>
        </a:p>
      </dgm:t>
    </dgm:pt>
    <dgm:pt modelId="{68812401-EE97-4891-B5DA-D3821BB17172}" type="parTrans" cxnId="{3252F3ED-6CEE-4027-96CD-5DBD22B565CA}">
      <dgm:prSet/>
      <dgm:spPr/>
      <dgm:t>
        <a:bodyPr/>
        <a:lstStyle/>
        <a:p>
          <a:endParaRPr lang="en-US"/>
        </a:p>
      </dgm:t>
    </dgm:pt>
    <dgm:pt modelId="{BF272F8D-41B6-4F32-9362-284CA5B12DD7}" type="sibTrans" cxnId="{3252F3ED-6CEE-4027-96CD-5DBD22B565CA}">
      <dgm:prSet/>
      <dgm:spPr/>
      <dgm:t>
        <a:bodyPr/>
        <a:lstStyle/>
        <a:p>
          <a:endParaRPr lang="en-US"/>
        </a:p>
      </dgm:t>
    </dgm:pt>
    <dgm:pt modelId="{F432145F-B634-408B-B431-A14D4A99C309}">
      <dgm:prSet/>
      <dgm:spPr/>
      <dgm:t>
        <a:bodyPr/>
        <a:lstStyle/>
        <a:p>
          <a:r>
            <a:rPr lang="fi-FI"/>
            <a:t>LAPSI SAA MIELIHYVÄÄ ERI TAVALLA ERI IKÄVAIHEISSA</a:t>
          </a:r>
          <a:endParaRPr lang="en-US"/>
        </a:p>
      </dgm:t>
    </dgm:pt>
    <dgm:pt modelId="{FDBC9665-34A2-4C32-BC09-A0833EB0B838}" type="parTrans" cxnId="{BC9937F2-2963-4EAC-A3DC-A22E02A2BBB4}">
      <dgm:prSet/>
      <dgm:spPr/>
      <dgm:t>
        <a:bodyPr/>
        <a:lstStyle/>
        <a:p>
          <a:endParaRPr lang="en-US"/>
        </a:p>
      </dgm:t>
    </dgm:pt>
    <dgm:pt modelId="{E0DFA48E-4289-43E9-93B4-6275FD78BF62}" type="sibTrans" cxnId="{BC9937F2-2963-4EAC-A3DC-A22E02A2BBB4}">
      <dgm:prSet/>
      <dgm:spPr/>
      <dgm:t>
        <a:bodyPr/>
        <a:lstStyle/>
        <a:p>
          <a:endParaRPr lang="en-US"/>
        </a:p>
      </dgm:t>
    </dgm:pt>
    <dgm:pt modelId="{9386BCA7-4DE2-460F-A1B1-6D79F46CA04F}" type="pres">
      <dgm:prSet presAssocID="{F84E5C47-C152-419E-833E-F0358EBF3758}" presName="diagram" presStyleCnt="0">
        <dgm:presLayoutVars>
          <dgm:dir/>
          <dgm:resizeHandles/>
        </dgm:presLayoutVars>
      </dgm:prSet>
      <dgm:spPr/>
    </dgm:pt>
    <dgm:pt modelId="{F23A59CD-3CE9-4DAA-87C6-1BB04B064ADB}" type="pres">
      <dgm:prSet presAssocID="{F1CCEA20-D228-41A0-8C87-04165E31EB74}" presName="firstNode" presStyleLbl="node1" presStyleIdx="0" presStyleCnt="2">
        <dgm:presLayoutVars>
          <dgm:bulletEnabled val="1"/>
        </dgm:presLayoutVars>
      </dgm:prSet>
      <dgm:spPr/>
    </dgm:pt>
    <dgm:pt modelId="{ACE8EAF9-2FE0-4445-B8C8-38DF46572A4B}" type="pres">
      <dgm:prSet presAssocID="{BF272F8D-41B6-4F32-9362-284CA5B12DD7}" presName="sibTrans" presStyleLbl="sibTrans2D1" presStyleIdx="0" presStyleCnt="1"/>
      <dgm:spPr/>
    </dgm:pt>
    <dgm:pt modelId="{D577E4A0-B842-4F22-9AF6-C6901EF87626}" type="pres">
      <dgm:prSet presAssocID="{F432145F-B634-408B-B431-A14D4A99C309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4BC54834-9BDF-4053-8738-FAD39E00C9C9}" type="presOf" srcId="{F84E5C47-C152-419E-833E-F0358EBF3758}" destId="{9386BCA7-4DE2-460F-A1B1-6D79F46CA04F}" srcOrd="0" destOrd="0" presId="urn:microsoft.com/office/officeart/2005/8/layout/bProcess2"/>
    <dgm:cxn modelId="{A29B2391-0223-4BE2-8606-8DE81BEED8A3}" type="presOf" srcId="{BF272F8D-41B6-4F32-9362-284CA5B12DD7}" destId="{ACE8EAF9-2FE0-4445-B8C8-38DF46572A4B}" srcOrd="0" destOrd="0" presId="urn:microsoft.com/office/officeart/2005/8/layout/bProcess2"/>
    <dgm:cxn modelId="{E33D65A1-BED6-4A6C-9B2B-8B5A4F642CB0}" type="presOf" srcId="{F432145F-B634-408B-B431-A14D4A99C309}" destId="{D577E4A0-B842-4F22-9AF6-C6901EF87626}" srcOrd="0" destOrd="0" presId="urn:microsoft.com/office/officeart/2005/8/layout/bProcess2"/>
    <dgm:cxn modelId="{7306F7AC-82CD-4989-A1E2-588544DA0559}" type="presOf" srcId="{F1CCEA20-D228-41A0-8C87-04165E31EB74}" destId="{F23A59CD-3CE9-4DAA-87C6-1BB04B064ADB}" srcOrd="0" destOrd="0" presId="urn:microsoft.com/office/officeart/2005/8/layout/bProcess2"/>
    <dgm:cxn modelId="{3252F3ED-6CEE-4027-96CD-5DBD22B565CA}" srcId="{F84E5C47-C152-419E-833E-F0358EBF3758}" destId="{F1CCEA20-D228-41A0-8C87-04165E31EB74}" srcOrd="0" destOrd="0" parTransId="{68812401-EE97-4891-B5DA-D3821BB17172}" sibTransId="{BF272F8D-41B6-4F32-9362-284CA5B12DD7}"/>
    <dgm:cxn modelId="{BC9937F2-2963-4EAC-A3DC-A22E02A2BBB4}" srcId="{F84E5C47-C152-419E-833E-F0358EBF3758}" destId="{F432145F-B634-408B-B431-A14D4A99C309}" srcOrd="1" destOrd="0" parTransId="{FDBC9665-34A2-4C32-BC09-A0833EB0B838}" sibTransId="{E0DFA48E-4289-43E9-93B4-6275FD78BF62}"/>
    <dgm:cxn modelId="{18CB799B-CFAE-4F3B-B4E2-E3B93E476893}" type="presParOf" srcId="{9386BCA7-4DE2-460F-A1B1-6D79F46CA04F}" destId="{F23A59CD-3CE9-4DAA-87C6-1BB04B064ADB}" srcOrd="0" destOrd="0" presId="urn:microsoft.com/office/officeart/2005/8/layout/bProcess2"/>
    <dgm:cxn modelId="{147BB2D0-FC84-4666-8D09-28753E4B66A1}" type="presParOf" srcId="{9386BCA7-4DE2-460F-A1B1-6D79F46CA04F}" destId="{ACE8EAF9-2FE0-4445-B8C8-38DF46572A4B}" srcOrd="1" destOrd="0" presId="urn:microsoft.com/office/officeart/2005/8/layout/bProcess2"/>
    <dgm:cxn modelId="{8C9E5819-2663-443C-B9F0-80B443E75A4C}" type="presParOf" srcId="{9386BCA7-4DE2-460F-A1B1-6D79F46CA04F}" destId="{D577E4A0-B842-4F22-9AF6-C6901EF87626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507B18-DCF0-4B5E-9EF2-8974AB76F3A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D3A6E35-9BF6-4698-8E5E-E8BF41437C88}">
      <dgm:prSet/>
      <dgm:spPr/>
      <dgm:t>
        <a:bodyPr/>
        <a:lstStyle/>
        <a:p>
          <a:r>
            <a:rPr lang="fi-FI"/>
            <a:t>LAPSI SAA MIELIHYVÄÄ SUUN KAUTTA</a:t>
          </a:r>
          <a:endParaRPr lang="en-US"/>
        </a:p>
      </dgm:t>
    </dgm:pt>
    <dgm:pt modelId="{25E1451A-4B9E-49B4-A5B8-93DBB8A3A0D2}" type="parTrans" cxnId="{72EB5FB6-C60C-42F1-9E63-6DAA071221EB}">
      <dgm:prSet/>
      <dgm:spPr/>
      <dgm:t>
        <a:bodyPr/>
        <a:lstStyle/>
        <a:p>
          <a:endParaRPr lang="en-US"/>
        </a:p>
      </dgm:t>
    </dgm:pt>
    <dgm:pt modelId="{B36EC5E4-2D6A-42B1-AA65-012CEA5EDB51}" type="sibTrans" cxnId="{72EB5FB6-C60C-42F1-9E63-6DAA071221EB}">
      <dgm:prSet/>
      <dgm:spPr/>
      <dgm:t>
        <a:bodyPr/>
        <a:lstStyle/>
        <a:p>
          <a:endParaRPr lang="en-US"/>
        </a:p>
      </dgm:t>
    </dgm:pt>
    <dgm:pt modelId="{BD055581-0DDE-4F75-A2C7-3A06E92DFB21}">
      <dgm:prSet/>
      <dgm:spPr/>
      <dgm:t>
        <a:bodyPr/>
        <a:lstStyle/>
        <a:p>
          <a:r>
            <a:rPr lang="fi-FI"/>
            <a:t>MIELIHYVÄÄ TULEE MYÖS KOSKETUKSEN JA SYLISSÄ OLON MYÖTÄ</a:t>
          </a:r>
          <a:endParaRPr lang="en-US"/>
        </a:p>
      </dgm:t>
    </dgm:pt>
    <dgm:pt modelId="{F9E36336-DAE6-4C8C-9939-DDB6776663AB}" type="parTrans" cxnId="{8AFA724A-0A6D-4AB3-94F9-873534E1125F}">
      <dgm:prSet/>
      <dgm:spPr/>
      <dgm:t>
        <a:bodyPr/>
        <a:lstStyle/>
        <a:p>
          <a:endParaRPr lang="en-US"/>
        </a:p>
      </dgm:t>
    </dgm:pt>
    <dgm:pt modelId="{82F96AC1-BEB5-4669-901D-87E37D072492}" type="sibTrans" cxnId="{8AFA724A-0A6D-4AB3-94F9-873534E1125F}">
      <dgm:prSet/>
      <dgm:spPr/>
      <dgm:t>
        <a:bodyPr/>
        <a:lstStyle/>
        <a:p>
          <a:endParaRPr lang="en-US"/>
        </a:p>
      </dgm:t>
    </dgm:pt>
    <dgm:pt modelId="{871A5CBF-DEC7-4832-BFDC-C38CED32B0AC}">
      <dgm:prSet/>
      <dgm:spPr/>
      <dgm:t>
        <a:bodyPr/>
        <a:lstStyle/>
        <a:p>
          <a:r>
            <a:rPr lang="fi-FI"/>
            <a:t>KOKEMUS OMASTA KEHOSTA SYNTYY</a:t>
          </a:r>
          <a:endParaRPr lang="en-US"/>
        </a:p>
      </dgm:t>
    </dgm:pt>
    <dgm:pt modelId="{0BCF84C1-90AC-4BFF-BA66-74E677084BAB}" type="parTrans" cxnId="{E4398667-A0D5-41C8-9553-758485267110}">
      <dgm:prSet/>
      <dgm:spPr/>
      <dgm:t>
        <a:bodyPr/>
        <a:lstStyle/>
        <a:p>
          <a:endParaRPr lang="en-US"/>
        </a:p>
      </dgm:t>
    </dgm:pt>
    <dgm:pt modelId="{F693B95F-B1F4-40B1-A1C8-F99D284DC644}" type="sibTrans" cxnId="{E4398667-A0D5-41C8-9553-758485267110}">
      <dgm:prSet/>
      <dgm:spPr/>
      <dgm:t>
        <a:bodyPr/>
        <a:lstStyle/>
        <a:p>
          <a:endParaRPr lang="en-US"/>
        </a:p>
      </dgm:t>
    </dgm:pt>
    <dgm:pt modelId="{F2C8C023-C06B-4046-A513-B574EFA31861}" type="pres">
      <dgm:prSet presAssocID="{FF507B18-DCF0-4B5E-9EF2-8974AB76F3A0}" presName="linear" presStyleCnt="0">
        <dgm:presLayoutVars>
          <dgm:animLvl val="lvl"/>
          <dgm:resizeHandles val="exact"/>
        </dgm:presLayoutVars>
      </dgm:prSet>
      <dgm:spPr/>
    </dgm:pt>
    <dgm:pt modelId="{5603F0CC-8D37-48B7-A921-EE7FD995E712}" type="pres">
      <dgm:prSet presAssocID="{CD3A6E35-9BF6-4698-8E5E-E8BF41437C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7586DE-0D0F-407F-95FA-761F372EA4D7}" type="pres">
      <dgm:prSet presAssocID="{B36EC5E4-2D6A-42B1-AA65-012CEA5EDB51}" presName="spacer" presStyleCnt="0"/>
      <dgm:spPr/>
    </dgm:pt>
    <dgm:pt modelId="{75C7D708-8E39-4FFD-B0D8-5FD70C0500F8}" type="pres">
      <dgm:prSet presAssocID="{BD055581-0DDE-4F75-A2C7-3A06E92DFB2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F1F2CE-AB56-4378-A76F-E2569BE778AB}" type="pres">
      <dgm:prSet presAssocID="{82F96AC1-BEB5-4669-901D-87E37D072492}" presName="spacer" presStyleCnt="0"/>
      <dgm:spPr/>
    </dgm:pt>
    <dgm:pt modelId="{B644FB3B-D9B9-4684-A6FB-61D7D89FDBCB}" type="pres">
      <dgm:prSet presAssocID="{871A5CBF-DEC7-4832-BFDC-C38CED32B0A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7E5A15D-F8B5-422B-96A9-87778BAE98CD}" type="presOf" srcId="{CD3A6E35-9BF6-4698-8E5E-E8BF41437C88}" destId="{5603F0CC-8D37-48B7-A921-EE7FD995E712}" srcOrd="0" destOrd="0" presId="urn:microsoft.com/office/officeart/2005/8/layout/vList2"/>
    <dgm:cxn modelId="{E4398667-A0D5-41C8-9553-758485267110}" srcId="{FF507B18-DCF0-4B5E-9EF2-8974AB76F3A0}" destId="{871A5CBF-DEC7-4832-BFDC-C38CED32B0AC}" srcOrd="2" destOrd="0" parTransId="{0BCF84C1-90AC-4BFF-BA66-74E677084BAB}" sibTransId="{F693B95F-B1F4-40B1-A1C8-F99D284DC644}"/>
    <dgm:cxn modelId="{99B7116A-289B-4A8D-A8BE-008F64130292}" type="presOf" srcId="{FF507B18-DCF0-4B5E-9EF2-8974AB76F3A0}" destId="{F2C8C023-C06B-4046-A513-B574EFA31861}" srcOrd="0" destOrd="0" presId="urn:microsoft.com/office/officeart/2005/8/layout/vList2"/>
    <dgm:cxn modelId="{8AFA724A-0A6D-4AB3-94F9-873534E1125F}" srcId="{FF507B18-DCF0-4B5E-9EF2-8974AB76F3A0}" destId="{BD055581-0DDE-4F75-A2C7-3A06E92DFB21}" srcOrd="1" destOrd="0" parTransId="{F9E36336-DAE6-4C8C-9939-DDB6776663AB}" sibTransId="{82F96AC1-BEB5-4669-901D-87E37D072492}"/>
    <dgm:cxn modelId="{CC6E147E-DDE0-4B51-A5BF-EA3720D735F2}" type="presOf" srcId="{871A5CBF-DEC7-4832-BFDC-C38CED32B0AC}" destId="{B644FB3B-D9B9-4684-A6FB-61D7D89FDBCB}" srcOrd="0" destOrd="0" presId="urn:microsoft.com/office/officeart/2005/8/layout/vList2"/>
    <dgm:cxn modelId="{49D8E497-235E-4B4E-91A6-425D13062E8C}" type="presOf" srcId="{BD055581-0DDE-4F75-A2C7-3A06E92DFB21}" destId="{75C7D708-8E39-4FFD-B0D8-5FD70C0500F8}" srcOrd="0" destOrd="0" presId="urn:microsoft.com/office/officeart/2005/8/layout/vList2"/>
    <dgm:cxn modelId="{72EB5FB6-C60C-42F1-9E63-6DAA071221EB}" srcId="{FF507B18-DCF0-4B5E-9EF2-8974AB76F3A0}" destId="{CD3A6E35-9BF6-4698-8E5E-E8BF41437C88}" srcOrd="0" destOrd="0" parTransId="{25E1451A-4B9E-49B4-A5B8-93DBB8A3A0D2}" sibTransId="{B36EC5E4-2D6A-42B1-AA65-012CEA5EDB51}"/>
    <dgm:cxn modelId="{6D038A3A-DECC-45DB-8C6B-DF3338E21C2C}" type="presParOf" srcId="{F2C8C023-C06B-4046-A513-B574EFA31861}" destId="{5603F0CC-8D37-48B7-A921-EE7FD995E712}" srcOrd="0" destOrd="0" presId="urn:microsoft.com/office/officeart/2005/8/layout/vList2"/>
    <dgm:cxn modelId="{DC944899-BC9D-492D-BBBE-B5F167A876BE}" type="presParOf" srcId="{F2C8C023-C06B-4046-A513-B574EFA31861}" destId="{567586DE-0D0F-407F-95FA-761F372EA4D7}" srcOrd="1" destOrd="0" presId="urn:microsoft.com/office/officeart/2005/8/layout/vList2"/>
    <dgm:cxn modelId="{0DB7182F-54E2-47B5-9E97-A61A47C4369A}" type="presParOf" srcId="{F2C8C023-C06B-4046-A513-B574EFA31861}" destId="{75C7D708-8E39-4FFD-B0D8-5FD70C0500F8}" srcOrd="2" destOrd="0" presId="urn:microsoft.com/office/officeart/2005/8/layout/vList2"/>
    <dgm:cxn modelId="{F4AD9ABE-984F-435A-B0C8-DB598CE81B38}" type="presParOf" srcId="{F2C8C023-C06B-4046-A513-B574EFA31861}" destId="{F8F1F2CE-AB56-4378-A76F-E2569BE778AB}" srcOrd="3" destOrd="0" presId="urn:microsoft.com/office/officeart/2005/8/layout/vList2"/>
    <dgm:cxn modelId="{CE5F76D4-75A5-4BCE-A213-5754C854A5CF}" type="presParOf" srcId="{F2C8C023-C06B-4046-A513-B574EFA31861}" destId="{B644FB3B-D9B9-4684-A6FB-61D7D89FDBC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7A7D26-D489-4369-98CD-5AFED734EC0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67EC693-F599-46BC-A09A-60EAC5E53F08}">
      <dgm:prSet/>
      <dgm:spPr/>
      <dgm:t>
        <a:bodyPr/>
        <a:lstStyle/>
        <a:p>
          <a:r>
            <a:rPr lang="fi-FI"/>
            <a:t>SIISTIKSI OPPIMINEN</a:t>
          </a:r>
          <a:endParaRPr lang="en-US"/>
        </a:p>
      </dgm:t>
    </dgm:pt>
    <dgm:pt modelId="{6C7F8C80-F18A-48EF-8C38-B2349413B2C5}" type="parTrans" cxnId="{5F901CF3-607A-4048-9158-3B95A8A6D623}">
      <dgm:prSet/>
      <dgm:spPr/>
      <dgm:t>
        <a:bodyPr/>
        <a:lstStyle/>
        <a:p>
          <a:endParaRPr lang="en-US"/>
        </a:p>
      </dgm:t>
    </dgm:pt>
    <dgm:pt modelId="{32A4DAEF-7767-490F-A761-C72B30A20D15}" type="sibTrans" cxnId="{5F901CF3-607A-4048-9158-3B95A8A6D623}">
      <dgm:prSet/>
      <dgm:spPr/>
      <dgm:t>
        <a:bodyPr/>
        <a:lstStyle/>
        <a:p>
          <a:endParaRPr lang="en-US"/>
        </a:p>
      </dgm:t>
    </dgm:pt>
    <dgm:pt modelId="{F3054BA0-BD5F-4A6E-B19D-92C85048FE06}">
      <dgm:prSet/>
      <dgm:spPr/>
      <dgm:t>
        <a:bodyPr/>
        <a:lstStyle/>
        <a:p>
          <a:r>
            <a:rPr lang="fi-FI"/>
            <a:t>OMAN KEHON TUTKIMISTA JA VERTAILEMISTA</a:t>
          </a:r>
          <a:endParaRPr lang="en-US"/>
        </a:p>
      </dgm:t>
    </dgm:pt>
    <dgm:pt modelId="{4B288C17-6F6B-4150-9E7D-3AA25EAC97A5}" type="parTrans" cxnId="{C78B3574-61EE-4881-BAF9-AF6C54C22D48}">
      <dgm:prSet/>
      <dgm:spPr/>
      <dgm:t>
        <a:bodyPr/>
        <a:lstStyle/>
        <a:p>
          <a:endParaRPr lang="en-US"/>
        </a:p>
      </dgm:t>
    </dgm:pt>
    <dgm:pt modelId="{755739AE-5D59-45E9-AA75-8EF98D0FB0C9}" type="sibTrans" cxnId="{C78B3574-61EE-4881-BAF9-AF6C54C22D48}">
      <dgm:prSet/>
      <dgm:spPr/>
      <dgm:t>
        <a:bodyPr/>
        <a:lstStyle/>
        <a:p>
          <a:endParaRPr lang="en-US"/>
        </a:p>
      </dgm:t>
    </dgm:pt>
    <dgm:pt modelId="{2AA29238-9A19-4EA3-9C78-57081EAF011F}">
      <dgm:prSet/>
      <dgm:spPr/>
      <dgm:t>
        <a:bodyPr/>
        <a:lstStyle/>
        <a:p>
          <a:r>
            <a:rPr lang="fi-FI"/>
            <a:t>OPPII OMAN SUKUPUOLEN</a:t>
          </a:r>
          <a:endParaRPr lang="en-US"/>
        </a:p>
      </dgm:t>
    </dgm:pt>
    <dgm:pt modelId="{3F79153B-A6A8-4D29-AAC0-C6E153AE0DF4}" type="parTrans" cxnId="{3C85AAF1-193A-443C-8CB0-AB4C5179452E}">
      <dgm:prSet/>
      <dgm:spPr/>
      <dgm:t>
        <a:bodyPr/>
        <a:lstStyle/>
        <a:p>
          <a:endParaRPr lang="en-US"/>
        </a:p>
      </dgm:t>
    </dgm:pt>
    <dgm:pt modelId="{AD80CA13-0A60-4388-BD69-46D0DF1D3574}" type="sibTrans" cxnId="{3C85AAF1-193A-443C-8CB0-AB4C5179452E}">
      <dgm:prSet/>
      <dgm:spPr/>
      <dgm:t>
        <a:bodyPr/>
        <a:lstStyle/>
        <a:p>
          <a:endParaRPr lang="en-US"/>
        </a:p>
      </dgm:t>
    </dgm:pt>
    <dgm:pt modelId="{EEAC7CB0-B42D-4C25-898B-428A83575EBA}">
      <dgm:prSet/>
      <dgm:spPr/>
      <dgm:t>
        <a:bodyPr/>
        <a:lstStyle/>
        <a:p>
          <a:r>
            <a:rPr lang="fi-FI"/>
            <a:t>OMAN KEHON ARVOSTAMINEN</a:t>
          </a:r>
          <a:endParaRPr lang="en-US"/>
        </a:p>
      </dgm:t>
    </dgm:pt>
    <dgm:pt modelId="{50783AE7-C219-430F-BDA2-AA2CA6FC43A3}" type="parTrans" cxnId="{E92922FF-64CA-488A-8F38-DCFA91821D57}">
      <dgm:prSet/>
      <dgm:spPr/>
      <dgm:t>
        <a:bodyPr/>
        <a:lstStyle/>
        <a:p>
          <a:endParaRPr lang="en-US"/>
        </a:p>
      </dgm:t>
    </dgm:pt>
    <dgm:pt modelId="{F8183650-4D07-4836-B248-C6FC77BDA735}" type="sibTrans" cxnId="{E92922FF-64CA-488A-8F38-DCFA91821D57}">
      <dgm:prSet/>
      <dgm:spPr/>
      <dgm:t>
        <a:bodyPr/>
        <a:lstStyle/>
        <a:p>
          <a:endParaRPr lang="en-US"/>
        </a:p>
      </dgm:t>
    </dgm:pt>
    <dgm:pt modelId="{43444938-C76E-4612-A5FB-BD694829A5A2}" type="pres">
      <dgm:prSet presAssocID="{A37A7D26-D489-4369-98CD-5AFED734EC0B}" presName="linear" presStyleCnt="0">
        <dgm:presLayoutVars>
          <dgm:animLvl val="lvl"/>
          <dgm:resizeHandles val="exact"/>
        </dgm:presLayoutVars>
      </dgm:prSet>
      <dgm:spPr/>
    </dgm:pt>
    <dgm:pt modelId="{176C120A-4552-4D15-9F94-C7A4D82C2621}" type="pres">
      <dgm:prSet presAssocID="{967EC693-F599-46BC-A09A-60EAC5E53F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28018B7-739A-4489-8700-A6C1C521EE31}" type="pres">
      <dgm:prSet presAssocID="{32A4DAEF-7767-490F-A761-C72B30A20D15}" presName="spacer" presStyleCnt="0"/>
      <dgm:spPr/>
    </dgm:pt>
    <dgm:pt modelId="{70B946D9-96C6-457A-BA36-F494CD8DD960}" type="pres">
      <dgm:prSet presAssocID="{F3054BA0-BD5F-4A6E-B19D-92C85048FE0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B67A95-99A4-4149-872C-1C9E441E34ED}" type="pres">
      <dgm:prSet presAssocID="{755739AE-5D59-45E9-AA75-8EF98D0FB0C9}" presName="spacer" presStyleCnt="0"/>
      <dgm:spPr/>
    </dgm:pt>
    <dgm:pt modelId="{FE40698C-E0D3-4383-8D01-537A2C2FDB96}" type="pres">
      <dgm:prSet presAssocID="{2AA29238-9A19-4EA3-9C78-57081EAF011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D3892F-EC59-4552-946F-7BCA7DFC1C19}" type="pres">
      <dgm:prSet presAssocID="{AD80CA13-0A60-4388-BD69-46D0DF1D3574}" presName="spacer" presStyleCnt="0"/>
      <dgm:spPr/>
    </dgm:pt>
    <dgm:pt modelId="{8E746226-00F1-451D-BD5F-DC7ACAFF8842}" type="pres">
      <dgm:prSet presAssocID="{EEAC7CB0-B42D-4C25-898B-428A83575EB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0E19A42-10BE-4BB6-83EF-1ABA5B2CCB4F}" type="presOf" srcId="{A37A7D26-D489-4369-98CD-5AFED734EC0B}" destId="{43444938-C76E-4612-A5FB-BD694829A5A2}" srcOrd="0" destOrd="0" presId="urn:microsoft.com/office/officeart/2005/8/layout/vList2"/>
    <dgm:cxn modelId="{BC90776E-2896-48C7-B63B-9FA3C032954C}" type="presOf" srcId="{F3054BA0-BD5F-4A6E-B19D-92C85048FE06}" destId="{70B946D9-96C6-457A-BA36-F494CD8DD960}" srcOrd="0" destOrd="0" presId="urn:microsoft.com/office/officeart/2005/8/layout/vList2"/>
    <dgm:cxn modelId="{C78B3574-61EE-4881-BAF9-AF6C54C22D48}" srcId="{A37A7D26-D489-4369-98CD-5AFED734EC0B}" destId="{F3054BA0-BD5F-4A6E-B19D-92C85048FE06}" srcOrd="1" destOrd="0" parTransId="{4B288C17-6F6B-4150-9E7D-3AA25EAC97A5}" sibTransId="{755739AE-5D59-45E9-AA75-8EF98D0FB0C9}"/>
    <dgm:cxn modelId="{F72BCEA7-DD44-4DF8-A116-5348E2618F25}" type="presOf" srcId="{967EC693-F599-46BC-A09A-60EAC5E53F08}" destId="{176C120A-4552-4D15-9F94-C7A4D82C2621}" srcOrd="0" destOrd="0" presId="urn:microsoft.com/office/officeart/2005/8/layout/vList2"/>
    <dgm:cxn modelId="{3068ECC3-FAA4-4A7F-9BE0-2637F3F76E57}" type="presOf" srcId="{EEAC7CB0-B42D-4C25-898B-428A83575EBA}" destId="{8E746226-00F1-451D-BD5F-DC7ACAFF8842}" srcOrd="0" destOrd="0" presId="urn:microsoft.com/office/officeart/2005/8/layout/vList2"/>
    <dgm:cxn modelId="{3C85AAF1-193A-443C-8CB0-AB4C5179452E}" srcId="{A37A7D26-D489-4369-98CD-5AFED734EC0B}" destId="{2AA29238-9A19-4EA3-9C78-57081EAF011F}" srcOrd="2" destOrd="0" parTransId="{3F79153B-A6A8-4D29-AAC0-C6E153AE0DF4}" sibTransId="{AD80CA13-0A60-4388-BD69-46D0DF1D3574}"/>
    <dgm:cxn modelId="{5F901CF3-607A-4048-9158-3B95A8A6D623}" srcId="{A37A7D26-D489-4369-98CD-5AFED734EC0B}" destId="{967EC693-F599-46BC-A09A-60EAC5E53F08}" srcOrd="0" destOrd="0" parTransId="{6C7F8C80-F18A-48EF-8C38-B2349413B2C5}" sibTransId="{32A4DAEF-7767-490F-A761-C72B30A20D15}"/>
    <dgm:cxn modelId="{AD0D5CF4-F8BF-454E-A561-67271AAC15CD}" type="presOf" srcId="{2AA29238-9A19-4EA3-9C78-57081EAF011F}" destId="{FE40698C-E0D3-4383-8D01-537A2C2FDB96}" srcOrd="0" destOrd="0" presId="urn:microsoft.com/office/officeart/2005/8/layout/vList2"/>
    <dgm:cxn modelId="{E92922FF-64CA-488A-8F38-DCFA91821D57}" srcId="{A37A7D26-D489-4369-98CD-5AFED734EC0B}" destId="{EEAC7CB0-B42D-4C25-898B-428A83575EBA}" srcOrd="3" destOrd="0" parTransId="{50783AE7-C219-430F-BDA2-AA2CA6FC43A3}" sibTransId="{F8183650-4D07-4836-B248-C6FC77BDA735}"/>
    <dgm:cxn modelId="{18A0813D-82F5-4B3F-AAB4-24C1E5BE56B0}" type="presParOf" srcId="{43444938-C76E-4612-A5FB-BD694829A5A2}" destId="{176C120A-4552-4D15-9F94-C7A4D82C2621}" srcOrd="0" destOrd="0" presId="urn:microsoft.com/office/officeart/2005/8/layout/vList2"/>
    <dgm:cxn modelId="{2A4EF4D3-5260-49E4-9319-18BAC98D6434}" type="presParOf" srcId="{43444938-C76E-4612-A5FB-BD694829A5A2}" destId="{A28018B7-739A-4489-8700-A6C1C521EE31}" srcOrd="1" destOrd="0" presId="urn:microsoft.com/office/officeart/2005/8/layout/vList2"/>
    <dgm:cxn modelId="{35532615-4180-4AE2-977E-EBC5F0114092}" type="presParOf" srcId="{43444938-C76E-4612-A5FB-BD694829A5A2}" destId="{70B946D9-96C6-457A-BA36-F494CD8DD960}" srcOrd="2" destOrd="0" presId="urn:microsoft.com/office/officeart/2005/8/layout/vList2"/>
    <dgm:cxn modelId="{411BA33D-EA02-4917-BED1-1C794A3E2EAF}" type="presParOf" srcId="{43444938-C76E-4612-A5FB-BD694829A5A2}" destId="{D4B67A95-99A4-4149-872C-1C9E441E34ED}" srcOrd="3" destOrd="0" presId="urn:microsoft.com/office/officeart/2005/8/layout/vList2"/>
    <dgm:cxn modelId="{7A73D46E-6749-4763-8F20-BC608A8538A1}" type="presParOf" srcId="{43444938-C76E-4612-A5FB-BD694829A5A2}" destId="{FE40698C-E0D3-4383-8D01-537A2C2FDB96}" srcOrd="4" destOrd="0" presId="urn:microsoft.com/office/officeart/2005/8/layout/vList2"/>
    <dgm:cxn modelId="{CC5431C1-7064-4CFD-960C-408D4E8F85F5}" type="presParOf" srcId="{43444938-C76E-4612-A5FB-BD694829A5A2}" destId="{FED3892F-EC59-4552-946F-7BCA7DFC1C19}" srcOrd="5" destOrd="0" presId="urn:microsoft.com/office/officeart/2005/8/layout/vList2"/>
    <dgm:cxn modelId="{9C04E05C-A636-4963-8C18-787CF1E70593}" type="presParOf" srcId="{43444938-C76E-4612-A5FB-BD694829A5A2}" destId="{8E746226-00F1-451D-BD5F-DC7ACAFF884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CF20F4-7F15-4BB2-8E79-954C53150D3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80DAC3F-EDAB-43F7-955F-C2FE46AF88E7}">
      <dgm:prSet/>
      <dgm:spPr/>
      <dgm:t>
        <a:bodyPr/>
        <a:lstStyle/>
        <a:p>
          <a:r>
            <a:rPr lang="fi-FI"/>
            <a:t>MIELIHYVÄN LÖYTÄMINEN SUKUPUOLIELIMISTÄ, ITSETYYDYTYSTÄ</a:t>
          </a:r>
          <a:endParaRPr lang="en-US"/>
        </a:p>
      </dgm:t>
    </dgm:pt>
    <dgm:pt modelId="{9CD05D5F-E056-4BAC-8458-8230F8EA1A6E}" type="parTrans" cxnId="{64F05F71-4DE9-4328-A6DD-B649A3BFED65}">
      <dgm:prSet/>
      <dgm:spPr/>
      <dgm:t>
        <a:bodyPr/>
        <a:lstStyle/>
        <a:p>
          <a:endParaRPr lang="en-US"/>
        </a:p>
      </dgm:t>
    </dgm:pt>
    <dgm:pt modelId="{395F4782-43BF-4BD2-B39E-920D429DFFC8}" type="sibTrans" cxnId="{64F05F71-4DE9-4328-A6DD-B649A3BFED65}">
      <dgm:prSet/>
      <dgm:spPr/>
      <dgm:t>
        <a:bodyPr/>
        <a:lstStyle/>
        <a:p>
          <a:endParaRPr lang="en-US"/>
        </a:p>
      </dgm:t>
    </dgm:pt>
    <dgm:pt modelId="{8C38351E-1079-45B3-9AB4-1FF5F880CB08}">
      <dgm:prSet/>
      <dgm:spPr/>
      <dgm:t>
        <a:bodyPr/>
        <a:lstStyle/>
        <a:p>
          <a:r>
            <a:rPr lang="fi-FI"/>
            <a:t>LAPSI POHTII, MISTÄ VAUVAT TULEVAT</a:t>
          </a:r>
          <a:endParaRPr lang="en-US"/>
        </a:p>
      </dgm:t>
    </dgm:pt>
    <dgm:pt modelId="{831BE90D-220B-41D1-ADEF-29718919E7EA}" type="parTrans" cxnId="{967BAC2B-9080-45AC-9D07-2E90CFF75C32}">
      <dgm:prSet/>
      <dgm:spPr/>
      <dgm:t>
        <a:bodyPr/>
        <a:lstStyle/>
        <a:p>
          <a:endParaRPr lang="en-US"/>
        </a:p>
      </dgm:t>
    </dgm:pt>
    <dgm:pt modelId="{AA3DA007-39A9-446B-A48B-4AB29AF8B2B0}" type="sibTrans" cxnId="{967BAC2B-9080-45AC-9D07-2E90CFF75C32}">
      <dgm:prSet/>
      <dgm:spPr/>
      <dgm:t>
        <a:bodyPr/>
        <a:lstStyle/>
        <a:p>
          <a:endParaRPr lang="en-US"/>
        </a:p>
      </dgm:t>
    </dgm:pt>
    <dgm:pt modelId="{B8E2B0B1-F55F-4A75-9976-41F1F48933FA}">
      <dgm:prSet/>
      <dgm:spPr/>
      <dgm:t>
        <a:bodyPr/>
        <a:lstStyle/>
        <a:p>
          <a:r>
            <a:rPr lang="fi-FI"/>
            <a:t>KYSELEE SEKSUAALISUUTEEN LIITTYVIÄ ASIOITA</a:t>
          </a:r>
          <a:endParaRPr lang="en-US"/>
        </a:p>
      </dgm:t>
    </dgm:pt>
    <dgm:pt modelId="{7E196B7E-790E-4BAD-9A2D-68E7C17FC4DF}" type="parTrans" cxnId="{282CC360-E50C-403B-A67E-6AC37A08C5F2}">
      <dgm:prSet/>
      <dgm:spPr/>
      <dgm:t>
        <a:bodyPr/>
        <a:lstStyle/>
        <a:p>
          <a:endParaRPr lang="en-US"/>
        </a:p>
      </dgm:t>
    </dgm:pt>
    <dgm:pt modelId="{D672E936-7984-4D7C-AE7E-2D9B3D94F9FC}" type="sibTrans" cxnId="{282CC360-E50C-403B-A67E-6AC37A08C5F2}">
      <dgm:prSet/>
      <dgm:spPr/>
      <dgm:t>
        <a:bodyPr/>
        <a:lstStyle/>
        <a:p>
          <a:endParaRPr lang="en-US"/>
        </a:p>
      </dgm:t>
    </dgm:pt>
    <dgm:pt modelId="{5475A13B-E9CC-4573-B38D-5B7746C92D43}">
      <dgm:prSet/>
      <dgm:spPr/>
      <dgm:t>
        <a:bodyPr/>
        <a:lstStyle/>
        <a:p>
          <a:r>
            <a:rPr lang="fi-FI" b="1"/>
            <a:t>OIDIPAALIVAIHE</a:t>
          </a:r>
          <a:r>
            <a:rPr lang="fi-FI"/>
            <a:t> NOIN 4 -6-VUOTIAANA; LAPSI RAKASTUU vanhempaansa tai johonkin aikuiseen ihmiseen. LAPSEN TÄYTYY YMMÄRTÄÄ, ETTÄ VANHEMMILLA ON JOTAIN ERITYISTÄ KESKENÄÄN.</a:t>
          </a:r>
          <a:endParaRPr lang="en-US"/>
        </a:p>
      </dgm:t>
    </dgm:pt>
    <dgm:pt modelId="{C92184DB-2A43-406F-B4F2-A9087BB88BCA}" type="parTrans" cxnId="{906E7A36-1C20-46B9-97E8-2F08F8A7F41F}">
      <dgm:prSet/>
      <dgm:spPr/>
      <dgm:t>
        <a:bodyPr/>
        <a:lstStyle/>
        <a:p>
          <a:endParaRPr lang="en-US"/>
        </a:p>
      </dgm:t>
    </dgm:pt>
    <dgm:pt modelId="{E051DD1A-FD06-467D-B3EF-4900A1ABABDA}" type="sibTrans" cxnId="{906E7A36-1C20-46B9-97E8-2F08F8A7F41F}">
      <dgm:prSet/>
      <dgm:spPr/>
      <dgm:t>
        <a:bodyPr/>
        <a:lstStyle/>
        <a:p>
          <a:endParaRPr lang="en-US"/>
        </a:p>
      </dgm:t>
    </dgm:pt>
    <dgm:pt modelId="{E1D6F09C-1C89-42FD-B929-3B340E868030}">
      <dgm:prSet/>
      <dgm:spPr/>
      <dgm:t>
        <a:bodyPr/>
        <a:lstStyle/>
        <a:p>
          <a:r>
            <a:rPr lang="fi-FI" b="1"/>
            <a:t>SAMAISTUMINEN SAMAA SUKUPUOLTA OLEVAAN VANHEMPAAN.</a:t>
          </a:r>
          <a:endParaRPr lang="en-US"/>
        </a:p>
      </dgm:t>
    </dgm:pt>
    <dgm:pt modelId="{0D4A9EDB-44B3-4124-B0D8-E3AE181907DC}" type="parTrans" cxnId="{730E1DF2-902A-4322-853E-F69626B580C0}">
      <dgm:prSet/>
      <dgm:spPr/>
      <dgm:t>
        <a:bodyPr/>
        <a:lstStyle/>
        <a:p>
          <a:endParaRPr lang="en-US"/>
        </a:p>
      </dgm:t>
    </dgm:pt>
    <dgm:pt modelId="{DF86A992-240B-47B2-B986-CEB5E38A9AB6}" type="sibTrans" cxnId="{730E1DF2-902A-4322-853E-F69626B580C0}">
      <dgm:prSet/>
      <dgm:spPr/>
      <dgm:t>
        <a:bodyPr/>
        <a:lstStyle/>
        <a:p>
          <a:endParaRPr lang="en-US"/>
        </a:p>
      </dgm:t>
    </dgm:pt>
    <dgm:pt modelId="{A4F956E7-7926-452C-ADB5-A654B0A39498}" type="pres">
      <dgm:prSet presAssocID="{95CF20F4-7F15-4BB2-8E79-954C53150D31}" presName="linear" presStyleCnt="0">
        <dgm:presLayoutVars>
          <dgm:animLvl val="lvl"/>
          <dgm:resizeHandles val="exact"/>
        </dgm:presLayoutVars>
      </dgm:prSet>
      <dgm:spPr/>
    </dgm:pt>
    <dgm:pt modelId="{F89A13A6-88B5-4653-B8CE-C1F20CEA56D9}" type="pres">
      <dgm:prSet presAssocID="{A80DAC3F-EDAB-43F7-955F-C2FE46AF88E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7CDBB57-5741-4CB9-92F0-ACEFB07DD8AA}" type="pres">
      <dgm:prSet presAssocID="{395F4782-43BF-4BD2-B39E-920D429DFFC8}" presName="spacer" presStyleCnt="0"/>
      <dgm:spPr/>
    </dgm:pt>
    <dgm:pt modelId="{8539864C-F8F9-498D-845F-385DC4D6242A}" type="pres">
      <dgm:prSet presAssocID="{8C38351E-1079-45B3-9AB4-1FF5F880CB0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E43AF0E-DFED-45F5-825F-A34F822E245E}" type="pres">
      <dgm:prSet presAssocID="{AA3DA007-39A9-446B-A48B-4AB29AF8B2B0}" presName="spacer" presStyleCnt="0"/>
      <dgm:spPr/>
    </dgm:pt>
    <dgm:pt modelId="{3916B6FB-A0C2-46D2-9A89-43464752A681}" type="pres">
      <dgm:prSet presAssocID="{B8E2B0B1-F55F-4A75-9976-41F1F48933F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04FE41A-5767-41B5-831F-B4F59362F68C}" type="pres">
      <dgm:prSet presAssocID="{D672E936-7984-4D7C-AE7E-2D9B3D94F9FC}" presName="spacer" presStyleCnt="0"/>
      <dgm:spPr/>
    </dgm:pt>
    <dgm:pt modelId="{29F04744-4BF0-41E4-932F-983EDF61563F}" type="pres">
      <dgm:prSet presAssocID="{5475A13B-E9CC-4573-B38D-5B7746C92D4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476060A-2E78-490E-B1B1-87D764F3AB32}" type="pres">
      <dgm:prSet presAssocID="{E051DD1A-FD06-467D-B3EF-4900A1ABABDA}" presName="spacer" presStyleCnt="0"/>
      <dgm:spPr/>
    </dgm:pt>
    <dgm:pt modelId="{695F36CF-E05D-49A4-9415-6EF691A5C328}" type="pres">
      <dgm:prSet presAssocID="{E1D6F09C-1C89-42FD-B929-3B340E86803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E902F1A-4B76-425F-A940-9A75C76F96E5}" type="presOf" srcId="{E1D6F09C-1C89-42FD-B929-3B340E868030}" destId="{695F36CF-E05D-49A4-9415-6EF691A5C328}" srcOrd="0" destOrd="0" presId="urn:microsoft.com/office/officeart/2005/8/layout/vList2"/>
    <dgm:cxn modelId="{967BAC2B-9080-45AC-9D07-2E90CFF75C32}" srcId="{95CF20F4-7F15-4BB2-8E79-954C53150D31}" destId="{8C38351E-1079-45B3-9AB4-1FF5F880CB08}" srcOrd="1" destOrd="0" parTransId="{831BE90D-220B-41D1-ADEF-29718919E7EA}" sibTransId="{AA3DA007-39A9-446B-A48B-4AB29AF8B2B0}"/>
    <dgm:cxn modelId="{906E7A36-1C20-46B9-97E8-2F08F8A7F41F}" srcId="{95CF20F4-7F15-4BB2-8E79-954C53150D31}" destId="{5475A13B-E9CC-4573-B38D-5B7746C92D43}" srcOrd="3" destOrd="0" parTransId="{C92184DB-2A43-406F-B4F2-A9087BB88BCA}" sibTransId="{E051DD1A-FD06-467D-B3EF-4900A1ABABDA}"/>
    <dgm:cxn modelId="{282CC360-E50C-403B-A67E-6AC37A08C5F2}" srcId="{95CF20F4-7F15-4BB2-8E79-954C53150D31}" destId="{B8E2B0B1-F55F-4A75-9976-41F1F48933FA}" srcOrd="2" destOrd="0" parTransId="{7E196B7E-790E-4BAD-9A2D-68E7C17FC4DF}" sibTransId="{D672E936-7984-4D7C-AE7E-2D9B3D94F9FC}"/>
    <dgm:cxn modelId="{64F05F71-4DE9-4328-A6DD-B649A3BFED65}" srcId="{95CF20F4-7F15-4BB2-8E79-954C53150D31}" destId="{A80DAC3F-EDAB-43F7-955F-C2FE46AF88E7}" srcOrd="0" destOrd="0" parTransId="{9CD05D5F-E056-4BAC-8458-8230F8EA1A6E}" sibTransId="{395F4782-43BF-4BD2-B39E-920D429DFFC8}"/>
    <dgm:cxn modelId="{4D293F8D-4210-4CEF-921D-7019D76C6776}" type="presOf" srcId="{B8E2B0B1-F55F-4A75-9976-41F1F48933FA}" destId="{3916B6FB-A0C2-46D2-9A89-43464752A681}" srcOrd="0" destOrd="0" presId="urn:microsoft.com/office/officeart/2005/8/layout/vList2"/>
    <dgm:cxn modelId="{C45CC3BC-BAAF-4C63-9013-54667B95E328}" type="presOf" srcId="{8C38351E-1079-45B3-9AB4-1FF5F880CB08}" destId="{8539864C-F8F9-498D-845F-385DC4D6242A}" srcOrd="0" destOrd="0" presId="urn:microsoft.com/office/officeart/2005/8/layout/vList2"/>
    <dgm:cxn modelId="{DF64AECC-3BFD-40E1-BDEE-A7A23A13D0E5}" type="presOf" srcId="{5475A13B-E9CC-4573-B38D-5B7746C92D43}" destId="{29F04744-4BF0-41E4-932F-983EDF61563F}" srcOrd="0" destOrd="0" presId="urn:microsoft.com/office/officeart/2005/8/layout/vList2"/>
    <dgm:cxn modelId="{C658E9DB-93B8-4924-AD82-6B5160C911AE}" type="presOf" srcId="{A80DAC3F-EDAB-43F7-955F-C2FE46AF88E7}" destId="{F89A13A6-88B5-4653-B8CE-C1F20CEA56D9}" srcOrd="0" destOrd="0" presId="urn:microsoft.com/office/officeart/2005/8/layout/vList2"/>
    <dgm:cxn modelId="{947F52E1-0E62-4135-849D-4144E2728FBE}" type="presOf" srcId="{95CF20F4-7F15-4BB2-8E79-954C53150D31}" destId="{A4F956E7-7926-452C-ADB5-A654B0A39498}" srcOrd="0" destOrd="0" presId="urn:microsoft.com/office/officeart/2005/8/layout/vList2"/>
    <dgm:cxn modelId="{730E1DF2-902A-4322-853E-F69626B580C0}" srcId="{95CF20F4-7F15-4BB2-8E79-954C53150D31}" destId="{E1D6F09C-1C89-42FD-B929-3B340E868030}" srcOrd="4" destOrd="0" parTransId="{0D4A9EDB-44B3-4124-B0D8-E3AE181907DC}" sibTransId="{DF86A992-240B-47B2-B986-CEB5E38A9AB6}"/>
    <dgm:cxn modelId="{A37F7925-4FF2-40F2-806F-300DC2C370B2}" type="presParOf" srcId="{A4F956E7-7926-452C-ADB5-A654B0A39498}" destId="{F89A13A6-88B5-4653-B8CE-C1F20CEA56D9}" srcOrd="0" destOrd="0" presId="urn:microsoft.com/office/officeart/2005/8/layout/vList2"/>
    <dgm:cxn modelId="{B9FD8E0F-E44A-4138-A910-D3E9D4F68DCE}" type="presParOf" srcId="{A4F956E7-7926-452C-ADB5-A654B0A39498}" destId="{07CDBB57-5741-4CB9-92F0-ACEFB07DD8AA}" srcOrd="1" destOrd="0" presId="urn:microsoft.com/office/officeart/2005/8/layout/vList2"/>
    <dgm:cxn modelId="{920DC5E6-8753-4EF5-9698-B3447C993734}" type="presParOf" srcId="{A4F956E7-7926-452C-ADB5-A654B0A39498}" destId="{8539864C-F8F9-498D-845F-385DC4D6242A}" srcOrd="2" destOrd="0" presId="urn:microsoft.com/office/officeart/2005/8/layout/vList2"/>
    <dgm:cxn modelId="{6EA4C6BD-C7A3-4F2B-B0DD-A16334EAE0B1}" type="presParOf" srcId="{A4F956E7-7926-452C-ADB5-A654B0A39498}" destId="{0E43AF0E-DFED-45F5-825F-A34F822E245E}" srcOrd="3" destOrd="0" presId="urn:microsoft.com/office/officeart/2005/8/layout/vList2"/>
    <dgm:cxn modelId="{25AF24E1-D2D1-47A2-9663-8AFFDE919DE5}" type="presParOf" srcId="{A4F956E7-7926-452C-ADB5-A654B0A39498}" destId="{3916B6FB-A0C2-46D2-9A89-43464752A681}" srcOrd="4" destOrd="0" presId="urn:microsoft.com/office/officeart/2005/8/layout/vList2"/>
    <dgm:cxn modelId="{273225DA-9882-494B-8324-E57B975631CF}" type="presParOf" srcId="{A4F956E7-7926-452C-ADB5-A654B0A39498}" destId="{F04FE41A-5767-41B5-831F-B4F59362F68C}" srcOrd="5" destOrd="0" presId="urn:microsoft.com/office/officeart/2005/8/layout/vList2"/>
    <dgm:cxn modelId="{0EFD6367-37D8-4B15-9A5B-AB42A42FA810}" type="presParOf" srcId="{A4F956E7-7926-452C-ADB5-A654B0A39498}" destId="{29F04744-4BF0-41E4-932F-983EDF61563F}" srcOrd="6" destOrd="0" presId="urn:microsoft.com/office/officeart/2005/8/layout/vList2"/>
    <dgm:cxn modelId="{5577A61C-1A85-4F94-B1F5-3A805DD4F114}" type="presParOf" srcId="{A4F956E7-7926-452C-ADB5-A654B0A39498}" destId="{D476060A-2E78-490E-B1B1-87D764F3AB32}" srcOrd="7" destOrd="0" presId="urn:microsoft.com/office/officeart/2005/8/layout/vList2"/>
    <dgm:cxn modelId="{6658339B-B589-4AA5-8F76-3641ED0A38B2}" type="presParOf" srcId="{A4F956E7-7926-452C-ADB5-A654B0A39498}" destId="{695F36CF-E05D-49A4-9415-6EF691A5C32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B6A68B-39C6-4D21-B477-AC3E0ADEBBB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9EABB27-5C5F-4F02-9487-3D8D41FB0EA3}">
      <dgm:prSet/>
      <dgm:spPr/>
      <dgm:t>
        <a:bodyPr/>
        <a:lstStyle/>
        <a:p>
          <a:r>
            <a:rPr lang="fi-FI"/>
            <a:t>OMA KEHO KIINNOSTAA TEKEMISEN KAUTTA, LAPSI HARRASTAA PALJON</a:t>
          </a:r>
          <a:endParaRPr lang="en-US"/>
        </a:p>
      </dgm:t>
    </dgm:pt>
    <dgm:pt modelId="{8211005B-FFAD-4458-8275-958120928D5B}" type="parTrans" cxnId="{26D79C28-89E8-413C-82D4-09801A862BB4}">
      <dgm:prSet/>
      <dgm:spPr/>
      <dgm:t>
        <a:bodyPr/>
        <a:lstStyle/>
        <a:p>
          <a:endParaRPr lang="en-US"/>
        </a:p>
      </dgm:t>
    </dgm:pt>
    <dgm:pt modelId="{10278FB0-3784-4FA0-B9B9-81A084448C56}" type="sibTrans" cxnId="{26D79C28-89E8-413C-82D4-09801A862BB4}">
      <dgm:prSet/>
      <dgm:spPr/>
      <dgm:t>
        <a:bodyPr/>
        <a:lstStyle/>
        <a:p>
          <a:endParaRPr lang="en-US"/>
        </a:p>
      </dgm:t>
    </dgm:pt>
    <dgm:pt modelId="{3881349E-1279-4A24-8391-0D941BF9C01B}">
      <dgm:prSet/>
      <dgm:spPr/>
      <dgm:t>
        <a:bodyPr/>
        <a:lstStyle/>
        <a:p>
          <a:r>
            <a:rPr lang="fi-FI"/>
            <a:t>SEKSUAALISUUS ON PIILOSSA</a:t>
          </a:r>
          <a:endParaRPr lang="en-US"/>
        </a:p>
      </dgm:t>
    </dgm:pt>
    <dgm:pt modelId="{6092825C-091B-4DA6-8E1E-3BA092CA3023}" type="parTrans" cxnId="{C0317D4B-5CC5-4407-9ACB-79694E0CA087}">
      <dgm:prSet/>
      <dgm:spPr/>
      <dgm:t>
        <a:bodyPr/>
        <a:lstStyle/>
        <a:p>
          <a:endParaRPr lang="en-US"/>
        </a:p>
      </dgm:t>
    </dgm:pt>
    <dgm:pt modelId="{07CF54B3-F098-4751-A6C7-97668488E6D4}" type="sibTrans" cxnId="{C0317D4B-5CC5-4407-9ACB-79694E0CA087}">
      <dgm:prSet/>
      <dgm:spPr/>
      <dgm:t>
        <a:bodyPr/>
        <a:lstStyle/>
        <a:p>
          <a:endParaRPr lang="en-US"/>
        </a:p>
      </dgm:t>
    </dgm:pt>
    <dgm:pt modelId="{88D8AEFF-64A2-406D-A0DD-4DCD718AD2C9}">
      <dgm:prSet/>
      <dgm:spPr/>
      <dgm:t>
        <a:bodyPr/>
        <a:lstStyle/>
        <a:p>
          <a:r>
            <a:rPr lang="fi-FI"/>
            <a:t>LAPSEN KEHONKUVA JA ITSETUNTO VAHVISTUU</a:t>
          </a:r>
          <a:endParaRPr lang="en-US"/>
        </a:p>
      </dgm:t>
    </dgm:pt>
    <dgm:pt modelId="{830F6985-2821-4399-914F-84BE0CF4CE43}" type="parTrans" cxnId="{B2A2B7BE-2E74-4744-9D0D-4244A64195C0}">
      <dgm:prSet/>
      <dgm:spPr/>
      <dgm:t>
        <a:bodyPr/>
        <a:lstStyle/>
        <a:p>
          <a:endParaRPr lang="en-US"/>
        </a:p>
      </dgm:t>
    </dgm:pt>
    <dgm:pt modelId="{5CB4037B-AB46-425E-8B9E-2B4702B96EEE}" type="sibTrans" cxnId="{B2A2B7BE-2E74-4744-9D0D-4244A64195C0}">
      <dgm:prSet/>
      <dgm:spPr/>
      <dgm:t>
        <a:bodyPr/>
        <a:lstStyle/>
        <a:p>
          <a:endParaRPr lang="en-US"/>
        </a:p>
      </dgm:t>
    </dgm:pt>
    <dgm:pt modelId="{2BB1428F-5E70-49DE-8D57-33C13F886CA7}" type="pres">
      <dgm:prSet presAssocID="{2CB6A68B-39C6-4D21-B477-AC3E0ADEBBBF}" presName="linear" presStyleCnt="0">
        <dgm:presLayoutVars>
          <dgm:animLvl val="lvl"/>
          <dgm:resizeHandles val="exact"/>
        </dgm:presLayoutVars>
      </dgm:prSet>
      <dgm:spPr/>
    </dgm:pt>
    <dgm:pt modelId="{37C25140-1D25-46B8-86F8-F666FF5EF745}" type="pres">
      <dgm:prSet presAssocID="{E9EABB27-5C5F-4F02-9487-3D8D41FB0EA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9ADC59-F75D-46AB-A4E8-A9D84BF73642}" type="pres">
      <dgm:prSet presAssocID="{10278FB0-3784-4FA0-B9B9-81A084448C56}" presName="spacer" presStyleCnt="0"/>
      <dgm:spPr/>
    </dgm:pt>
    <dgm:pt modelId="{F58524C6-7B11-468C-BF24-A5FEDCEA8B04}" type="pres">
      <dgm:prSet presAssocID="{3881349E-1279-4A24-8391-0D941BF9C01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67FFD0-5A4E-4B40-BEC8-3C46E53740B4}" type="pres">
      <dgm:prSet presAssocID="{07CF54B3-F098-4751-A6C7-97668488E6D4}" presName="spacer" presStyleCnt="0"/>
      <dgm:spPr/>
    </dgm:pt>
    <dgm:pt modelId="{5C5D6D89-166C-4009-8D6F-9F5EDFB082F7}" type="pres">
      <dgm:prSet presAssocID="{88D8AEFF-64A2-406D-A0DD-4DCD718AD2C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6D79C28-89E8-413C-82D4-09801A862BB4}" srcId="{2CB6A68B-39C6-4D21-B477-AC3E0ADEBBBF}" destId="{E9EABB27-5C5F-4F02-9487-3D8D41FB0EA3}" srcOrd="0" destOrd="0" parTransId="{8211005B-FFAD-4458-8275-958120928D5B}" sibTransId="{10278FB0-3784-4FA0-B9B9-81A084448C56}"/>
    <dgm:cxn modelId="{C0317D4B-5CC5-4407-9ACB-79694E0CA087}" srcId="{2CB6A68B-39C6-4D21-B477-AC3E0ADEBBBF}" destId="{3881349E-1279-4A24-8391-0D941BF9C01B}" srcOrd="1" destOrd="0" parTransId="{6092825C-091B-4DA6-8E1E-3BA092CA3023}" sibTransId="{07CF54B3-F098-4751-A6C7-97668488E6D4}"/>
    <dgm:cxn modelId="{C6BE246F-46E1-4573-A943-0DABC4696FD1}" type="presOf" srcId="{2CB6A68B-39C6-4D21-B477-AC3E0ADEBBBF}" destId="{2BB1428F-5E70-49DE-8D57-33C13F886CA7}" srcOrd="0" destOrd="0" presId="urn:microsoft.com/office/officeart/2005/8/layout/vList2"/>
    <dgm:cxn modelId="{86C2D354-62BB-49D5-81F6-64EE9D6AF846}" type="presOf" srcId="{3881349E-1279-4A24-8391-0D941BF9C01B}" destId="{F58524C6-7B11-468C-BF24-A5FEDCEA8B04}" srcOrd="0" destOrd="0" presId="urn:microsoft.com/office/officeart/2005/8/layout/vList2"/>
    <dgm:cxn modelId="{B2A2B7BE-2E74-4744-9D0D-4244A64195C0}" srcId="{2CB6A68B-39C6-4D21-B477-AC3E0ADEBBBF}" destId="{88D8AEFF-64A2-406D-A0DD-4DCD718AD2C9}" srcOrd="2" destOrd="0" parTransId="{830F6985-2821-4399-914F-84BE0CF4CE43}" sibTransId="{5CB4037B-AB46-425E-8B9E-2B4702B96EEE}"/>
    <dgm:cxn modelId="{B06925CE-DA2E-4321-89DC-EC988A5CD662}" type="presOf" srcId="{88D8AEFF-64A2-406D-A0DD-4DCD718AD2C9}" destId="{5C5D6D89-166C-4009-8D6F-9F5EDFB082F7}" srcOrd="0" destOrd="0" presId="urn:microsoft.com/office/officeart/2005/8/layout/vList2"/>
    <dgm:cxn modelId="{80B9A3DC-83AD-4EC5-95AD-DA3F45474CFA}" type="presOf" srcId="{E9EABB27-5C5F-4F02-9487-3D8D41FB0EA3}" destId="{37C25140-1D25-46B8-86F8-F666FF5EF745}" srcOrd="0" destOrd="0" presId="urn:microsoft.com/office/officeart/2005/8/layout/vList2"/>
    <dgm:cxn modelId="{2D70F29C-85D5-4969-A9BE-A65D9FFC6BD9}" type="presParOf" srcId="{2BB1428F-5E70-49DE-8D57-33C13F886CA7}" destId="{37C25140-1D25-46B8-86F8-F666FF5EF745}" srcOrd="0" destOrd="0" presId="urn:microsoft.com/office/officeart/2005/8/layout/vList2"/>
    <dgm:cxn modelId="{6FFA0012-1736-4DCE-BE19-88ECA8D319F9}" type="presParOf" srcId="{2BB1428F-5E70-49DE-8D57-33C13F886CA7}" destId="{429ADC59-F75D-46AB-A4E8-A9D84BF73642}" srcOrd="1" destOrd="0" presId="urn:microsoft.com/office/officeart/2005/8/layout/vList2"/>
    <dgm:cxn modelId="{B50BD688-6A3A-4FBA-B6F1-FC9DF9F7842B}" type="presParOf" srcId="{2BB1428F-5E70-49DE-8D57-33C13F886CA7}" destId="{F58524C6-7B11-468C-BF24-A5FEDCEA8B04}" srcOrd="2" destOrd="0" presId="urn:microsoft.com/office/officeart/2005/8/layout/vList2"/>
    <dgm:cxn modelId="{EB371484-AEE0-4BEB-BC1C-FA3A7B297B94}" type="presParOf" srcId="{2BB1428F-5E70-49DE-8D57-33C13F886CA7}" destId="{C567FFD0-5A4E-4B40-BEC8-3C46E53740B4}" srcOrd="3" destOrd="0" presId="urn:microsoft.com/office/officeart/2005/8/layout/vList2"/>
    <dgm:cxn modelId="{D26D4C69-EE43-484D-BA77-ED73884326B3}" type="presParOf" srcId="{2BB1428F-5E70-49DE-8D57-33C13F886CA7}" destId="{5C5D6D89-166C-4009-8D6F-9F5EDFB082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4CFD4F-8E00-4C60-BF5E-908BA307788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D3748B2-8E7C-47D6-8D6C-C63C9FB27174}">
      <dgm:prSet/>
      <dgm:spPr/>
      <dgm:t>
        <a:bodyPr/>
        <a:lstStyle/>
        <a:p>
          <a:r>
            <a:rPr lang="fi-FI"/>
            <a:t>12-18V LAPSI IRROTTAUTUU PIKKUHILJAA LAPSEN MAAILMASTA JA SIIRTYY AIKUISUUTEEN</a:t>
          </a:r>
          <a:endParaRPr lang="en-US"/>
        </a:p>
      </dgm:t>
    </dgm:pt>
    <dgm:pt modelId="{A6066428-8A61-4373-8A45-090A89C97AC6}" type="parTrans" cxnId="{F7768F4D-6096-40FF-97D2-3C08C93DEE03}">
      <dgm:prSet/>
      <dgm:spPr/>
      <dgm:t>
        <a:bodyPr/>
        <a:lstStyle/>
        <a:p>
          <a:endParaRPr lang="en-US"/>
        </a:p>
      </dgm:t>
    </dgm:pt>
    <dgm:pt modelId="{74E3BF30-0947-4AE9-8542-191B9F80033D}" type="sibTrans" cxnId="{F7768F4D-6096-40FF-97D2-3C08C93DEE03}">
      <dgm:prSet/>
      <dgm:spPr/>
      <dgm:t>
        <a:bodyPr/>
        <a:lstStyle/>
        <a:p>
          <a:endParaRPr lang="en-US"/>
        </a:p>
      </dgm:t>
    </dgm:pt>
    <dgm:pt modelId="{CCE52C44-0279-41CA-9CBD-964572FF6B82}">
      <dgm:prSet/>
      <dgm:spPr/>
      <dgm:t>
        <a:bodyPr/>
        <a:lstStyle/>
        <a:p>
          <a:r>
            <a:rPr lang="fi-FI"/>
            <a:t>MURROSIKÄ</a:t>
          </a:r>
          <a:endParaRPr lang="en-US"/>
        </a:p>
      </dgm:t>
    </dgm:pt>
    <dgm:pt modelId="{BDF72426-CAA9-4526-A90C-7FB8C6E3C842}" type="parTrans" cxnId="{3ACD02D0-3189-4386-9582-75F1DF75DDED}">
      <dgm:prSet/>
      <dgm:spPr/>
      <dgm:t>
        <a:bodyPr/>
        <a:lstStyle/>
        <a:p>
          <a:endParaRPr lang="en-US"/>
        </a:p>
      </dgm:t>
    </dgm:pt>
    <dgm:pt modelId="{D6A598EC-35D4-4714-ACBF-3CE3B5FFAF54}" type="sibTrans" cxnId="{3ACD02D0-3189-4386-9582-75F1DF75DDED}">
      <dgm:prSet/>
      <dgm:spPr/>
      <dgm:t>
        <a:bodyPr/>
        <a:lstStyle/>
        <a:p>
          <a:endParaRPr lang="en-US"/>
        </a:p>
      </dgm:t>
    </dgm:pt>
    <dgm:pt modelId="{6C240216-73BB-4F84-B59C-4F95EC2B74C1}">
      <dgm:prSet/>
      <dgm:spPr/>
      <dgm:t>
        <a:bodyPr/>
        <a:lstStyle/>
        <a:p>
          <a:r>
            <a:rPr lang="fi-FI"/>
            <a:t>MIETITÄÄN , MITÄ SEKSUAALISUUS ON ASENTEENA, KÄYTTÄYTYMISENÄ, TUNTEENA JA TOIMINTANA</a:t>
          </a:r>
          <a:endParaRPr lang="en-US"/>
        </a:p>
      </dgm:t>
    </dgm:pt>
    <dgm:pt modelId="{66199B14-9242-4C2A-BFF1-42AE7788C114}" type="parTrans" cxnId="{09FC67C3-C913-4981-B161-6BCAB4E2401B}">
      <dgm:prSet/>
      <dgm:spPr/>
      <dgm:t>
        <a:bodyPr/>
        <a:lstStyle/>
        <a:p>
          <a:endParaRPr lang="en-US"/>
        </a:p>
      </dgm:t>
    </dgm:pt>
    <dgm:pt modelId="{41C4A829-F295-4C8C-8D61-9ACC76A4353A}" type="sibTrans" cxnId="{09FC67C3-C913-4981-B161-6BCAB4E2401B}">
      <dgm:prSet/>
      <dgm:spPr/>
      <dgm:t>
        <a:bodyPr/>
        <a:lstStyle/>
        <a:p>
          <a:endParaRPr lang="en-US"/>
        </a:p>
      </dgm:t>
    </dgm:pt>
    <dgm:pt modelId="{80B11BCF-53D8-4A2A-AB5A-53D9359A07DE}">
      <dgm:prSet/>
      <dgm:spPr/>
      <dgm:t>
        <a:bodyPr/>
        <a:lstStyle/>
        <a:p>
          <a:r>
            <a:rPr lang="fi-FI"/>
            <a:t>NUORI POHTII OMAA SUKUPUOLI- JA SEKSUAALI-IDENTITEETTIÄÄN</a:t>
          </a:r>
          <a:endParaRPr lang="en-US"/>
        </a:p>
      </dgm:t>
    </dgm:pt>
    <dgm:pt modelId="{48600E01-0FE5-499B-9914-D3B88464BA2C}" type="parTrans" cxnId="{1BBD3CCC-2840-478A-B915-706520AAC668}">
      <dgm:prSet/>
      <dgm:spPr/>
      <dgm:t>
        <a:bodyPr/>
        <a:lstStyle/>
        <a:p>
          <a:endParaRPr lang="en-US"/>
        </a:p>
      </dgm:t>
    </dgm:pt>
    <dgm:pt modelId="{0C37850F-BF91-42DD-B43F-FBF9D6521CF1}" type="sibTrans" cxnId="{1BBD3CCC-2840-478A-B915-706520AAC668}">
      <dgm:prSet/>
      <dgm:spPr/>
      <dgm:t>
        <a:bodyPr/>
        <a:lstStyle/>
        <a:p>
          <a:endParaRPr lang="en-US"/>
        </a:p>
      </dgm:t>
    </dgm:pt>
    <dgm:pt modelId="{BD45B1E6-FD0E-4577-BB7E-C6EE17D6BCCB}">
      <dgm:prSet/>
      <dgm:spPr/>
      <dgm:t>
        <a:bodyPr/>
        <a:lstStyle/>
        <a:p>
          <a:r>
            <a:rPr lang="fi-FI"/>
            <a:t>JOKAISELLA TULEE OLLA MAHDLLISUUS TOTEUTTAA OMAA SEKSUALISUUTTAAN OMASSA AIKATAULUSSA.</a:t>
          </a:r>
          <a:endParaRPr lang="en-US"/>
        </a:p>
      </dgm:t>
    </dgm:pt>
    <dgm:pt modelId="{E7A41A73-C51C-45A4-B1C3-BF586FF891A9}" type="parTrans" cxnId="{E6C2D64E-F7B5-45EF-99B2-9C0183B1723D}">
      <dgm:prSet/>
      <dgm:spPr/>
      <dgm:t>
        <a:bodyPr/>
        <a:lstStyle/>
        <a:p>
          <a:endParaRPr lang="en-US"/>
        </a:p>
      </dgm:t>
    </dgm:pt>
    <dgm:pt modelId="{7911A7AC-C6FF-4A5C-BF3F-FC1E87F01550}" type="sibTrans" cxnId="{E6C2D64E-F7B5-45EF-99B2-9C0183B1723D}">
      <dgm:prSet/>
      <dgm:spPr/>
      <dgm:t>
        <a:bodyPr/>
        <a:lstStyle/>
        <a:p>
          <a:endParaRPr lang="en-US"/>
        </a:p>
      </dgm:t>
    </dgm:pt>
    <dgm:pt modelId="{8989B1A1-4B05-4E18-8692-7F08D5D25B3B}" type="pres">
      <dgm:prSet presAssocID="{D04CFD4F-8E00-4C60-BF5E-908BA307788F}" presName="linear" presStyleCnt="0">
        <dgm:presLayoutVars>
          <dgm:animLvl val="lvl"/>
          <dgm:resizeHandles val="exact"/>
        </dgm:presLayoutVars>
      </dgm:prSet>
      <dgm:spPr/>
    </dgm:pt>
    <dgm:pt modelId="{A9F0D354-05C9-4EA7-8D00-ECDAC7A3D9D1}" type="pres">
      <dgm:prSet presAssocID="{5D3748B2-8E7C-47D6-8D6C-C63C9FB2717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38D54B3-A8E5-4B75-BAA3-0EC443CA38E2}" type="pres">
      <dgm:prSet presAssocID="{74E3BF30-0947-4AE9-8542-191B9F80033D}" presName="spacer" presStyleCnt="0"/>
      <dgm:spPr/>
    </dgm:pt>
    <dgm:pt modelId="{EEE4E6B7-6F12-41DD-A695-2169C035F749}" type="pres">
      <dgm:prSet presAssocID="{CCE52C44-0279-41CA-9CBD-964572FF6B8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93A77C2-4D8F-4A23-BCDD-BCC4345D3B88}" type="pres">
      <dgm:prSet presAssocID="{D6A598EC-35D4-4714-ACBF-3CE3B5FFAF54}" presName="spacer" presStyleCnt="0"/>
      <dgm:spPr/>
    </dgm:pt>
    <dgm:pt modelId="{E3A72CF6-552F-4AE5-9D08-0C9DE04CABF6}" type="pres">
      <dgm:prSet presAssocID="{6C240216-73BB-4F84-B59C-4F95EC2B74C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5F6F25B-9110-427D-9A56-3FAB2715C2FD}" type="pres">
      <dgm:prSet presAssocID="{41C4A829-F295-4C8C-8D61-9ACC76A4353A}" presName="spacer" presStyleCnt="0"/>
      <dgm:spPr/>
    </dgm:pt>
    <dgm:pt modelId="{107ED91B-9D4B-4533-8B2D-9A886EC33599}" type="pres">
      <dgm:prSet presAssocID="{80B11BCF-53D8-4A2A-AB5A-53D9359A07D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A985FF2-A665-4536-852D-74E9BEEB18EB}" type="pres">
      <dgm:prSet presAssocID="{0C37850F-BF91-42DD-B43F-FBF9D6521CF1}" presName="spacer" presStyleCnt="0"/>
      <dgm:spPr/>
    </dgm:pt>
    <dgm:pt modelId="{E40FEE3F-6DA3-44C6-9E98-B10731C73759}" type="pres">
      <dgm:prSet presAssocID="{BD45B1E6-FD0E-4577-BB7E-C6EE17D6BCC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D5F6E37-B6D2-4377-B751-59F32ADF2DED}" type="presOf" srcId="{BD45B1E6-FD0E-4577-BB7E-C6EE17D6BCCB}" destId="{E40FEE3F-6DA3-44C6-9E98-B10731C73759}" srcOrd="0" destOrd="0" presId="urn:microsoft.com/office/officeart/2005/8/layout/vList2"/>
    <dgm:cxn modelId="{35287365-F22D-4CEE-A991-D29B81DF0578}" type="presOf" srcId="{6C240216-73BB-4F84-B59C-4F95EC2B74C1}" destId="{E3A72CF6-552F-4AE5-9D08-0C9DE04CABF6}" srcOrd="0" destOrd="0" presId="urn:microsoft.com/office/officeart/2005/8/layout/vList2"/>
    <dgm:cxn modelId="{FDEEF347-6AD3-4FD4-89B0-624A0D940511}" type="presOf" srcId="{80B11BCF-53D8-4A2A-AB5A-53D9359A07DE}" destId="{107ED91B-9D4B-4533-8B2D-9A886EC33599}" srcOrd="0" destOrd="0" presId="urn:microsoft.com/office/officeart/2005/8/layout/vList2"/>
    <dgm:cxn modelId="{F7768F4D-6096-40FF-97D2-3C08C93DEE03}" srcId="{D04CFD4F-8E00-4C60-BF5E-908BA307788F}" destId="{5D3748B2-8E7C-47D6-8D6C-C63C9FB27174}" srcOrd="0" destOrd="0" parTransId="{A6066428-8A61-4373-8A45-090A89C97AC6}" sibTransId="{74E3BF30-0947-4AE9-8542-191B9F80033D}"/>
    <dgm:cxn modelId="{E6C2D64E-F7B5-45EF-99B2-9C0183B1723D}" srcId="{D04CFD4F-8E00-4C60-BF5E-908BA307788F}" destId="{BD45B1E6-FD0E-4577-BB7E-C6EE17D6BCCB}" srcOrd="4" destOrd="0" parTransId="{E7A41A73-C51C-45A4-B1C3-BF586FF891A9}" sibTransId="{7911A7AC-C6FF-4A5C-BF3F-FC1E87F01550}"/>
    <dgm:cxn modelId="{D47C8187-3EF3-47E0-AF64-A6B57BB929FE}" type="presOf" srcId="{CCE52C44-0279-41CA-9CBD-964572FF6B82}" destId="{EEE4E6B7-6F12-41DD-A695-2169C035F749}" srcOrd="0" destOrd="0" presId="urn:microsoft.com/office/officeart/2005/8/layout/vList2"/>
    <dgm:cxn modelId="{80CA41A9-1C83-4E66-85A0-02D5AD13581A}" type="presOf" srcId="{5D3748B2-8E7C-47D6-8D6C-C63C9FB27174}" destId="{A9F0D354-05C9-4EA7-8D00-ECDAC7A3D9D1}" srcOrd="0" destOrd="0" presId="urn:microsoft.com/office/officeart/2005/8/layout/vList2"/>
    <dgm:cxn modelId="{09FC67C3-C913-4981-B161-6BCAB4E2401B}" srcId="{D04CFD4F-8E00-4C60-BF5E-908BA307788F}" destId="{6C240216-73BB-4F84-B59C-4F95EC2B74C1}" srcOrd="2" destOrd="0" parTransId="{66199B14-9242-4C2A-BFF1-42AE7788C114}" sibTransId="{41C4A829-F295-4C8C-8D61-9ACC76A4353A}"/>
    <dgm:cxn modelId="{1BBD3CCC-2840-478A-B915-706520AAC668}" srcId="{D04CFD4F-8E00-4C60-BF5E-908BA307788F}" destId="{80B11BCF-53D8-4A2A-AB5A-53D9359A07DE}" srcOrd="3" destOrd="0" parTransId="{48600E01-0FE5-499B-9914-D3B88464BA2C}" sibTransId="{0C37850F-BF91-42DD-B43F-FBF9D6521CF1}"/>
    <dgm:cxn modelId="{3ACD02D0-3189-4386-9582-75F1DF75DDED}" srcId="{D04CFD4F-8E00-4C60-BF5E-908BA307788F}" destId="{CCE52C44-0279-41CA-9CBD-964572FF6B82}" srcOrd="1" destOrd="0" parTransId="{BDF72426-CAA9-4526-A90C-7FB8C6E3C842}" sibTransId="{D6A598EC-35D4-4714-ACBF-3CE3B5FFAF54}"/>
    <dgm:cxn modelId="{51E8A3EC-928C-4FC1-88FA-54C5362159CD}" type="presOf" srcId="{D04CFD4F-8E00-4C60-BF5E-908BA307788F}" destId="{8989B1A1-4B05-4E18-8692-7F08D5D25B3B}" srcOrd="0" destOrd="0" presId="urn:microsoft.com/office/officeart/2005/8/layout/vList2"/>
    <dgm:cxn modelId="{A645079A-D115-42AD-B97B-E7B17FEC1E68}" type="presParOf" srcId="{8989B1A1-4B05-4E18-8692-7F08D5D25B3B}" destId="{A9F0D354-05C9-4EA7-8D00-ECDAC7A3D9D1}" srcOrd="0" destOrd="0" presId="urn:microsoft.com/office/officeart/2005/8/layout/vList2"/>
    <dgm:cxn modelId="{63193711-7AAA-405B-B2C5-3EDE26238E38}" type="presParOf" srcId="{8989B1A1-4B05-4E18-8692-7F08D5D25B3B}" destId="{E38D54B3-A8E5-4B75-BAA3-0EC443CA38E2}" srcOrd="1" destOrd="0" presId="urn:microsoft.com/office/officeart/2005/8/layout/vList2"/>
    <dgm:cxn modelId="{FF06C879-0BEC-4BAA-B077-53BC3B6EA8DF}" type="presParOf" srcId="{8989B1A1-4B05-4E18-8692-7F08D5D25B3B}" destId="{EEE4E6B7-6F12-41DD-A695-2169C035F749}" srcOrd="2" destOrd="0" presId="urn:microsoft.com/office/officeart/2005/8/layout/vList2"/>
    <dgm:cxn modelId="{760E7F2D-F107-4BD7-9CE0-89B719CD8B90}" type="presParOf" srcId="{8989B1A1-4B05-4E18-8692-7F08D5D25B3B}" destId="{693A77C2-4D8F-4A23-BCDD-BCC4345D3B88}" srcOrd="3" destOrd="0" presId="urn:microsoft.com/office/officeart/2005/8/layout/vList2"/>
    <dgm:cxn modelId="{6EF0000A-45AC-41D8-AFEA-4130D65AD192}" type="presParOf" srcId="{8989B1A1-4B05-4E18-8692-7F08D5D25B3B}" destId="{E3A72CF6-552F-4AE5-9D08-0C9DE04CABF6}" srcOrd="4" destOrd="0" presId="urn:microsoft.com/office/officeart/2005/8/layout/vList2"/>
    <dgm:cxn modelId="{3CC42C1E-1048-4B8B-84AC-69427FA89AFD}" type="presParOf" srcId="{8989B1A1-4B05-4E18-8692-7F08D5D25B3B}" destId="{05F6F25B-9110-427D-9A56-3FAB2715C2FD}" srcOrd="5" destOrd="0" presId="urn:microsoft.com/office/officeart/2005/8/layout/vList2"/>
    <dgm:cxn modelId="{1A854324-4C6D-4CEA-ACA5-5556BD8B12AF}" type="presParOf" srcId="{8989B1A1-4B05-4E18-8692-7F08D5D25B3B}" destId="{107ED91B-9D4B-4533-8B2D-9A886EC33599}" srcOrd="6" destOrd="0" presId="urn:microsoft.com/office/officeart/2005/8/layout/vList2"/>
    <dgm:cxn modelId="{760FCD64-10CA-418C-82A5-208C14DF401D}" type="presParOf" srcId="{8989B1A1-4B05-4E18-8692-7F08D5D25B3B}" destId="{8A985FF2-A665-4536-852D-74E9BEEB18EB}" srcOrd="7" destOrd="0" presId="urn:microsoft.com/office/officeart/2005/8/layout/vList2"/>
    <dgm:cxn modelId="{EF7FBE54-1702-4703-B9DC-214C33705981}" type="presParOf" srcId="{8989B1A1-4B05-4E18-8692-7F08D5D25B3B}" destId="{E40FEE3F-6DA3-44C6-9E98-B10731C7375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A59CD-3CE9-4DAA-87C6-1BB04B064ADB}">
      <dsp:nvSpPr>
        <dsp:cNvPr id="0" name=""/>
        <dsp:cNvSpPr/>
      </dsp:nvSpPr>
      <dsp:spPr>
        <a:xfrm>
          <a:off x="1283" y="73062"/>
          <a:ext cx="4205213" cy="4205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SIGMUND FREUDIN TEORIA SIITÄ, MITEN IHMINEN ON SEKSUAALINEN OLENTO JO HETI SYNTYMÄSTÄ.</a:t>
          </a:r>
          <a:endParaRPr lang="en-US" sz="2900" kern="1200"/>
        </a:p>
      </dsp:txBody>
      <dsp:txXfrm>
        <a:off x="617122" y="688901"/>
        <a:ext cx="2973535" cy="2973535"/>
      </dsp:txXfrm>
    </dsp:sp>
    <dsp:sp modelId="{ACE8EAF9-2FE0-4445-B8C8-38DF46572A4B}">
      <dsp:nvSpPr>
        <dsp:cNvPr id="0" name=""/>
        <dsp:cNvSpPr/>
      </dsp:nvSpPr>
      <dsp:spPr>
        <a:xfrm rot="5400000">
          <a:off x="4553426" y="1618478"/>
          <a:ext cx="1471824" cy="111438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7E4A0-B842-4F22-9AF6-C6901EF87626}">
      <dsp:nvSpPr>
        <dsp:cNvPr id="0" name=""/>
        <dsp:cNvSpPr/>
      </dsp:nvSpPr>
      <dsp:spPr>
        <a:xfrm>
          <a:off x="6309103" y="73062"/>
          <a:ext cx="4205213" cy="4205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LAPSI SAA MIELIHYVÄÄ ERI TAVALLA ERI IKÄVAIHEISSA</a:t>
          </a:r>
          <a:endParaRPr lang="en-US" sz="2900" kern="1200"/>
        </a:p>
      </dsp:txBody>
      <dsp:txXfrm>
        <a:off x="6924942" y="688901"/>
        <a:ext cx="2973535" cy="2973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3F0CC-8D37-48B7-A921-EE7FD995E712}">
      <dsp:nvSpPr>
        <dsp:cNvPr id="0" name=""/>
        <dsp:cNvSpPr/>
      </dsp:nvSpPr>
      <dsp:spPr>
        <a:xfrm>
          <a:off x="0" y="61824"/>
          <a:ext cx="6263640" cy="17341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LAPSI SAA MIELIHYVÄÄ SUUN KAUTTA</a:t>
          </a:r>
          <a:endParaRPr lang="en-US" sz="3100" kern="1200"/>
        </a:p>
      </dsp:txBody>
      <dsp:txXfrm>
        <a:off x="84655" y="146479"/>
        <a:ext cx="6094330" cy="1564849"/>
      </dsp:txXfrm>
    </dsp:sp>
    <dsp:sp modelId="{75C7D708-8E39-4FFD-B0D8-5FD70C0500F8}">
      <dsp:nvSpPr>
        <dsp:cNvPr id="0" name=""/>
        <dsp:cNvSpPr/>
      </dsp:nvSpPr>
      <dsp:spPr>
        <a:xfrm>
          <a:off x="0" y="1885264"/>
          <a:ext cx="6263640" cy="1734159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MIELIHYVÄÄ TULEE MYÖS KOSKETUKSEN JA SYLISSÄ OLON MYÖTÄ</a:t>
          </a:r>
          <a:endParaRPr lang="en-US" sz="3100" kern="1200"/>
        </a:p>
      </dsp:txBody>
      <dsp:txXfrm>
        <a:off x="84655" y="1969919"/>
        <a:ext cx="6094330" cy="1564849"/>
      </dsp:txXfrm>
    </dsp:sp>
    <dsp:sp modelId="{B644FB3B-D9B9-4684-A6FB-61D7D89FDBCB}">
      <dsp:nvSpPr>
        <dsp:cNvPr id="0" name=""/>
        <dsp:cNvSpPr/>
      </dsp:nvSpPr>
      <dsp:spPr>
        <a:xfrm>
          <a:off x="0" y="3708703"/>
          <a:ext cx="6263640" cy="173415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KOKEMUS OMASTA KEHOSTA SYNTYY</a:t>
          </a:r>
          <a:endParaRPr lang="en-US" sz="3100" kern="1200"/>
        </a:p>
      </dsp:txBody>
      <dsp:txXfrm>
        <a:off x="84655" y="3793358"/>
        <a:ext cx="6094330" cy="15648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C120A-4552-4D15-9F94-C7A4D82C2621}">
      <dsp:nvSpPr>
        <dsp:cNvPr id="0" name=""/>
        <dsp:cNvSpPr/>
      </dsp:nvSpPr>
      <dsp:spPr>
        <a:xfrm>
          <a:off x="0" y="71693"/>
          <a:ext cx="6263640" cy="12712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SIISTIKSI OPPIMINEN</a:t>
          </a:r>
          <a:endParaRPr lang="en-US" sz="3200" kern="1200"/>
        </a:p>
      </dsp:txBody>
      <dsp:txXfrm>
        <a:off x="62055" y="133748"/>
        <a:ext cx="6139530" cy="1147095"/>
      </dsp:txXfrm>
    </dsp:sp>
    <dsp:sp modelId="{70B946D9-96C6-457A-BA36-F494CD8DD960}">
      <dsp:nvSpPr>
        <dsp:cNvPr id="0" name=""/>
        <dsp:cNvSpPr/>
      </dsp:nvSpPr>
      <dsp:spPr>
        <a:xfrm>
          <a:off x="0" y="1435058"/>
          <a:ext cx="6263640" cy="127120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OMAN KEHON TUTKIMISTA JA VERTAILEMISTA</a:t>
          </a:r>
          <a:endParaRPr lang="en-US" sz="3200" kern="1200"/>
        </a:p>
      </dsp:txBody>
      <dsp:txXfrm>
        <a:off x="62055" y="1497113"/>
        <a:ext cx="6139530" cy="1147095"/>
      </dsp:txXfrm>
    </dsp:sp>
    <dsp:sp modelId="{FE40698C-E0D3-4383-8D01-537A2C2FDB96}">
      <dsp:nvSpPr>
        <dsp:cNvPr id="0" name=""/>
        <dsp:cNvSpPr/>
      </dsp:nvSpPr>
      <dsp:spPr>
        <a:xfrm>
          <a:off x="0" y="2798423"/>
          <a:ext cx="6263640" cy="127120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OPPII OMAN SUKUPUOLEN</a:t>
          </a:r>
          <a:endParaRPr lang="en-US" sz="3200" kern="1200"/>
        </a:p>
      </dsp:txBody>
      <dsp:txXfrm>
        <a:off x="62055" y="2860478"/>
        <a:ext cx="6139530" cy="1147095"/>
      </dsp:txXfrm>
    </dsp:sp>
    <dsp:sp modelId="{8E746226-00F1-451D-BD5F-DC7ACAFF8842}">
      <dsp:nvSpPr>
        <dsp:cNvPr id="0" name=""/>
        <dsp:cNvSpPr/>
      </dsp:nvSpPr>
      <dsp:spPr>
        <a:xfrm>
          <a:off x="0" y="4161789"/>
          <a:ext cx="6263640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OMAN KEHON ARVOSTAMINEN</a:t>
          </a:r>
          <a:endParaRPr lang="en-US" sz="3200" kern="1200"/>
        </a:p>
      </dsp:txBody>
      <dsp:txXfrm>
        <a:off x="62055" y="4223844"/>
        <a:ext cx="6139530" cy="1147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A13A6-88B5-4653-B8CE-C1F20CEA56D9}">
      <dsp:nvSpPr>
        <dsp:cNvPr id="0" name=""/>
        <dsp:cNvSpPr/>
      </dsp:nvSpPr>
      <dsp:spPr>
        <a:xfrm>
          <a:off x="0" y="441571"/>
          <a:ext cx="6263640" cy="8874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MIELIHYVÄN LÖYTÄMINEN SUKUPUOLIELIMISTÄ, ITSETYYDYTYSTÄ</a:t>
          </a:r>
          <a:endParaRPr lang="en-US" sz="1600" kern="1200"/>
        </a:p>
      </dsp:txBody>
      <dsp:txXfrm>
        <a:off x="43321" y="484892"/>
        <a:ext cx="6176998" cy="800803"/>
      </dsp:txXfrm>
    </dsp:sp>
    <dsp:sp modelId="{8539864C-F8F9-498D-845F-385DC4D6242A}">
      <dsp:nvSpPr>
        <dsp:cNvPr id="0" name=""/>
        <dsp:cNvSpPr/>
      </dsp:nvSpPr>
      <dsp:spPr>
        <a:xfrm>
          <a:off x="0" y="1375096"/>
          <a:ext cx="6263640" cy="88744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LAPSI POHTII, MISTÄ VAUVAT TULEVAT</a:t>
          </a:r>
          <a:endParaRPr lang="en-US" sz="1600" kern="1200"/>
        </a:p>
      </dsp:txBody>
      <dsp:txXfrm>
        <a:off x="43321" y="1418417"/>
        <a:ext cx="6176998" cy="800803"/>
      </dsp:txXfrm>
    </dsp:sp>
    <dsp:sp modelId="{3916B6FB-A0C2-46D2-9A89-43464752A681}">
      <dsp:nvSpPr>
        <dsp:cNvPr id="0" name=""/>
        <dsp:cNvSpPr/>
      </dsp:nvSpPr>
      <dsp:spPr>
        <a:xfrm>
          <a:off x="0" y="2308621"/>
          <a:ext cx="6263640" cy="88744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KYSELEE SEKSUAALISUUTEEN LIITTYVIÄ ASIOITA</a:t>
          </a:r>
          <a:endParaRPr lang="en-US" sz="1600" kern="1200"/>
        </a:p>
      </dsp:txBody>
      <dsp:txXfrm>
        <a:off x="43321" y="2351942"/>
        <a:ext cx="6176998" cy="800803"/>
      </dsp:txXfrm>
    </dsp:sp>
    <dsp:sp modelId="{29F04744-4BF0-41E4-932F-983EDF61563F}">
      <dsp:nvSpPr>
        <dsp:cNvPr id="0" name=""/>
        <dsp:cNvSpPr/>
      </dsp:nvSpPr>
      <dsp:spPr>
        <a:xfrm>
          <a:off x="0" y="3242146"/>
          <a:ext cx="6263640" cy="88744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/>
            <a:t>OIDIPAALIVAIHE</a:t>
          </a:r>
          <a:r>
            <a:rPr lang="fi-FI" sz="1600" kern="1200"/>
            <a:t> NOIN 4 -6-VUOTIAANA; LAPSI RAKASTUU vanhempaansa tai johonkin aikuiseen ihmiseen. LAPSEN TÄYTYY YMMÄRTÄÄ, ETTÄ VANHEMMILLA ON JOTAIN ERITYISTÄ KESKENÄÄN.</a:t>
          </a:r>
          <a:endParaRPr lang="en-US" sz="1600" kern="1200"/>
        </a:p>
      </dsp:txBody>
      <dsp:txXfrm>
        <a:off x="43321" y="3285467"/>
        <a:ext cx="6176998" cy="800803"/>
      </dsp:txXfrm>
    </dsp:sp>
    <dsp:sp modelId="{695F36CF-E05D-49A4-9415-6EF691A5C328}">
      <dsp:nvSpPr>
        <dsp:cNvPr id="0" name=""/>
        <dsp:cNvSpPr/>
      </dsp:nvSpPr>
      <dsp:spPr>
        <a:xfrm>
          <a:off x="0" y="4175671"/>
          <a:ext cx="6263640" cy="88744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/>
            <a:t>SAMAISTUMINEN SAMAA SUKUPUOLTA OLEVAAN VANHEMPAAN.</a:t>
          </a:r>
          <a:endParaRPr lang="en-US" sz="1600" kern="1200"/>
        </a:p>
      </dsp:txBody>
      <dsp:txXfrm>
        <a:off x="43321" y="4218992"/>
        <a:ext cx="6176998" cy="800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25140-1D25-46B8-86F8-F666FF5EF745}">
      <dsp:nvSpPr>
        <dsp:cNvPr id="0" name=""/>
        <dsp:cNvSpPr/>
      </dsp:nvSpPr>
      <dsp:spPr>
        <a:xfrm>
          <a:off x="0" y="20663"/>
          <a:ext cx="6263640" cy="1759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OMA KEHO KIINNOSTAA TEKEMISEN KAUTTA, LAPSI HARRASTAA PALJON</a:t>
          </a:r>
          <a:endParaRPr lang="en-US" sz="3200" kern="1200"/>
        </a:p>
      </dsp:txBody>
      <dsp:txXfrm>
        <a:off x="85900" y="106563"/>
        <a:ext cx="6091840" cy="1587880"/>
      </dsp:txXfrm>
    </dsp:sp>
    <dsp:sp modelId="{F58524C6-7B11-468C-BF24-A5FEDCEA8B04}">
      <dsp:nvSpPr>
        <dsp:cNvPr id="0" name=""/>
        <dsp:cNvSpPr/>
      </dsp:nvSpPr>
      <dsp:spPr>
        <a:xfrm>
          <a:off x="0" y="1872503"/>
          <a:ext cx="6263640" cy="17596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SEKSUAALISUUS ON PIILOSSA</a:t>
          </a:r>
          <a:endParaRPr lang="en-US" sz="3200" kern="1200"/>
        </a:p>
      </dsp:txBody>
      <dsp:txXfrm>
        <a:off x="85900" y="1958403"/>
        <a:ext cx="6091840" cy="1587880"/>
      </dsp:txXfrm>
    </dsp:sp>
    <dsp:sp modelId="{5C5D6D89-166C-4009-8D6F-9F5EDFB082F7}">
      <dsp:nvSpPr>
        <dsp:cNvPr id="0" name=""/>
        <dsp:cNvSpPr/>
      </dsp:nvSpPr>
      <dsp:spPr>
        <a:xfrm>
          <a:off x="0" y="3724344"/>
          <a:ext cx="6263640" cy="17596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LAPSEN KEHONKUVA JA ITSETUNTO VAHVISTUU</a:t>
          </a:r>
          <a:endParaRPr lang="en-US" sz="3200" kern="1200"/>
        </a:p>
      </dsp:txBody>
      <dsp:txXfrm>
        <a:off x="85900" y="3810244"/>
        <a:ext cx="6091840" cy="1587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0D354-05C9-4EA7-8D00-ECDAC7A3D9D1}">
      <dsp:nvSpPr>
        <dsp:cNvPr id="0" name=""/>
        <dsp:cNvSpPr/>
      </dsp:nvSpPr>
      <dsp:spPr>
        <a:xfrm>
          <a:off x="0" y="437723"/>
          <a:ext cx="6263640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12-18V LAPSI IRROTTAUTUU PIKKUHILJAA LAPSEN MAAILMASTA JA SIIRTYY AIKUISUUTEEN</a:t>
          </a:r>
          <a:endParaRPr lang="en-US" sz="2200" kern="1200"/>
        </a:p>
      </dsp:txBody>
      <dsp:txXfrm>
        <a:off x="42722" y="480445"/>
        <a:ext cx="6178196" cy="789716"/>
      </dsp:txXfrm>
    </dsp:sp>
    <dsp:sp modelId="{EEE4E6B7-6F12-41DD-A695-2169C035F749}">
      <dsp:nvSpPr>
        <dsp:cNvPr id="0" name=""/>
        <dsp:cNvSpPr/>
      </dsp:nvSpPr>
      <dsp:spPr>
        <a:xfrm>
          <a:off x="0" y="1376243"/>
          <a:ext cx="6263640" cy="87516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MURROSIKÄ</a:t>
          </a:r>
          <a:endParaRPr lang="en-US" sz="2200" kern="1200"/>
        </a:p>
      </dsp:txBody>
      <dsp:txXfrm>
        <a:off x="42722" y="1418965"/>
        <a:ext cx="6178196" cy="789716"/>
      </dsp:txXfrm>
    </dsp:sp>
    <dsp:sp modelId="{E3A72CF6-552F-4AE5-9D08-0C9DE04CABF6}">
      <dsp:nvSpPr>
        <dsp:cNvPr id="0" name=""/>
        <dsp:cNvSpPr/>
      </dsp:nvSpPr>
      <dsp:spPr>
        <a:xfrm>
          <a:off x="0" y="2314763"/>
          <a:ext cx="6263640" cy="8751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MIETITÄÄN , MITÄ SEKSUAALISUUS ON ASENTEENA, KÄYTTÄYTYMISENÄ, TUNTEENA JA TOIMINTANA</a:t>
          </a:r>
          <a:endParaRPr lang="en-US" sz="2200" kern="1200"/>
        </a:p>
      </dsp:txBody>
      <dsp:txXfrm>
        <a:off x="42722" y="2357485"/>
        <a:ext cx="6178196" cy="789716"/>
      </dsp:txXfrm>
    </dsp:sp>
    <dsp:sp modelId="{107ED91B-9D4B-4533-8B2D-9A886EC33599}">
      <dsp:nvSpPr>
        <dsp:cNvPr id="0" name=""/>
        <dsp:cNvSpPr/>
      </dsp:nvSpPr>
      <dsp:spPr>
        <a:xfrm>
          <a:off x="0" y="3253284"/>
          <a:ext cx="6263640" cy="87516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NUORI POHTII OMAA SUKUPUOLI- JA SEKSUAALI-IDENTITEETTIÄÄN</a:t>
          </a:r>
          <a:endParaRPr lang="en-US" sz="2200" kern="1200"/>
        </a:p>
      </dsp:txBody>
      <dsp:txXfrm>
        <a:off x="42722" y="3296006"/>
        <a:ext cx="6178196" cy="789716"/>
      </dsp:txXfrm>
    </dsp:sp>
    <dsp:sp modelId="{E40FEE3F-6DA3-44C6-9E98-B10731C73759}">
      <dsp:nvSpPr>
        <dsp:cNvPr id="0" name=""/>
        <dsp:cNvSpPr/>
      </dsp:nvSpPr>
      <dsp:spPr>
        <a:xfrm>
          <a:off x="0" y="4191804"/>
          <a:ext cx="6263640" cy="8751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JOKAISELLA TULEE OLLA MAHDLLISUUS TOTEUTTAA OMAA SEKSUALISUUTTAAN OMASSA AIKATAULUSSA.</a:t>
          </a:r>
          <a:endParaRPr lang="en-US" sz="2200" kern="1200"/>
        </a:p>
      </dsp:txBody>
      <dsp:txXfrm>
        <a:off x="42722" y="4234526"/>
        <a:ext cx="6178196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9605F-7C21-4C8E-8635-BFAD7EC41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E454F8-EEE1-1767-B6E5-A6CC27D31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8F4288-4C27-EA8B-482E-DE2CCFA5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40807B-4C88-8208-385D-2271EE8D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C015A8-7610-FAC8-EC20-7A1467C49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661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75C7A-5724-5815-E950-CD8CAB5F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DE9DD5-547F-61E4-7E61-43B5E0FF8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B824F5-B79D-06CD-1D14-233AD2784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3AE92E-9E1D-01EE-6E3A-970E18FBC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DA4E01-EF65-B6DE-5885-13B180F4A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09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764DE3F-FA04-3E8F-DD6B-E2749B29F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F62DB2B-CC8F-CCF1-F797-B041E6005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30CF22-6791-F90F-79F3-55B39867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ABB6A5-8D0F-100A-EBA2-3835E26F4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C80779-BE14-3272-0216-5866F247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28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16F121-19FA-AEE2-9176-4E4803ADE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793616-7874-1968-48C3-D1E45A59D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5B0D8C-3701-86C5-549B-A00D0226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24648F-491A-D53A-D231-C6C3987D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4F693E-753B-C448-270C-E4135AF1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3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A0D6C6-2790-0C9A-ED8B-10485187C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1AE6F3-3B7A-C692-ED6E-91AE74B3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BC243A-8C8F-57A0-8A42-3D1B10226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65CF91-385F-EAE5-385F-5DBEF1A98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B3BE4B-FA76-A3C4-421E-59C9A2078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70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A05E6F-E121-288F-A2DD-CA85F9B8E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5D8442-A0F8-A144-D0B4-34508638F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AED7D8-1932-90C9-AE5D-06E2D4EC1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11117-A137-157F-24C5-CF0EC6BB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792C01-7433-8EF7-6963-CB487D48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295370-405F-5DCC-F279-4DAF66F2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75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FFD88-F4E6-AD6F-1045-C4013D0F1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AE3D2F-285F-C77D-107F-8A948FDAC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8E9A373-3647-2223-31D5-930BB6866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F29CD18-1D1C-239D-4707-69A1A0343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8D3FCA6-4131-9EC1-B783-AF164D6E3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67DFB6B-AA39-D1F2-A81E-4604EADD9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7999DD3-1B2C-BAC5-105B-A1D0999A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6FF1B5A-B2ED-63DE-B573-551DD8951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848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17874D-14AA-007A-0EE3-46A43BFD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1AE41B5-A162-ACD0-BD5F-1D411743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B19B67B-547A-C3E7-365F-948FA294A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2CF45E-77C6-B546-0E82-5B896713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7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9017F85-453B-83D0-0D44-00D6EDEE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6502750-B5E7-F3F0-4E2B-897E228D8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9055BFB-9187-BD07-2A89-A7F42E6F1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26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FDE86-D8BF-DE1E-C0AB-3A6CC422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E3B414-F93F-2710-A7F3-BC9121268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5441B0-0BA5-B5AE-DA22-3120649CD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F8BF3A-FB9B-439B-717C-7CEB3C75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536D1B-3A44-552A-4491-6DC1D1C6A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A98F39-D507-471C-6094-16201165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60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A1A519-CFE1-96CA-783C-5F0268FBB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CA8C30-3311-7EDB-F8EA-B179764193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C1A91B-2AD0-2CE9-5895-468E95A95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A7FF30-5CEB-3B50-59E4-455ADAB32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46F651B-D27A-37D2-36FD-27927623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BEDF3E-6F49-F51F-1A6B-D70250FD8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441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C9EB947-40FC-D43F-FD45-D8A0200CE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85DD5E-B18C-2D00-9051-1C3E05872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06E11D-D478-111B-51BA-6B3F1453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E7B5-4BF5-4562-93B8-B767FF53B856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AA7DB2-2E20-8343-0B65-3730CB5B3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DB52A5-BA48-EBDC-77F9-68BC0153A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6D760-3D14-4E63-A255-FD8681C0B9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0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>
            <a:extLst>
              <a:ext uri="{FF2B5EF4-FFF2-40B4-BE49-F238E27FC236}">
                <a16:creationId xmlns:a16="http://schemas.microsoft.com/office/drawing/2014/main" id="{EE70450F-5D6B-FA44-D88C-B910EAED1F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4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4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BBFAD84-F3D9-831A-79AE-12F321C57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fi-FI" sz="4000"/>
              <a:t>IHMISEN SEKSUAALINEN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D1CE1F-0BD7-5146-A546-B1D53D68FC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endParaRPr lang="fi-FI" sz="2000"/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97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F3E3EF-DD19-D722-9FBA-A0DA2E01E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7DFC475-415B-CEE5-643B-80719272DF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0878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22D1183-8BBC-19B1-66EB-9F12E6259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6000">
                <a:solidFill>
                  <a:schemeClr val="bg1"/>
                </a:solidFill>
              </a:rPr>
              <a:t>VAUVA IKÄ =&gt; ORAALINEN 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CF1F83F-AB2E-5B7B-0651-EFA3144D0B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54594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2072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9D50782-6409-EFA2-28F1-B3CBE134C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5100">
                <a:solidFill>
                  <a:schemeClr val="bg1"/>
                </a:solidFill>
              </a:rPr>
              <a:t>TAAPEROIKÄ =&gt; ANAALIVAIHE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23F7EFA-5909-D07C-E588-66D1136A9A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03859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155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C15ACE-4A91-B4A0-0E47-5E0374E21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6000">
                <a:solidFill>
                  <a:schemeClr val="bg1"/>
                </a:solidFill>
              </a:rPr>
              <a:t>LEIKKI-IKÄ =&gt; FALLINEN 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AAF1A05-9D04-D7A0-7391-47D28C038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110971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9078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5139295-0CC5-7799-ACFC-061FD2305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4200">
                <a:solidFill>
                  <a:schemeClr val="bg1"/>
                </a:solidFill>
              </a:rPr>
              <a:t>KOULUIKÄ =&gt; LATENSSIVAIHE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4D54C9E3-A8F0-BE93-A3FC-C0802556D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94387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3647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F41344-F7A1-2B19-FF31-9F759BD7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4200">
                <a:solidFill>
                  <a:schemeClr val="bg1"/>
                </a:solidFill>
              </a:rPr>
              <a:t>NUORUUS =&gt; GENITAALIVAIHE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FFE8E0D-C4B6-C858-B5E9-BF9B518172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20251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9449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EA22-6C07-3D41-D440-2458D8B52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SELVITÄ, MITÄ TARKOITTAA: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F7FD54-688B-8D49-1A45-2A07CD8FF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HETEROSEKSUAALINEN=</a:t>
            </a:r>
          </a:p>
          <a:p>
            <a:endParaRPr lang="fi-FI" dirty="0"/>
          </a:p>
          <a:p>
            <a:r>
              <a:rPr lang="fi-FI" dirty="0"/>
              <a:t>BISEKSUAALINEN=</a:t>
            </a:r>
          </a:p>
          <a:p>
            <a:endParaRPr lang="fi-FI" dirty="0"/>
          </a:p>
          <a:p>
            <a:r>
              <a:rPr lang="fi-FI" dirty="0"/>
              <a:t>HOMOSEKSUAALINEN=</a:t>
            </a:r>
          </a:p>
          <a:p>
            <a:endParaRPr lang="fi-FI" dirty="0"/>
          </a:p>
          <a:p>
            <a:r>
              <a:rPr lang="fi-FI" dirty="0"/>
              <a:t>INTERSUKUPUOLISUUS=</a:t>
            </a:r>
          </a:p>
        </p:txBody>
      </p:sp>
    </p:spTree>
    <p:extLst>
      <p:ext uri="{BB962C8B-B14F-4D97-AF65-F5344CB8AC3E}">
        <p14:creationId xmlns:p14="http://schemas.microsoft.com/office/powerpoint/2010/main" val="175664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1B87A-145B-8847-FDDB-916CEC7E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14B30B-7061-5E91-1B92-27C12664B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TRANSSUKUPUOLISUUS=</a:t>
            </a:r>
          </a:p>
          <a:p>
            <a:endParaRPr lang="fi-FI" dirty="0"/>
          </a:p>
          <a:p>
            <a:r>
              <a:rPr lang="fi-FI" dirty="0"/>
              <a:t>MUUNSUKUPUOLINEN=</a:t>
            </a:r>
          </a:p>
          <a:p>
            <a:endParaRPr lang="fi-FI" dirty="0"/>
          </a:p>
          <a:p>
            <a:r>
              <a:rPr lang="fi-FI" dirty="0"/>
              <a:t>TRANSVESTIITTI=</a:t>
            </a:r>
          </a:p>
        </p:txBody>
      </p:sp>
    </p:spTree>
    <p:extLst>
      <p:ext uri="{BB962C8B-B14F-4D97-AF65-F5344CB8AC3E}">
        <p14:creationId xmlns:p14="http://schemas.microsoft.com/office/powerpoint/2010/main" val="3512678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192</Words>
  <Application>Microsoft Office PowerPoint</Application>
  <PresentationFormat>Laajakuva</PresentationFormat>
  <Paragraphs>41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IHMISEN SEKSUAALINEN KEHITYS</vt:lpstr>
      <vt:lpstr>PowerPoint-esitys</vt:lpstr>
      <vt:lpstr>VAUVA IKÄ =&gt; ORAALINEN VAIHE</vt:lpstr>
      <vt:lpstr>TAAPEROIKÄ =&gt; ANAALIVAIHE</vt:lpstr>
      <vt:lpstr>LEIKKI-IKÄ =&gt; FALLINEN VAIHE</vt:lpstr>
      <vt:lpstr>KOULUIKÄ =&gt; LATENSSIVAIHE</vt:lpstr>
      <vt:lpstr>NUORUUS =&gt; GENITAALIVAIHE</vt:lpstr>
      <vt:lpstr>SELVITÄ, MITÄ TARKOITTAA: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IHMISEN SEKSUAALINEN KEHITYS</dc:title>
  <dc:creator>Horppu Sari</dc:creator>
  <cp:lastModifiedBy>Horppu Sari</cp:lastModifiedBy>
  <cp:revision>2</cp:revision>
  <dcterms:created xsi:type="dcterms:W3CDTF">2023-01-09T15:33:48Z</dcterms:created>
  <dcterms:modified xsi:type="dcterms:W3CDTF">2023-01-09T16:13:10Z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2023-01-09T16:00:51Z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2baacab8-5842-4cae-b85b-f70bdcce9af2</vt:lpwstr>
  </property>
  <property fmtid="{D5CDD505-2E9C-101B-9397-08002B2CF9AE}" pid="7" name="MSIP_Label_defa4170-0d19-0005-0004-bc88714345d2_ActionId">
    <vt:lpwstr>78588bd2-bfb9-47bb-a8ae-eaa650dd21f9</vt:lpwstr>
  </property>
  <property fmtid="{D5CDD505-2E9C-101B-9397-08002B2CF9AE}" pid="8" name="MSIP_Label_defa4170-0d19-0005-0004-bc88714345d2_ContentBits">
    <vt:lpwstr>0</vt:lpwstr>
  </property>
</Properties>
</file>