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4B46EF7-9FAA-4076-91E5-82B1DBB7B4B1}" type="datetime1">
              <a:rPr lang="fi-FI" smtClean="0"/>
              <a:t>12.1.2023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37DAAA8-7CDE-4579-B0B3-D69FC0EDB35F}" type="datetime1">
              <a:rPr lang="fi-FI" smtClean="0"/>
              <a:t>12.1.2023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"/>
              <a:t>Muokkaa tekstin perustyylejä napsauttamalla</a:t>
            </a:r>
            <a:endParaRPr lang="en-US"/>
          </a:p>
          <a:p>
            <a:pPr lvl="1" rtl="0"/>
            <a:r>
              <a:rPr lang="fi"/>
              <a:t>Toinen taso</a:t>
            </a:r>
          </a:p>
          <a:p>
            <a:pPr lvl="2" rtl="0"/>
            <a:r>
              <a:rPr lang="fi"/>
              <a:t>Kolmas taso</a:t>
            </a:r>
          </a:p>
          <a:p>
            <a:pPr lvl="3" rtl="0"/>
            <a:r>
              <a:rPr lang="fi"/>
              <a:t>Neljäs taso</a:t>
            </a:r>
          </a:p>
          <a:p>
            <a:pPr lvl="4" rtl="0"/>
            <a:r>
              <a:rPr lang="fi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Suorakulmi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Suorakulmi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Suorakulmi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uora yhdysviiva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uora yhdysviiva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Päivämäärän paikkamerkki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C525C14C-32AC-4474-A426-CAA068386EA6}" type="datetime1">
              <a:rPr lang="fi-FI" smtClean="0"/>
              <a:t>12.1.2023</a:t>
            </a:fld>
            <a:endParaRPr lang="en-US" dirty="0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B4113D-3402-4654-A4B8-B80062F3F150}" type="datetime1">
              <a:rPr lang="fi-FI" smtClean="0"/>
              <a:t>12.1.2023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708E3F-763B-4352-8631-E68BAB4D2966}" type="datetime1">
              <a:rPr lang="fi-FI" smtClean="0"/>
              <a:t>12.1.2023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Suorakulmi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Suorakulmi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Suorakulmi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uora yhdysviiva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uora yhdysviiva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A8A98951-26C8-4BDC-B0DB-8A0B8B5ACE9A}" type="datetime1">
              <a:rPr lang="fi-FI" smtClean="0"/>
              <a:t>12.1.2023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F3643E-C9AC-497B-AF33-E65281A45714}" type="datetime1">
              <a:rPr lang="fi-FI" smtClean="0"/>
              <a:t>12.1.2023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418A5C-C3AD-4419-8C14-77EB9D17207C}" type="datetime1">
              <a:rPr lang="fi-FI" smtClean="0"/>
              <a:t>12.1.2023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EB6239-C649-4DB2-B029-68B030EB3BF3}" type="datetime1">
              <a:rPr lang="fi-FI" smtClean="0"/>
              <a:t>12.1.2023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4789A5-DC44-4986-95C6-F9F68215A6AC}" type="datetime1">
              <a:rPr lang="fi-FI" smtClean="0"/>
              <a:t>12.1.2023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/>
              <a:t>Muokkaa tekstin perustyylejä napsauttamalla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8047D6CF-C87E-4BC4-BE29-4A145BFE9851}" type="datetime1">
              <a:rPr lang="fi-FI" smtClean="0"/>
              <a:t>12.1.2023</a:t>
            </a:fld>
            <a:endParaRPr lang="en-US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56BCF9FB-63B8-49F0-849D-25066B742F11}" type="datetime1">
              <a:rPr lang="fi-FI" smtClean="0"/>
              <a:t>12.1.2023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uorakulmi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Suorakulmi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Suorakulmi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"/>
              <a:t>Muokkaa otsikon perustyyliä napsauttamalla</a:t>
            </a:r>
            <a:endParaRPr lang="en-US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"/>
              <a:t>Muokkaa tekstin perustyylejä napsauttamalla</a:t>
            </a:r>
          </a:p>
          <a:p>
            <a:pPr lvl="1" rtl="0"/>
            <a:r>
              <a:rPr lang="fi"/>
              <a:t>Toinen taso</a:t>
            </a:r>
          </a:p>
          <a:p>
            <a:pPr lvl="2" rtl="0"/>
            <a:r>
              <a:rPr lang="fi"/>
              <a:t>Kolmas taso</a:t>
            </a:r>
          </a:p>
          <a:p>
            <a:pPr lvl="3" rtl="0"/>
            <a:r>
              <a:rPr lang="fi"/>
              <a:t>Neljäs taso</a:t>
            </a:r>
          </a:p>
          <a:p>
            <a:pPr lvl="4" rtl="0"/>
            <a:r>
              <a:rPr lang="fi"/>
              <a:t>Viides taso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C964D7C4-78CD-4C9A-ADF3-BF7F58286BB1}" type="datetime1">
              <a:rPr lang="fi-FI" smtClean="0"/>
              <a:t>12.1.2023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ssa on kangasta, pöytä, punaista, peitetty&#10;&#10;Automaattisesti luotu kuvaus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Suorakulmio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Suorakulmio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pPr rtl="0"/>
            <a:r>
              <a:rPr lang="fi" sz="4400" dirty="0">
                <a:solidFill>
                  <a:schemeClr val="tx1"/>
                </a:solidFill>
              </a:rPr>
              <a:t>KIINTYMYSSUH-</a:t>
            </a:r>
            <a:br>
              <a:rPr lang="fi" sz="4400" dirty="0">
                <a:solidFill>
                  <a:schemeClr val="tx1"/>
                </a:solidFill>
              </a:rPr>
            </a:br>
            <a:r>
              <a:rPr lang="fi" sz="4400" dirty="0">
                <a:solidFill>
                  <a:schemeClr val="tx1"/>
                </a:solidFill>
              </a:rPr>
              <a:t>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fi">
                <a:solidFill>
                  <a:schemeClr val="tx1"/>
                </a:solidFill>
              </a:rPr>
              <a:t>Sit Dolor Amet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41F9A5-A2D2-4E51-9C70-9CCE8357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VARHAINEN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5AFAA8-85F3-4035-8825-5C27BEE4A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ON HAVAITTU, ETTÄ VARHAISET VUOROVAIKUTUSSUHTEET OHJAAVAT IHMISEN MYÖHEMPÄÄ KEHITYSTÄ JA KYKYÄ KIINTYÄ TOISIIN IHMISIIN</a:t>
            </a:r>
          </a:p>
          <a:p>
            <a:r>
              <a:rPr lang="fi-FI" sz="2000" dirty="0"/>
              <a:t>VARHAISELLA VUOROVAIKUTUKSELLA TARKOITETAAN PIENEN LAPSEN JA HÄNTÄ HOITAVAN AIKUISEN VUOROVAIKUTUSTA KOLMEN ENSIMMÄISEN ELINVUODEN AIKANA</a:t>
            </a:r>
          </a:p>
          <a:p>
            <a:endParaRPr lang="fi-FI" sz="2000" dirty="0"/>
          </a:p>
          <a:p>
            <a:r>
              <a:rPr lang="fi-FI" sz="2000" dirty="0"/>
              <a:t>LAPSEN JA VANHEMMAN TEMPERAMENTTI SEKÄ VANHEMMAN HERKKYYS JA KYKY VASTATA LAPSEN TARPEISIIN OVAT TEKIJÖITÄ, JOILLE VARHAINEN VUOROVAIKUTUS JA LAPSEN KIINTYMYSSUHTEET RAKENTUVAT.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39431E-1314-49DB-A853-B7D05C559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6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675F27-4270-4809-BC77-661FEE310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KIINTYMYSSUHDETEORIA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33A709-458D-4EA2-9A8D-F98FF3E55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/>
              <a:t>JOHN BOWLBY ON KIINTYMYSSUHDETEORIAN KEHITTÄJÄ.</a:t>
            </a:r>
          </a:p>
          <a:p>
            <a:endParaRPr lang="fi-FI" sz="2000" dirty="0"/>
          </a:p>
          <a:p>
            <a:r>
              <a:rPr lang="fi-FI" sz="2000" dirty="0"/>
              <a:t>LÄHTÖKOHTANA ON LAPSEN SYNNYNNÄINEN TARVE KIINNITTYÄ TOISEEN IHMISEEN.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KIINTYMYSSUHTEELLA AIKUISEEN  LAPSI OPPII SÄÄTELEMÄÄN TUNTEITAAN, SISÄISTÄ MAAILMAANSA JA TARPEITAAN, SEKÄ ILMAISEMAAN ITSEÄÄN</a:t>
            </a:r>
          </a:p>
          <a:p>
            <a:endParaRPr lang="fi-FI" sz="2000" dirty="0"/>
          </a:p>
          <a:p>
            <a:r>
              <a:rPr lang="fi-FI" sz="2000" dirty="0"/>
              <a:t>KIINTYMYSSUHTEET LUOVAT POHJAA, JOLLE PERUSLUOTTAMUS ITSEEN JA MUIHIN IHMISIIN RAKENTUU.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1DC290-2F6D-4002-8131-0684CA048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2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8DDD18-1A34-4907-A2A8-DDCDD52A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1.TURVALLINEN KIINTYMYSSUHDE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A2FA07-7A4A-4EE2-B94E-3E782BF85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TURVALLISESTI KIINTYNYT LAPSI ON ELÄNYT YMPÄRISTÖSSÄ, JOSSA VALLITSEE RYTMI, SÄÄNNÖNMUKAISUUS JA ENNAKOITAVUUS.</a:t>
            </a:r>
          </a:p>
          <a:p>
            <a:endParaRPr lang="fi-FI" sz="2000" dirty="0"/>
          </a:p>
          <a:p>
            <a:r>
              <a:rPr lang="fi-FI" sz="2000" dirty="0"/>
              <a:t>LAPSET OVAT TOTTUNEET LUOTTAMAAN, ETTÄ VANHEMPI ON SAATAVILLA. VANHEMPI ON LAPSEN TURVAPESÄ.</a:t>
            </a:r>
          </a:p>
          <a:p>
            <a:r>
              <a:rPr lang="fi-FI" sz="2000" dirty="0"/>
              <a:t>VANHEMPI ON HERKKÄ JA TULKITSEE LAPSEN TARPEET OIKEIN.</a:t>
            </a:r>
          </a:p>
          <a:p>
            <a:endParaRPr lang="fi-FI" sz="2000" dirty="0"/>
          </a:p>
          <a:p>
            <a:r>
              <a:rPr lang="fi-FI" sz="2000" dirty="0"/>
              <a:t>LAPSET VOIVAT TUODA VUOROVAIKUTUKSEEN KAIKKI TUNTEET (ILOT,SURUT,VIHAN,KIUKUN,RAKKAUDEN)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E34584-BEA7-4B37-965C-28F263A92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5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C6CE98-6B10-4D92-9F61-8E6C96DAC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BC1E42-C02D-41CA-A6FF-914B87565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LAPSEN KANSSA ILOITAAN JA LAPSI SAA LOHDUTUSTA OLLESSAAN SURULLINEN JA LAPSEN OLLESSAAN VIHAINEN, AIKUINEN TYYNNYTTÄÄ LASTA.</a:t>
            </a:r>
          </a:p>
          <a:p>
            <a:endParaRPr lang="fi-FI" sz="2000" dirty="0"/>
          </a:p>
          <a:p>
            <a:r>
              <a:rPr lang="fi-FI" sz="2000" dirty="0"/>
              <a:t>TURVALLISESTI KIINTYNYT LAPSI USKALTAA AIKUISENAKIN SOLMIA TASAVERTAISIA JA TURVALLISIA SUHTEITA TOISEEN AIKUISEEN (ESIM. RAKKAUSSUHDE)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5D7E3-AABE-4E9A-8922-F0533FD25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578C5D-FC48-4CA7-B6A9-803D56BE9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TURVATON VÄLTTELEVÄ KIINTYMYSSUHDE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5E3027-703F-4878-99AF-C58A9D73D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VANHEMPI EI KYKENE VASTAANOTTAMAAN LAPSEN TUNTEITA, HÄN EI PYSTY KÄSITTELEMÄÄN NIITÄ</a:t>
            </a:r>
          </a:p>
          <a:p>
            <a:r>
              <a:rPr lang="fi-FI" sz="2000" dirty="0"/>
              <a:t>SEKÄ POSTIIVISET ETTÄ NEGATIIVISET TUNTEET VOIVAT OLLA VAIKEITA OTTAA VASTAAN</a:t>
            </a:r>
          </a:p>
          <a:p>
            <a:r>
              <a:rPr lang="fi-FI" sz="2000" dirty="0"/>
              <a:t>LAPSI OPPII TUKAHDUTTAMAAN TUNTEENSA JA PEITTELEMÄÄN TARPEENSA</a:t>
            </a:r>
          </a:p>
          <a:p>
            <a:r>
              <a:rPr lang="fi-FI" sz="2000" dirty="0"/>
              <a:t>VÄLTTELEVÄ LAPSI ON TOTTELEVAINEN JA KILTTI, MUTTA YKSINÄINEN</a:t>
            </a:r>
          </a:p>
          <a:p>
            <a:r>
              <a:rPr lang="fi-FI" sz="2000" dirty="0"/>
              <a:t>FYYSINEN JA EMOTIONAALINEN ETÄISYYS</a:t>
            </a:r>
          </a:p>
          <a:p>
            <a:r>
              <a:rPr lang="fi-FI" sz="2000" dirty="0"/>
              <a:t>VÄLTTELEVÄSTI KIINTYNYT LAPSI EI AIKUISENAKAAN PYSTY NÄYTTÄMÄÄN TODELLISA TUNTEITA LÄHEISESSÄ IHMISSUHTEESSA (AINAKAAN HELPOSTI)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6BB72B-F8DF-4400-8AAA-4634689E1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1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9A0021-142D-4181-B9B1-C73385B60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TUVATON RISTIRIITAINEN KIINTYMYSSUHDE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7FF9E7-984F-454E-AC18-010FDE2A5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VANHEMPI TOIMII EPÄJOHDONMUKAISESTI SUHTEESSA LAPSEN TUNNEKOKEMUKSIIN</a:t>
            </a:r>
          </a:p>
          <a:p>
            <a:r>
              <a:rPr lang="fi-FI" sz="2000" dirty="0"/>
              <a:t>VÄLILLÄ KIUKKUINEN LAPSI SAA TORUJA VÄLILLÄ KEHUJA</a:t>
            </a:r>
          </a:p>
          <a:p>
            <a:r>
              <a:rPr lang="fi-FI" sz="2000" dirty="0"/>
              <a:t>ITKEVÄ SURULLINEN LAPSI EI SAA LOHDUTUSTA</a:t>
            </a:r>
          </a:p>
          <a:p>
            <a:r>
              <a:rPr lang="fi-FI" sz="2000" dirty="0"/>
              <a:t>ILOINEN LAPSI SAATTAA SAADA TORUJA TAI JÄTETÄÄN HUOMIOTTA</a:t>
            </a:r>
          </a:p>
          <a:p>
            <a:r>
              <a:rPr lang="fi-FI" sz="2000" dirty="0"/>
              <a:t>VANHEMPI TARVITSEE LASTA LOHDUTTAMAAN ITSEÄÄN, SILLÄ VANHEMMAT OVAT OMIEN RISTIRIITAISTEN TUNTEIDENSA VANKEJA</a:t>
            </a:r>
          </a:p>
          <a:p>
            <a:r>
              <a:rPr lang="fi-FI" sz="2000" dirty="0"/>
              <a:t>RISTIRIITAISESTI KIINTYNYT LAPSI RIKKOO AIKUISENA HELPOSTI IHMISSUHTEENSA, KOSKA EI PYSTY HALLITSEMAAN RISTIRIITAISIA TUNTEITAAN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78B0F2-4707-4B57-AD44-989CCFD2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5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034409-3E51-4BFF-8108-BF2F8AF65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JÄSENTYMÄTÖN KIINTYMYSSUHDE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DD5E32-A567-467B-9CA9-462A07E10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/>
              <a:t>TÄSSÄ EI OLE PÄÄSSYT SYNTYMÄÄN KIINTYMYSSUHDETTA OIKEASTAAN OLLENKAAN</a:t>
            </a:r>
          </a:p>
          <a:p>
            <a:r>
              <a:rPr lang="fi-FI" sz="2000" dirty="0"/>
              <a:t>VANHEMMAT SAATTAVAT OLLA VAKAVASTI PÄIHDE- JA MIELENTERVEYSONGELMAISIA</a:t>
            </a:r>
          </a:p>
          <a:p>
            <a:r>
              <a:rPr lang="fi-FI" sz="2000" dirty="0"/>
              <a:t>VANHEMMAT JÄTTÄVÄT LAPSEN USEIN HEITTEILLE, EIVÄT PIDÄ FYYSISESTI HUOLTA JA OVAT HENKISESTI POISSAOLEVIA</a:t>
            </a:r>
          </a:p>
          <a:p>
            <a:r>
              <a:rPr lang="fi-FI" sz="2000" dirty="0"/>
              <a:t>JOSKUS VOI OLLA MYÖS FYYSISTÄ VÄKIVALTAA</a:t>
            </a:r>
          </a:p>
          <a:p>
            <a:r>
              <a:rPr lang="fi-FI" sz="2000" dirty="0"/>
              <a:t>SAATTAA AIHEUTTAA LAPSESSA VAKAVAA AGGRESSIIVISUUTTA JA KÄYTÖSHÄIRIÖITÄ</a:t>
            </a:r>
          </a:p>
          <a:p>
            <a:r>
              <a:rPr lang="fi-FI" sz="2000"/>
              <a:t>AIKUISENA VOI OLLA VAIKEAA KIINTYÄ KENEENKÄÄN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5C5D46-F3ED-4345-8DB7-2914DBC54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73678D5-1E69-47F7-8A50-C4ACACDDA695}" type="datetime1">
              <a:rPr lang="fi-FI" smtClean="0"/>
              <a:t>12.1.2023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22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52_TF56410444" id="{675667E8-4F91-425F-91CB-F4277F6258F6}" vid="{64E83926-0827-417F-9F5B-EAA7F6CAA93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{4FB4BF1D-3058-4A6F-8B6F-CA4587F2284B}tf56410444</Template>
  <TotalTime>0</TotalTime>
  <Words>378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Avenir Next LT Pro</vt:lpstr>
      <vt:lpstr>Avenir Next LT Pro Light</vt:lpstr>
      <vt:lpstr>Calibri</vt:lpstr>
      <vt:lpstr>Garamond</vt:lpstr>
      <vt:lpstr>SavonVTI</vt:lpstr>
      <vt:lpstr>KIINTYMYSSUH- TEET</vt:lpstr>
      <vt:lpstr>VARHAINEN VUOROVAIKUTUS</vt:lpstr>
      <vt:lpstr>KIINTYMYSSUHDETEORIA</vt:lpstr>
      <vt:lpstr>1.TURVALLINEN KIINTYMYSSUHDE</vt:lpstr>
      <vt:lpstr>PowerPoint-esitys</vt:lpstr>
      <vt:lpstr>2. TURVATON VÄLTTELEVÄ KIINTYMYSSUHDE</vt:lpstr>
      <vt:lpstr>3. TUVATON RISTIRIITAINEN KIINTYMYSSUHDE</vt:lpstr>
      <vt:lpstr>4. JÄSENTYMÄTÖN KIINTYMYSSUHDE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2020-04-26T05:59:08Z</dcterms:created>
  <dcterms:modified xsi:type="dcterms:W3CDTF">2023-01-12T12:11:10Z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2023-01-12T12:10:56Z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2baacab8-5842-4cae-b85b-f70bdcce9af2</vt:lpwstr>
  </property>
  <property fmtid="{D5CDD505-2E9C-101B-9397-08002B2CF9AE}" pid="7" name="MSIP_Label_defa4170-0d19-0005-0004-bc88714345d2_ActionId">
    <vt:lpwstr>a730e946-d3dc-4b84-8373-6d6ffaf9fae3</vt:lpwstr>
  </property>
  <property fmtid="{D5CDD505-2E9C-101B-9397-08002B2CF9AE}" pid="8" name="MSIP_Label_defa4170-0d19-0005-0004-bc88714345d2_ContentBits">
    <vt:lpwstr>0</vt:lpwstr>
  </property>
</Properties>
</file>