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59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A42525-FA5A-4910-85C2-95D3EE0AA28C}" v="56" dt="2020-04-07T18:24:31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ini Kortesluoma" userId="347934aa27c7b4ee" providerId="LiveId" clId="{DFA42525-FA5A-4910-85C2-95D3EE0AA28C}"/>
    <pc:docChg chg="undo custSel mod addSld delSld modSld sldOrd">
      <pc:chgData name="Heini Kortesluoma" userId="347934aa27c7b4ee" providerId="LiveId" clId="{DFA42525-FA5A-4910-85C2-95D3EE0AA28C}" dt="2020-04-07T18:24:38.183" v="1728" actId="255"/>
      <pc:docMkLst>
        <pc:docMk/>
      </pc:docMkLst>
      <pc:sldChg chg="addSp delSp modSp mod">
        <pc:chgData name="Heini Kortesluoma" userId="347934aa27c7b4ee" providerId="LiveId" clId="{DFA42525-FA5A-4910-85C2-95D3EE0AA28C}" dt="2020-04-07T18:03:52.851" v="1235" actId="1076"/>
        <pc:sldMkLst>
          <pc:docMk/>
          <pc:sldMk cId="3192065527" sldId="256"/>
        </pc:sldMkLst>
        <pc:spChg chg="mod">
          <ac:chgData name="Heini Kortesluoma" userId="347934aa27c7b4ee" providerId="LiveId" clId="{DFA42525-FA5A-4910-85C2-95D3EE0AA28C}" dt="2020-04-07T18:03:52.851" v="1235" actId="1076"/>
          <ac:spMkLst>
            <pc:docMk/>
            <pc:sldMk cId="3192065527" sldId="256"/>
            <ac:spMk id="2" creationId="{C8D90864-09BC-4718-BD73-7EC7F6DB88D5}"/>
          </ac:spMkLst>
        </pc:spChg>
        <pc:spChg chg="del">
          <ac:chgData name="Heini Kortesluoma" userId="347934aa27c7b4ee" providerId="LiveId" clId="{DFA42525-FA5A-4910-85C2-95D3EE0AA28C}" dt="2020-04-06T14:42:41.619" v="1205" actId="478"/>
          <ac:spMkLst>
            <pc:docMk/>
            <pc:sldMk cId="3192065527" sldId="256"/>
            <ac:spMk id="3" creationId="{E511D852-33FD-4044-916D-2F7AD374206D}"/>
          </ac:spMkLst>
        </pc:spChg>
        <pc:picChg chg="add del">
          <ac:chgData name="Heini Kortesluoma" userId="347934aa27c7b4ee" providerId="LiveId" clId="{DFA42525-FA5A-4910-85C2-95D3EE0AA28C}" dt="2020-04-07T18:03:25.003" v="1216" actId="478"/>
          <ac:picMkLst>
            <pc:docMk/>
            <pc:sldMk cId="3192065527" sldId="256"/>
            <ac:picMk id="4" creationId="{083961AA-CB95-4AF4-9909-F5DE36A997D5}"/>
          </ac:picMkLst>
        </pc:picChg>
      </pc:sldChg>
      <pc:sldChg chg="setBg">
        <pc:chgData name="Heini Kortesluoma" userId="347934aa27c7b4ee" providerId="LiveId" clId="{DFA42525-FA5A-4910-85C2-95D3EE0AA28C}" dt="2020-04-06T14:39:15.136" v="1195"/>
        <pc:sldMkLst>
          <pc:docMk/>
          <pc:sldMk cId="3083965304" sldId="257"/>
        </pc:sldMkLst>
      </pc:sldChg>
      <pc:sldChg chg="setBg">
        <pc:chgData name="Heini Kortesluoma" userId="347934aa27c7b4ee" providerId="LiveId" clId="{DFA42525-FA5A-4910-85C2-95D3EE0AA28C}" dt="2020-04-06T14:39:44.830" v="1196"/>
        <pc:sldMkLst>
          <pc:docMk/>
          <pc:sldMk cId="3918196345" sldId="258"/>
        </pc:sldMkLst>
      </pc:sldChg>
      <pc:sldChg chg="modSp mod setBg">
        <pc:chgData name="Heini Kortesluoma" userId="347934aa27c7b4ee" providerId="LiveId" clId="{DFA42525-FA5A-4910-85C2-95D3EE0AA28C}" dt="2020-04-06T14:40:00.289" v="1197"/>
        <pc:sldMkLst>
          <pc:docMk/>
          <pc:sldMk cId="133319662" sldId="259"/>
        </pc:sldMkLst>
        <pc:spChg chg="mod">
          <ac:chgData name="Heini Kortesluoma" userId="347934aa27c7b4ee" providerId="LiveId" clId="{DFA42525-FA5A-4910-85C2-95D3EE0AA28C}" dt="2020-04-06T14:06:30.440" v="23" actId="20577"/>
          <ac:spMkLst>
            <pc:docMk/>
            <pc:sldMk cId="133319662" sldId="259"/>
            <ac:spMk id="2" creationId="{B08933DA-3832-45DE-B121-E62CA68842AD}"/>
          </ac:spMkLst>
        </pc:spChg>
        <pc:spChg chg="mod">
          <ac:chgData name="Heini Kortesluoma" userId="347934aa27c7b4ee" providerId="LiveId" clId="{DFA42525-FA5A-4910-85C2-95D3EE0AA28C}" dt="2020-04-06T14:15:29.089" v="623" actId="20577"/>
          <ac:spMkLst>
            <pc:docMk/>
            <pc:sldMk cId="133319662" sldId="259"/>
            <ac:spMk id="3" creationId="{B950434D-E0D9-4600-AED9-19CEDB84D3B5}"/>
          </ac:spMkLst>
        </pc:spChg>
      </pc:sldChg>
      <pc:sldChg chg="addSp modSp add mod setBg">
        <pc:chgData name="Heini Kortesluoma" userId="347934aa27c7b4ee" providerId="LiveId" clId="{DFA42525-FA5A-4910-85C2-95D3EE0AA28C}" dt="2020-04-06T14:40:14.592" v="1198"/>
        <pc:sldMkLst>
          <pc:docMk/>
          <pc:sldMk cId="527462983" sldId="260"/>
        </pc:sldMkLst>
        <pc:spChg chg="mod">
          <ac:chgData name="Heini Kortesluoma" userId="347934aa27c7b4ee" providerId="LiveId" clId="{DFA42525-FA5A-4910-85C2-95D3EE0AA28C}" dt="2020-04-06T14:17:38.529" v="676" actId="20577"/>
          <ac:spMkLst>
            <pc:docMk/>
            <pc:sldMk cId="527462983" sldId="260"/>
            <ac:spMk id="2" creationId="{45A3DC6B-865C-4576-9A21-12355CEF3DE5}"/>
          </ac:spMkLst>
        </pc:spChg>
        <pc:spChg chg="mod">
          <ac:chgData name="Heini Kortesluoma" userId="347934aa27c7b4ee" providerId="LiveId" clId="{DFA42525-FA5A-4910-85C2-95D3EE0AA28C}" dt="2020-04-06T14:17:29.430" v="666" actId="20577"/>
          <ac:spMkLst>
            <pc:docMk/>
            <pc:sldMk cId="527462983" sldId="260"/>
            <ac:spMk id="3" creationId="{96A94375-F7BD-45BB-8570-B5A4767A622E}"/>
          </ac:spMkLst>
        </pc:spChg>
        <pc:spChg chg="add">
          <ac:chgData name="Heini Kortesluoma" userId="347934aa27c7b4ee" providerId="LiveId" clId="{DFA42525-FA5A-4910-85C2-95D3EE0AA28C}" dt="2020-04-06T14:15:54.139" v="625" actId="26606"/>
          <ac:spMkLst>
            <pc:docMk/>
            <pc:sldMk cId="527462983" sldId="260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15:54.139" v="625" actId="26606"/>
          <ac:spMkLst>
            <pc:docMk/>
            <pc:sldMk cId="527462983" sldId="260"/>
            <ac:spMk id="10" creationId="{068C0432-0E90-4CC1-8CD3-D44A90DF07EF}"/>
          </ac:spMkLst>
        </pc:spChg>
      </pc:sldChg>
      <pc:sldChg chg="addSp modSp add mod setBg">
        <pc:chgData name="Heini Kortesluoma" userId="347934aa27c7b4ee" providerId="LiveId" clId="{DFA42525-FA5A-4910-85C2-95D3EE0AA28C}" dt="2020-04-06T14:40:36.061" v="1201" actId="207"/>
        <pc:sldMkLst>
          <pc:docMk/>
          <pc:sldMk cId="2857075060" sldId="261"/>
        </pc:sldMkLst>
        <pc:spChg chg="mod">
          <ac:chgData name="Heini Kortesluoma" userId="347934aa27c7b4ee" providerId="LiveId" clId="{DFA42525-FA5A-4910-85C2-95D3EE0AA28C}" dt="2020-04-06T14:37:32.400" v="1179" actId="20577"/>
          <ac:spMkLst>
            <pc:docMk/>
            <pc:sldMk cId="2857075060" sldId="261"/>
            <ac:spMk id="2" creationId="{6E6547A4-D63B-449B-95B4-33E4BA6D1E26}"/>
          </ac:spMkLst>
        </pc:spChg>
        <pc:spChg chg="mod">
          <ac:chgData name="Heini Kortesluoma" userId="347934aa27c7b4ee" providerId="LiveId" clId="{DFA42525-FA5A-4910-85C2-95D3EE0AA28C}" dt="2020-04-06T14:40:36.061" v="1201" actId="207"/>
          <ac:spMkLst>
            <pc:docMk/>
            <pc:sldMk cId="2857075060" sldId="261"/>
            <ac:spMk id="3" creationId="{B3C91CC8-D548-4F32-A1DD-49D0665E0C8A}"/>
          </ac:spMkLst>
        </pc:spChg>
        <pc:spChg chg="add">
          <ac:chgData name="Heini Kortesluoma" userId="347934aa27c7b4ee" providerId="LiveId" clId="{DFA42525-FA5A-4910-85C2-95D3EE0AA28C}" dt="2020-04-06T14:18:23.037" v="678" actId="26606"/>
          <ac:spMkLst>
            <pc:docMk/>
            <pc:sldMk cId="2857075060" sldId="261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18:23.037" v="678" actId="26606"/>
          <ac:spMkLst>
            <pc:docMk/>
            <pc:sldMk cId="2857075060" sldId="261"/>
            <ac:spMk id="10" creationId="{068C0432-0E90-4CC1-8CD3-D44A90DF07EF}"/>
          </ac:spMkLst>
        </pc:spChg>
      </pc:sldChg>
      <pc:sldChg chg="addSp modSp add mod setBg">
        <pc:chgData name="Heini Kortesluoma" userId="347934aa27c7b4ee" providerId="LiveId" clId="{DFA42525-FA5A-4910-85C2-95D3EE0AA28C}" dt="2020-04-07T18:16:19.427" v="1594" actId="207"/>
        <pc:sldMkLst>
          <pc:docMk/>
          <pc:sldMk cId="2907214438" sldId="262"/>
        </pc:sldMkLst>
        <pc:spChg chg="mod">
          <ac:chgData name="Heini Kortesluoma" userId="347934aa27c7b4ee" providerId="LiveId" clId="{DFA42525-FA5A-4910-85C2-95D3EE0AA28C}" dt="2020-04-06T14:28:49.728" v="884" actId="20577"/>
          <ac:spMkLst>
            <pc:docMk/>
            <pc:sldMk cId="2907214438" sldId="262"/>
            <ac:spMk id="2" creationId="{5C7807B6-D970-463F-8DEB-05AF065D2A1F}"/>
          </ac:spMkLst>
        </pc:spChg>
        <pc:spChg chg="mod">
          <ac:chgData name="Heini Kortesluoma" userId="347934aa27c7b4ee" providerId="LiveId" clId="{DFA42525-FA5A-4910-85C2-95D3EE0AA28C}" dt="2020-04-07T18:16:19.427" v="1594" actId="207"/>
          <ac:spMkLst>
            <pc:docMk/>
            <pc:sldMk cId="2907214438" sldId="262"/>
            <ac:spMk id="3" creationId="{A8E8DA12-C678-4207-94C4-3475CB706F70}"/>
          </ac:spMkLst>
        </pc:spChg>
        <pc:spChg chg="add">
          <ac:chgData name="Heini Kortesluoma" userId="347934aa27c7b4ee" providerId="LiveId" clId="{DFA42525-FA5A-4910-85C2-95D3EE0AA28C}" dt="2020-04-06T14:25:30.003" v="874" actId="26606"/>
          <ac:spMkLst>
            <pc:docMk/>
            <pc:sldMk cId="2907214438" sldId="262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6T14:25:30.003" v="874" actId="26606"/>
          <ac:spMkLst>
            <pc:docMk/>
            <pc:sldMk cId="2907214438" sldId="262"/>
            <ac:spMk id="10" creationId="{068C0432-0E90-4CC1-8CD3-D44A90DF07EF}"/>
          </ac:spMkLst>
        </pc:spChg>
      </pc:sldChg>
      <pc:sldChg chg="modSp add del mod">
        <pc:chgData name="Heini Kortesluoma" userId="347934aa27c7b4ee" providerId="LiveId" clId="{DFA42525-FA5A-4910-85C2-95D3EE0AA28C}" dt="2020-04-07T18:07:14.595" v="1357" actId="47"/>
        <pc:sldMkLst>
          <pc:docMk/>
          <pc:sldMk cId="1599698018" sldId="263"/>
        </pc:sldMkLst>
        <pc:spChg chg="mod">
          <ac:chgData name="Heini Kortesluoma" userId="347934aa27c7b4ee" providerId="LiveId" clId="{DFA42525-FA5A-4910-85C2-95D3EE0AA28C}" dt="2020-04-07T18:07:07.745" v="1356" actId="20577"/>
          <ac:spMkLst>
            <pc:docMk/>
            <pc:sldMk cId="1599698018" sldId="263"/>
            <ac:spMk id="3" creationId="{A370B879-50E8-4043-B671-F1BD77931C3D}"/>
          </ac:spMkLst>
        </pc:spChg>
      </pc:sldChg>
      <pc:sldChg chg="addSp modSp add mod setBg">
        <pc:chgData name="Heini Kortesluoma" userId="347934aa27c7b4ee" providerId="LiveId" clId="{DFA42525-FA5A-4910-85C2-95D3EE0AA28C}" dt="2020-04-07T18:17:46.992" v="1605"/>
        <pc:sldMkLst>
          <pc:docMk/>
          <pc:sldMk cId="2863522138" sldId="263"/>
        </pc:sldMkLst>
        <pc:spChg chg="mo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2" creationId="{D4D54967-9CDF-4ACA-BC12-4072FA2DFCE0}"/>
          </ac:spMkLst>
        </pc:spChg>
        <pc:spChg chg="mod">
          <ac:chgData name="Heini Kortesluoma" userId="347934aa27c7b4ee" providerId="LiveId" clId="{DFA42525-FA5A-4910-85C2-95D3EE0AA28C}" dt="2020-04-07T18:17:24.828" v="1603" actId="207"/>
          <ac:spMkLst>
            <pc:docMk/>
            <pc:sldMk cId="2863522138" sldId="263"/>
            <ac:spMk id="3" creationId="{091F52C0-D3AE-41FE-98E7-2573E7CCF8F1}"/>
          </ac:spMkLst>
        </pc:spChg>
        <pc:spChg chg="ad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8" creationId="{AC17DE74-01C9-4859-B65A-85CF999E8580}"/>
          </ac:spMkLst>
        </pc:spChg>
        <pc:spChg chg="add">
          <ac:chgData name="Heini Kortesluoma" userId="347934aa27c7b4ee" providerId="LiveId" clId="{DFA42525-FA5A-4910-85C2-95D3EE0AA28C}" dt="2020-04-07T18:15:47.621" v="1592" actId="26606"/>
          <ac:spMkLst>
            <pc:docMk/>
            <pc:sldMk cId="2863522138" sldId="263"/>
            <ac:spMk id="10" creationId="{068C0432-0E90-4CC1-8CD3-D44A90DF07EF}"/>
          </ac:spMkLst>
        </pc:spChg>
      </pc:sldChg>
      <pc:sldChg chg="modSp add mod ord">
        <pc:chgData name="Heini Kortesluoma" userId="347934aa27c7b4ee" providerId="LiveId" clId="{DFA42525-FA5A-4910-85C2-95D3EE0AA28C}" dt="2020-04-07T18:24:38.183" v="1728" actId="255"/>
        <pc:sldMkLst>
          <pc:docMk/>
          <pc:sldMk cId="3738836905" sldId="264"/>
        </pc:sldMkLst>
        <pc:spChg chg="mod">
          <ac:chgData name="Heini Kortesluoma" userId="347934aa27c7b4ee" providerId="LiveId" clId="{DFA42525-FA5A-4910-85C2-95D3EE0AA28C}" dt="2020-04-07T18:19:07.221" v="1614" actId="20577"/>
          <ac:spMkLst>
            <pc:docMk/>
            <pc:sldMk cId="3738836905" sldId="264"/>
            <ac:spMk id="2" creationId="{09620C52-7AA7-4994-8143-5990E13BC587}"/>
          </ac:spMkLst>
        </pc:spChg>
        <pc:spChg chg="mod">
          <ac:chgData name="Heini Kortesluoma" userId="347934aa27c7b4ee" providerId="LiveId" clId="{DFA42525-FA5A-4910-85C2-95D3EE0AA28C}" dt="2020-04-07T18:24:38.183" v="1728" actId="255"/>
          <ac:spMkLst>
            <pc:docMk/>
            <pc:sldMk cId="3738836905" sldId="264"/>
            <ac:spMk id="3" creationId="{5E0B3B03-8AD8-403B-BAD1-FC93BDA54B5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956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66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1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423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198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162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584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0871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42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81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029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0" r:id="rId6"/>
    <p:sldLayoutId id="2147483686" r:id="rId7"/>
    <p:sldLayoutId id="2147483687" r:id="rId8"/>
    <p:sldLayoutId id="2147483688" r:id="rId9"/>
    <p:sldLayoutId id="2147483689" r:id="rId10"/>
    <p:sldLayoutId id="214748369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le.fi/aihe/artikkeli/2017/05/09/suomen-100-vuotta-virtasten-silmin-nain-koyhasta-maatalousmaasta-tuli-moderni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kouvola.fi/vapaa-aika/yhdistystoiminta/vapaaehtoistoiminta/kouvola-kaveri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aikusydan.turkuamk.fi/info/taikusydan/" TargetMode="External"/><Relationship Id="rId2" Type="http://schemas.openxmlformats.org/officeDocument/2006/relationships/hyperlink" Target="https://thl.fi/documents/10531/123644/Toimintaraportti%202009-2011%20Numminen%2024%201%202012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media.sitra.fi/2017/11/21095355/Taiteen-ja-kulttuurin-vaikutukset-sosiaaliseen-hyvinvointiin-tietokortti.pdf" TargetMode="External"/><Relationship Id="rId4" Type="http://schemas.openxmlformats.org/officeDocument/2006/relationships/hyperlink" Target="https://media.sitra.fi/2017/11/21100218/Taiteen-ja-kulttuurin-vaikutukset-terveyteen-tietokortti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oph.fi/fi/oppimateriaali/miina-ja-ville-opettajan-oppaita/miina-ville-ja-kulttuurin-arvoitus-7" TargetMode="External"/><Relationship Id="rId2" Type="http://schemas.openxmlformats.org/officeDocument/2006/relationships/hyperlink" Target="https://thl.fi/fi/tutkimus-ja-kehittaminen/tutkimukset-ja-hankkeet/taiteesta-ja-kulttuurista-hyvinvointia/tietoa-ja-tyokaluj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7F69E0-C4B0-4BEC-A689-4F8D877F05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3961AA-CB95-4AF4-9909-F5DE36A997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r="-1" b="15708"/>
          <a:stretch/>
        </p:blipFill>
        <p:spPr>
          <a:xfrm>
            <a:off x="20" y="10"/>
            <a:ext cx="12188930" cy="685799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8D90864-09BC-4718-BD73-7EC7F6DB88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2476" y="2837003"/>
            <a:ext cx="9144000" cy="3063240"/>
          </a:xfrm>
        </p:spPr>
        <p:txBody>
          <a:bodyPr>
            <a:normAutofit fontScale="90000"/>
          </a:bodyPr>
          <a:lstStyle/>
          <a:p>
            <a:pPr algn="ctr"/>
            <a:r>
              <a:rPr lang="fi-FI" sz="10800" dirty="0"/>
              <a:t>Kulttuuri, Taide &amp; Hyvinvointi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9F6380B4-6A1C-481E-8408-B4E6C75B9B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436862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065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56C6834-7923-4C19-88B7-A6AC5C99A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sz="5800" dirty="0">
                <a:solidFill>
                  <a:schemeClr val="bg1"/>
                </a:solidFill>
              </a:rPr>
              <a:t>Mitä kulttuuri on? Mitä kulttuuri tarkoittaa?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8791D2-AD11-4B79-AD67-AE3E4B2B95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Elämäntapa? Tämän ajattelutavan mukaan kulttuuria ovat kaikki ne asiat, joita ihminen on historiansa aikana oppinut tekemään, arvostamaan, uskomaan ja nauttimaan</a:t>
            </a:r>
          </a:p>
          <a:p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Kulttuuri on opittua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83965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0C3E808-67E3-453E-B273-06C38F437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 on mm.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A0CB27-0228-4100-B44D-23D74CC4F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55000" lnSpcReduction="20000"/>
          </a:bodyPr>
          <a:lstStyle/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taide ja kirjallisuus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ajattelun ja tuntemisen tavat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toimintatavat tai -mallit, esim. tunteiden näyttäminen tai kätkeminen, tai fyysisen etäisyyden säilyttäminen kanssaihmisiin, tavat tervehtiä tai syödä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kehonkieli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elintavat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perinteet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yksilön perusoikeudet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vakaumukset</a:t>
            </a:r>
          </a:p>
          <a:p>
            <a:r>
              <a:rPr lang="fi-FI" sz="3200" dirty="0">
                <a:latin typeface="Calibri" panose="020F0502020204030204" pitchFamily="34" charset="0"/>
                <a:cs typeface="Calibri" panose="020F0502020204030204" pitchFamily="34" charset="0"/>
              </a:rPr>
              <a:t>arvojärjestelmät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819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08933DA-3832-45DE-B121-E62CA6884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 on: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50434D-E0D9-4600-AED9-19CEDB84D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4015892"/>
          </a:xfrm>
        </p:spPr>
        <p:txBody>
          <a:bodyPr>
            <a:normAutofit lnSpcReduction="10000"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Ajattelutavat, tuntemisen ja toiminnan tavat, jotka yksilö on oppinut elämänsä aikana, erityisesti lapsuudessa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Kulttuurin muodostavat tietyn instituution, organisaation, kansan tai ryhmän jaetut asenteet, arvot, uskomukset, toimintatavat, tavoitteet ja käytännöt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 on aina kollektiivinen (yhteiskunnalliset, yhteiset arvot ja asenteet) ilmiö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Kulttuuri jaetaan samassa yhteisössä tai sosiaalisessa ympäristössä elävien ihmisten kanssa, ainakin osittain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Jokaisessa kulttuurissa on niitä, jotka eivät noudata enemmistön tapoja tai normeja, tai jaa keskeisiä ajatuksia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Kirjoittamat säännöt, joita opitaan omassa kulttuurissa noudattamaan kuin huomaamatta</a:t>
            </a:r>
          </a:p>
          <a:p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1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5A3DC6B-865C-4576-9A21-12355CEF3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Kulttuuria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A94375-F7BD-45BB-8570-B5A4767A6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 fontScale="85000" lnSpcReduction="20000"/>
          </a:bodyPr>
          <a:lstStyle/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Näkyvää kulttuuria esimerkiksi: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ruoka jota syömme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ruuanvalmistustavat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vaatteet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rakennukset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ihmisten välinen vuorovaikutus</a:t>
            </a:r>
          </a:p>
          <a:p>
            <a:r>
              <a:rPr lang="fi-FI" sz="2400" dirty="0">
                <a:latin typeface="Calibri" panose="020F0502020204030204" pitchFamily="34" charset="0"/>
                <a:cs typeface="Calibri" panose="020F0502020204030204" pitchFamily="34" charset="0"/>
              </a:rPr>
              <a:t>Näkymätöntä: 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arvot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normit </a:t>
            </a:r>
          </a:p>
          <a:p>
            <a:pPr lvl="1"/>
            <a:r>
              <a:rPr lang="fi-FI" dirty="0">
                <a:latin typeface="Calibri" panose="020F0502020204030204" pitchFamily="34" charset="0"/>
                <a:cs typeface="Calibri" panose="020F0502020204030204" pitchFamily="34" charset="0"/>
              </a:rPr>
              <a:t>käsitteet, joiden avulla ajattelemme ja joilla ilmaisemme itseämme</a:t>
            </a:r>
          </a:p>
          <a:p>
            <a:endParaRPr lang="fi-FI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746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E6547A4-D63B-449B-95B4-33E4BA6D1E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Pohdittavaa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3C91CC8-D548-4F32-A1DD-49D0665E0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Video suomen itsenäisyydestä ja oman kulttuurimme muovautumisesta (~20min):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https://yle.fi/aihe/artikkeli/2017/05/09/suomen-100-vuotta-virtasten-silmin-nain-koyhasta-maatalousmaasta-tuli-moderni</a:t>
            </a: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Miten sinä ymmärrät käsitteen kulttuuri?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Mikä omassa kulttuurissasi on sinulle tärkeää? Mitä asioita arvostat suomalaisessa kulttuurissa?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Tunnistatko toisen suomalaisen, kun olet ulkomailla?</a:t>
            </a:r>
          </a:p>
          <a:p>
            <a:pPr marL="0" indent="0">
              <a:buNone/>
            </a:pP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075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C7807B6-D970-463F-8DEB-05AF065D2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800" dirty="0">
                <a:solidFill>
                  <a:schemeClr val="bg1"/>
                </a:solidFill>
              </a:rPr>
              <a:t>Pohdi: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8E8DA12-C678-4207-94C4-3475CB706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590174"/>
          </a:xfrm>
        </p:spPr>
        <p:txBody>
          <a:bodyPr>
            <a:normAutofit/>
          </a:bodyPr>
          <a:lstStyle/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Miten tuet asiakkaan kulttuuriin osallistumista ja osallisuutta kulttuurissaan?</a:t>
            </a: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Tutustu kulttuuriluotsi toimintaan:</a:t>
            </a:r>
          </a:p>
          <a:p>
            <a:pPr marL="0" indent="0">
              <a:buNone/>
            </a:pPr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https://www.kouvola.fi/vapaa-aika/yhdistystoiminta/vapaaehtoistoiminta/kouvola-kaveri/</a:t>
            </a:r>
            <a:endParaRPr lang="fi-FI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fi-FI" sz="2000" dirty="0">
                <a:latin typeface="Calibri" panose="020F0502020204030204" pitchFamily="34" charset="0"/>
                <a:cs typeface="Calibri" panose="020F0502020204030204" pitchFamily="34" charset="0"/>
              </a:rPr>
              <a:t>Millaisia kulttuurielämyksiä / -kohteita löydät omasta lähiympäristöstäsi / kotikaupungistasi?</a:t>
            </a:r>
          </a:p>
        </p:txBody>
      </p:sp>
    </p:spTree>
    <p:extLst>
      <p:ext uri="{BB962C8B-B14F-4D97-AF65-F5344CB8AC3E}">
        <p14:creationId xmlns:p14="http://schemas.microsoft.com/office/powerpoint/2010/main" val="2907214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C17DE74-01C9-4859-B65A-85CF999E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68C0432-0E90-4CC1-8CD3-D44A90DF07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rgbClr val="22B3A5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4D54967-9CDF-4ACA-BC12-4072FA2DF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fi-FI" sz="6300" dirty="0">
                <a:solidFill>
                  <a:schemeClr val="bg1"/>
                </a:solidFill>
              </a:rPr>
              <a:t>Taide &amp; Kulttuuri hyvinvoinnin edistäjänä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1F52C0-D3AE-41FE-98E7-2573E7CCF8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10515600" cy="3869990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Taiteen hyödyntäminen mm. asiakkaan kohtaamisessa ja vuorovaikutuksessa (s.14-16):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https://thl.fi/documents/10531/123644/Toimintaraportti%202009-2011%20Numminen%2024%201%202012.pdf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lnSpc>
                <a:spcPct val="100000"/>
              </a:lnSpc>
              <a:buNone/>
            </a:pP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Taiteen ja hyvinvoinnin yhteyksien kehittämisen ja viestinnän yhteistyöverkosto, </a:t>
            </a:r>
            <a:r>
              <a:rPr lang="fi-FI" sz="1800" dirty="0" err="1">
                <a:latin typeface="Calibri" panose="020F0502020204030204" pitchFamily="34" charset="0"/>
                <a:cs typeface="Calibri" panose="020F0502020204030204" pitchFamily="34" charset="0"/>
              </a:rPr>
              <a:t>Taikusydän</a:t>
            </a: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https://taikusydan.turkuamk.fi/info/taikusydan/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Taide, kulttuuri ja terveys: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https://media.sitra.fi/2017/11/21100218/Taiteen-ja-kulttuurin-vaikutukset-terveyteen-tietokortti.pdf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0000"/>
              </a:lnSpc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</a:rPr>
              <a:t>Sosiaalinen hyvinvointi: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fi-FI" sz="1800" dirty="0"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https://media.sitra.fi/2017/11/21095355/Taiteen-ja-kulttuurin-vaikutukset-sosiaaliseen-hyvinvointiin-tietokortti.pdf</a:t>
            </a: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fi-FI" sz="1500" dirty="0"/>
          </a:p>
        </p:txBody>
      </p:sp>
    </p:spTree>
    <p:extLst>
      <p:ext uri="{BB962C8B-B14F-4D97-AF65-F5344CB8AC3E}">
        <p14:creationId xmlns:p14="http://schemas.microsoft.com/office/powerpoint/2010/main" val="28635221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620C52-7AA7-4994-8143-5990E13BC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E0B3B03-8AD8-403B-BAD1-FC93BDA54B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https://thl.fi/fi/tutkimus-ja-kehittaminen/tutkimukset-ja-hankkeet/taiteesta-ja-kulttuurista-hyvinvointia/tietoa-ja-tyokaluja</a:t>
            </a:r>
            <a:endParaRPr lang="fi-FI" sz="2000" dirty="0"/>
          </a:p>
          <a:p>
            <a:r>
              <a:rPr lang="fi-FI" sz="20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https://www.oph.fi/fi/oppimateriaali/miina-ja-ville-opettajan-oppaita/miina-ville-ja-kulttuurin-arvoitus-7</a:t>
            </a:r>
            <a:endParaRPr lang="fi-FI" sz="2000" dirty="0"/>
          </a:p>
          <a:p>
            <a:r>
              <a:rPr lang="fi-FI" sz="2000" dirty="0"/>
              <a:t>Monikulttuurisuuden kohtaaminen kansalaisopistoissa – koulutusmateriaali 2018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836905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2A3A21"/>
      </a:dk2>
      <a:lt2>
        <a:srgbClr val="E8E2E3"/>
      </a:lt2>
      <a:accent1>
        <a:srgbClr val="22B3A5"/>
      </a:accent1>
      <a:accent2>
        <a:srgbClr val="16B664"/>
      </a:accent2>
      <a:accent3>
        <a:srgbClr val="23B82E"/>
      </a:accent3>
      <a:accent4>
        <a:srgbClr val="4DB516"/>
      </a:accent4>
      <a:accent5>
        <a:srgbClr val="8BAC21"/>
      </a:accent5>
      <a:accent6>
        <a:srgbClr val="BC9F17"/>
      </a:accent6>
      <a:hlink>
        <a:srgbClr val="658B2E"/>
      </a:hlink>
      <a:folHlink>
        <a:srgbClr val="7F7F7F"/>
      </a:folHlink>
    </a:clrScheme>
    <a:fontScheme name="Sketchy_SerifHand">
      <a:majorFont>
        <a:latin typeface="The Serif Hand Black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425</Words>
  <Application>Microsoft Office PowerPoint</Application>
  <PresentationFormat>Laajakuva</PresentationFormat>
  <Paragraphs>58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4" baseType="lpstr">
      <vt:lpstr>Arial</vt:lpstr>
      <vt:lpstr>Calibri</vt:lpstr>
      <vt:lpstr>The Hand</vt:lpstr>
      <vt:lpstr>The Serif Hand Black</vt:lpstr>
      <vt:lpstr>SketchyVTI</vt:lpstr>
      <vt:lpstr>Kulttuuri, Taide &amp; Hyvinvointi</vt:lpstr>
      <vt:lpstr>Mitä kulttuuri on? Mitä kulttuuri tarkoittaa?</vt:lpstr>
      <vt:lpstr>Kulttuuria on mm.</vt:lpstr>
      <vt:lpstr>Kulttuuria on:</vt:lpstr>
      <vt:lpstr>Kulttuuria</vt:lpstr>
      <vt:lpstr>Pohdittavaa</vt:lpstr>
      <vt:lpstr>Pohdi:</vt:lpstr>
      <vt:lpstr>Taide &amp; Kulttuuri hyvinvoinnin edistäjänä</vt:lpstr>
      <vt:lpstr>Lähteet: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Kulttuuri, Taide &amp; Hyvinvointi</dc:title>
  <dc:creator>Heini Kortesluoma</dc:creator>
  <cp:lastModifiedBy>Heini Kortesluoma</cp:lastModifiedBy>
  <cp:revision>1</cp:revision>
  <dcterms:created xsi:type="dcterms:W3CDTF">2020-04-07T18:15:47Z</dcterms:created>
  <dcterms:modified xsi:type="dcterms:W3CDTF">2020-04-07T18:24:40Z</dcterms:modified>
</cp:coreProperties>
</file>