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45903"/>
    <a:srgbClr val="96F715"/>
    <a:srgbClr val="22ED07"/>
    <a:srgbClr val="973993"/>
    <a:srgbClr val="01C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D28B20-13D6-44E5-AAB5-3A7BE7682998}" v="143" dt="2020-04-06T13:46:25.7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ni Kortesluoma" userId="347934aa27c7b4ee" providerId="LiveId" clId="{25D28B20-13D6-44E5-AAB5-3A7BE7682998}"/>
    <pc:docChg chg="undo custSel mod addSld delSld modSld">
      <pc:chgData name="Heini Kortesluoma" userId="347934aa27c7b4ee" providerId="LiveId" clId="{25D28B20-13D6-44E5-AAB5-3A7BE7682998}" dt="2020-04-07T18:26:05.342" v="3224" actId="20577"/>
      <pc:docMkLst>
        <pc:docMk/>
      </pc:docMkLst>
      <pc:sldChg chg="addSp delSp mod setBg delDesignElem">
        <pc:chgData name="Heini Kortesluoma" userId="347934aa27c7b4ee" providerId="LiveId" clId="{25D28B20-13D6-44E5-AAB5-3A7BE7682998}" dt="2020-04-06T12:37:45.782" v="1824"/>
        <pc:sldMkLst>
          <pc:docMk/>
          <pc:sldMk cId="2436924898" sldId="256"/>
        </pc:sldMkLst>
        <pc:spChg chg="del">
          <ac:chgData name="Heini Kortesluoma" userId="347934aa27c7b4ee" providerId="LiveId" clId="{25D28B20-13D6-44E5-AAB5-3A7BE7682998}" dt="2020-04-06T10:07:06.850" v="1583" actId="26606"/>
          <ac:spMkLst>
            <pc:docMk/>
            <pc:sldMk cId="2436924898" sldId="256"/>
            <ac:spMk id="12" creationId="{1DB7C82F-AB7E-4F0C-B829-FA1B9C415180}"/>
          </ac:spMkLst>
        </pc:spChg>
        <pc:spChg chg="add del">
          <ac:chgData name="Heini Kortesluoma" userId="347934aa27c7b4ee" providerId="LiveId" clId="{25D28B20-13D6-44E5-AAB5-3A7BE7682998}" dt="2020-04-06T12:37:45.782" v="1824"/>
          <ac:spMkLst>
            <pc:docMk/>
            <pc:sldMk cId="2436924898" sldId="256"/>
            <ac:spMk id="17" creationId="{1DB7C82F-AB7E-4F0C-B829-FA1B9C415180}"/>
          </ac:spMkLst>
        </pc:spChg>
      </pc:sldChg>
      <pc:sldChg chg="addSp delSp modSp mod setBg delDesignElem">
        <pc:chgData name="Heini Kortesluoma" userId="347934aa27c7b4ee" providerId="LiveId" clId="{25D28B20-13D6-44E5-AAB5-3A7BE7682998}" dt="2020-04-06T12:37:45.782" v="1824"/>
        <pc:sldMkLst>
          <pc:docMk/>
          <pc:sldMk cId="2616303016" sldId="257"/>
        </pc:sldMkLst>
        <pc:spChg chg="mod">
          <ac:chgData name="Heini Kortesluoma" userId="347934aa27c7b4ee" providerId="LiveId" clId="{25D28B20-13D6-44E5-AAB5-3A7BE7682998}" dt="2020-04-06T12:32:22.836" v="1812"/>
          <ac:spMkLst>
            <pc:docMk/>
            <pc:sldMk cId="2616303016" sldId="257"/>
            <ac:spMk id="3" creationId="{3F7C13E3-9976-4B0A-B931-BDE9089FA21A}"/>
          </ac:spMkLst>
        </pc:spChg>
        <pc:spChg chg="add del">
          <ac:chgData name="Heini Kortesluoma" userId="347934aa27c7b4ee" providerId="LiveId" clId="{25D28B20-13D6-44E5-AAB5-3A7BE7682998}" dt="2020-04-06T12:37:45.782" v="1824"/>
          <ac:spMkLst>
            <pc:docMk/>
            <pc:sldMk cId="2616303016" sldId="257"/>
            <ac:spMk id="12" creationId="{AC8710B4-A815-4082-9E4F-F13A0007090C}"/>
          </ac:spMkLst>
        </pc:spChg>
        <pc:spChg chg="add del">
          <ac:chgData name="Heini Kortesluoma" userId="347934aa27c7b4ee" providerId="LiveId" clId="{25D28B20-13D6-44E5-AAB5-3A7BE7682998}" dt="2020-04-06T12:37:45.782" v="1824"/>
          <ac:spMkLst>
            <pc:docMk/>
            <pc:sldMk cId="2616303016" sldId="257"/>
            <ac:spMk id="13" creationId="{5FDF4720-5445-47BE-89FE-E40D1AE6F619}"/>
          </ac:spMkLst>
        </pc:spChg>
      </pc:sldChg>
      <pc:sldChg chg="addSp delSp modSp add mod setBg setClrOvrMap delDesignElem">
        <pc:chgData name="Heini Kortesluoma" userId="347934aa27c7b4ee" providerId="LiveId" clId="{25D28B20-13D6-44E5-AAB5-3A7BE7682998}" dt="2020-04-06T12:37:45.782" v="1824"/>
        <pc:sldMkLst>
          <pc:docMk/>
          <pc:sldMk cId="521649226" sldId="258"/>
        </pc:sldMkLst>
        <pc:spChg chg="del">
          <ac:chgData name="Heini Kortesluoma" userId="347934aa27c7b4ee" providerId="LiveId" clId="{25D28B20-13D6-44E5-AAB5-3A7BE7682998}" dt="2020-04-06T08:20:55.372" v="1" actId="478"/>
          <ac:spMkLst>
            <pc:docMk/>
            <pc:sldMk cId="521649226" sldId="258"/>
            <ac:spMk id="2" creationId="{2B7B3541-13F5-45DA-ADB0-7122B29D5C4A}"/>
          </ac:spMkLst>
        </pc:spChg>
        <pc:spChg chg="mod ord">
          <ac:chgData name="Heini Kortesluoma" userId="347934aa27c7b4ee" providerId="LiveId" clId="{25D28B20-13D6-44E5-AAB5-3A7BE7682998}" dt="2020-04-06T10:06:42.957" v="1581" actId="255"/>
          <ac:spMkLst>
            <pc:docMk/>
            <pc:sldMk cId="521649226" sldId="258"/>
            <ac:spMk id="3" creationId="{090470C5-CC31-40D9-94E1-B2108898C011}"/>
          </ac:spMkLst>
        </pc:spChg>
        <pc:spChg chg="add del">
          <ac:chgData name="Heini Kortesluoma" userId="347934aa27c7b4ee" providerId="LiveId" clId="{25D28B20-13D6-44E5-AAB5-3A7BE7682998}" dt="2020-04-06T12:37:45.782" v="1824"/>
          <ac:spMkLst>
            <pc:docMk/>
            <pc:sldMk cId="521649226" sldId="258"/>
            <ac:spMk id="10" creationId="{5FDF4720-5445-47BE-89FE-E40D1AE6F619}"/>
          </ac:spMkLst>
        </pc:spChg>
        <pc:spChg chg="add del">
          <ac:chgData name="Heini Kortesluoma" userId="347934aa27c7b4ee" providerId="LiveId" clId="{25D28B20-13D6-44E5-AAB5-3A7BE7682998}" dt="2020-04-06T12:37:45.782" v="1824"/>
          <ac:spMkLst>
            <pc:docMk/>
            <pc:sldMk cId="521649226" sldId="258"/>
            <ac:spMk id="12" creationId="{AC8710B4-A815-4082-9E4F-F13A0007090C}"/>
          </ac:spMkLst>
        </pc:spChg>
        <pc:picChg chg="add mod">
          <ac:chgData name="Heini Kortesluoma" userId="347934aa27c7b4ee" providerId="LiveId" clId="{25D28B20-13D6-44E5-AAB5-3A7BE7682998}" dt="2020-04-06T08:24:34.488" v="352" actId="26606"/>
          <ac:picMkLst>
            <pc:docMk/>
            <pc:sldMk cId="521649226" sldId="258"/>
            <ac:picMk id="5" creationId="{B25D9438-3CEA-421D-9A1D-7E2E7A4963F0}"/>
          </ac:picMkLst>
        </pc:picChg>
      </pc:sldChg>
      <pc:sldChg chg="addSp delSp modSp add mod setBg setClrOvrMap delDesignElem">
        <pc:chgData name="Heini Kortesluoma" userId="347934aa27c7b4ee" providerId="LiveId" clId="{25D28B20-13D6-44E5-AAB5-3A7BE7682998}" dt="2020-04-06T12:37:45.782" v="1824"/>
        <pc:sldMkLst>
          <pc:docMk/>
          <pc:sldMk cId="201286329" sldId="259"/>
        </pc:sldMkLst>
        <pc:spChg chg="del mod">
          <ac:chgData name="Heini Kortesluoma" userId="347934aa27c7b4ee" providerId="LiveId" clId="{25D28B20-13D6-44E5-AAB5-3A7BE7682998}" dt="2020-04-06T08:31:45.588" v="704" actId="478"/>
          <ac:spMkLst>
            <pc:docMk/>
            <pc:sldMk cId="201286329" sldId="259"/>
            <ac:spMk id="2" creationId="{AE42FA81-9DA6-42D4-A78A-D97EAEF33486}"/>
          </ac:spMkLst>
        </pc:spChg>
        <pc:spChg chg="mod">
          <ac:chgData name="Heini Kortesluoma" userId="347934aa27c7b4ee" providerId="LiveId" clId="{25D28B20-13D6-44E5-AAB5-3A7BE7682998}" dt="2020-04-06T08:32:25.355" v="711" actId="20577"/>
          <ac:spMkLst>
            <pc:docMk/>
            <pc:sldMk cId="201286329" sldId="259"/>
            <ac:spMk id="3" creationId="{C40D7C9D-15EF-4F75-9938-730D84A617D9}"/>
          </ac:spMkLst>
        </pc:spChg>
        <pc:spChg chg="add del mod">
          <ac:chgData name="Heini Kortesluoma" userId="347934aa27c7b4ee" providerId="LiveId" clId="{25D28B20-13D6-44E5-AAB5-3A7BE7682998}" dt="2020-04-06T08:30:07.998" v="693"/>
          <ac:spMkLst>
            <pc:docMk/>
            <pc:sldMk cId="201286329" sldId="259"/>
            <ac:spMk id="4" creationId="{7BD61FA2-277C-4581-9AA5-94147BE794E5}"/>
          </ac:spMkLst>
        </pc:spChg>
        <pc:spChg chg="add del">
          <ac:chgData name="Heini Kortesluoma" userId="347934aa27c7b4ee" providerId="LiveId" clId="{25D28B20-13D6-44E5-AAB5-3A7BE7682998}" dt="2020-04-06T08:31:04.268" v="699" actId="26606"/>
          <ac:spMkLst>
            <pc:docMk/>
            <pc:sldMk cId="201286329" sldId="259"/>
            <ac:spMk id="11" creationId="{4F74D28C-3268-4E35-8EE1-D92CB4A85A7D}"/>
          </ac:spMkLst>
        </pc:spChg>
        <pc:spChg chg="add del">
          <ac:chgData name="Heini Kortesluoma" userId="347934aa27c7b4ee" providerId="LiveId" clId="{25D28B20-13D6-44E5-AAB5-3A7BE7682998}" dt="2020-04-06T08:31:13.499" v="701" actId="26606"/>
          <ac:spMkLst>
            <pc:docMk/>
            <pc:sldMk cId="201286329" sldId="259"/>
            <ac:spMk id="13" creationId="{AC8710B4-A815-4082-9E4F-F13A0007090C}"/>
          </ac:spMkLst>
        </pc:spChg>
        <pc:spChg chg="add del">
          <ac:chgData name="Heini Kortesluoma" userId="347934aa27c7b4ee" providerId="LiveId" clId="{25D28B20-13D6-44E5-AAB5-3A7BE7682998}" dt="2020-04-06T08:31:13.499" v="701" actId="26606"/>
          <ac:spMkLst>
            <pc:docMk/>
            <pc:sldMk cId="201286329" sldId="259"/>
            <ac:spMk id="14" creationId="{5FDF4720-5445-47BE-89FE-E40D1AE6F619}"/>
          </ac:spMkLst>
        </pc:spChg>
        <pc:spChg chg="add del">
          <ac:chgData name="Heini Kortesluoma" userId="347934aa27c7b4ee" providerId="LiveId" clId="{25D28B20-13D6-44E5-AAB5-3A7BE7682998}" dt="2020-04-06T12:37:45.782" v="1824"/>
          <ac:spMkLst>
            <pc:docMk/>
            <pc:sldMk cId="201286329" sldId="259"/>
            <ac:spMk id="16" creationId="{4F74D28C-3268-4E35-8EE1-D92CB4A85A7D}"/>
          </ac:spMkLst>
        </pc:spChg>
        <pc:picChg chg="add mod ord">
          <ac:chgData name="Heini Kortesluoma" userId="347934aa27c7b4ee" providerId="LiveId" clId="{25D28B20-13D6-44E5-AAB5-3A7BE7682998}" dt="2020-04-06T08:31:13.509" v="702" actId="26606"/>
          <ac:picMkLst>
            <pc:docMk/>
            <pc:sldMk cId="201286329" sldId="259"/>
            <ac:picMk id="6" creationId="{7E0B502F-6A6D-4934-B652-05F0FD869DA6}"/>
          </ac:picMkLst>
        </pc:picChg>
      </pc:sldChg>
      <pc:sldChg chg="addSp delSp modSp add mod setBg setClrOvrMap delDesignElem">
        <pc:chgData name="Heini Kortesluoma" userId="347934aa27c7b4ee" providerId="LiveId" clId="{25D28B20-13D6-44E5-AAB5-3A7BE7682998}" dt="2020-04-06T13:18:31.097" v="2695"/>
        <pc:sldMkLst>
          <pc:docMk/>
          <pc:sldMk cId="1618568818" sldId="260"/>
        </pc:sldMkLst>
        <pc:spChg chg="del mod">
          <ac:chgData name="Heini Kortesluoma" userId="347934aa27c7b4ee" providerId="LiveId" clId="{25D28B20-13D6-44E5-AAB5-3A7BE7682998}" dt="2020-04-06T08:33:27.499" v="724" actId="478"/>
          <ac:spMkLst>
            <pc:docMk/>
            <pc:sldMk cId="1618568818" sldId="260"/>
            <ac:spMk id="2" creationId="{ADF7B233-3DBA-4F57-B973-67DEBBA60C5C}"/>
          </ac:spMkLst>
        </pc:spChg>
        <pc:spChg chg="mod ord">
          <ac:chgData name="Heini Kortesluoma" userId="347934aa27c7b4ee" providerId="LiveId" clId="{25D28B20-13D6-44E5-AAB5-3A7BE7682998}" dt="2020-04-06T08:40:58.717" v="960" actId="255"/>
          <ac:spMkLst>
            <pc:docMk/>
            <pc:sldMk cId="1618568818" sldId="260"/>
            <ac:spMk id="3" creationId="{0EE7FF87-5620-4923-BDCD-69692EF7A3BA}"/>
          </ac:spMkLst>
        </pc:spChg>
        <pc:spChg chg="add del mod">
          <ac:chgData name="Heini Kortesluoma" userId="347934aa27c7b4ee" providerId="LiveId" clId="{25D28B20-13D6-44E5-AAB5-3A7BE7682998}" dt="2020-04-06T08:33:29.603" v="725" actId="478"/>
          <ac:spMkLst>
            <pc:docMk/>
            <pc:sldMk cId="1618568818" sldId="260"/>
            <ac:spMk id="5" creationId="{EBE05E73-56C3-423B-87D8-4B9ACBDD0297}"/>
          </ac:spMkLst>
        </pc:spChg>
        <pc:spChg chg="add del">
          <ac:chgData name="Heini Kortesluoma" userId="347934aa27c7b4ee" providerId="LiveId" clId="{25D28B20-13D6-44E5-AAB5-3A7BE7682998}" dt="2020-04-06T08:40:29.457" v="952" actId="26606"/>
          <ac:spMkLst>
            <pc:docMk/>
            <pc:sldMk cId="1618568818" sldId="260"/>
            <ac:spMk id="12" creationId="{5FDF4720-5445-47BE-89FE-E40D1AE6F619}"/>
          </ac:spMkLst>
        </pc:spChg>
        <pc:spChg chg="add del">
          <ac:chgData name="Heini Kortesluoma" userId="347934aa27c7b4ee" providerId="LiveId" clId="{25D28B20-13D6-44E5-AAB5-3A7BE7682998}" dt="2020-04-06T08:40:29.457" v="952" actId="26606"/>
          <ac:spMkLst>
            <pc:docMk/>
            <pc:sldMk cId="1618568818" sldId="260"/>
            <ac:spMk id="14" creationId="{AC8710B4-A815-4082-9E4F-F13A0007090C}"/>
          </ac:spMkLst>
        </pc:spChg>
        <pc:spChg chg="add del">
          <ac:chgData name="Heini Kortesluoma" userId="347934aa27c7b4ee" providerId="LiveId" clId="{25D28B20-13D6-44E5-AAB5-3A7BE7682998}" dt="2020-04-06T12:37:45.782" v="1824"/>
          <ac:spMkLst>
            <pc:docMk/>
            <pc:sldMk cId="1618568818" sldId="260"/>
            <ac:spMk id="16" creationId="{E862BE82-D00D-42C1-BF16-93AA37870C32}"/>
          </ac:spMkLst>
        </pc:spChg>
        <pc:spChg chg="add del">
          <ac:chgData name="Heini Kortesluoma" userId="347934aa27c7b4ee" providerId="LiveId" clId="{25D28B20-13D6-44E5-AAB5-3A7BE7682998}" dt="2020-04-06T12:37:45.782" v="1824"/>
          <ac:spMkLst>
            <pc:docMk/>
            <pc:sldMk cId="1618568818" sldId="260"/>
            <ac:spMk id="17" creationId="{F6D92C2D-1D3D-4974-918C-06579FB354A9}"/>
          </ac:spMkLst>
        </pc:spChg>
        <pc:picChg chg="add mod">
          <ac:chgData name="Heini Kortesluoma" userId="347934aa27c7b4ee" providerId="LiveId" clId="{25D28B20-13D6-44E5-AAB5-3A7BE7682998}" dt="2020-04-06T08:40:48.497" v="959" actId="1076"/>
          <ac:picMkLst>
            <pc:docMk/>
            <pc:sldMk cId="1618568818" sldId="260"/>
            <ac:picMk id="7" creationId="{B23C1D87-C378-4650-8D93-A6B938D1B533}"/>
          </ac:picMkLst>
        </pc:picChg>
      </pc:sldChg>
      <pc:sldChg chg="addSp delSp modSp add mod setBg setClrOvrMap delDesignElem">
        <pc:chgData name="Heini Kortesluoma" userId="347934aa27c7b4ee" providerId="LiveId" clId="{25D28B20-13D6-44E5-AAB5-3A7BE7682998}" dt="2020-04-06T12:37:45.782" v="1824"/>
        <pc:sldMkLst>
          <pc:docMk/>
          <pc:sldMk cId="3668994572" sldId="261"/>
        </pc:sldMkLst>
        <pc:spChg chg="mod">
          <ac:chgData name="Heini Kortesluoma" userId="347934aa27c7b4ee" providerId="LiveId" clId="{25D28B20-13D6-44E5-AAB5-3A7BE7682998}" dt="2020-04-06T09:07:39.365" v="1160" actId="26606"/>
          <ac:spMkLst>
            <pc:docMk/>
            <pc:sldMk cId="3668994572" sldId="261"/>
            <ac:spMk id="2" creationId="{842655E3-F124-43F3-B85E-BE65E993BA1B}"/>
          </ac:spMkLst>
        </pc:spChg>
        <pc:spChg chg="mod">
          <ac:chgData name="Heini Kortesluoma" userId="347934aa27c7b4ee" providerId="LiveId" clId="{25D28B20-13D6-44E5-AAB5-3A7BE7682998}" dt="2020-04-06T09:07:39.365" v="1160" actId="26606"/>
          <ac:spMkLst>
            <pc:docMk/>
            <pc:sldMk cId="3668994572" sldId="261"/>
            <ac:spMk id="3" creationId="{049E5629-C6CE-41D9-8307-53F37E2EE006}"/>
          </ac:spMkLst>
        </pc:spChg>
        <pc:spChg chg="add del">
          <ac:chgData name="Heini Kortesluoma" userId="347934aa27c7b4ee" providerId="LiveId" clId="{25D28B20-13D6-44E5-AAB5-3A7BE7682998}" dt="2020-04-06T10:06:25.519" v="1579" actId="26606"/>
          <ac:spMkLst>
            <pc:docMk/>
            <pc:sldMk cId="3668994572" sldId="261"/>
            <ac:spMk id="10" creationId="{CF62D2A7-8207-488C-9F46-316BA81A16C8}"/>
          </ac:spMkLst>
        </pc:spChg>
        <pc:spChg chg="add del">
          <ac:chgData name="Heini Kortesluoma" userId="347934aa27c7b4ee" providerId="LiveId" clId="{25D28B20-13D6-44E5-AAB5-3A7BE7682998}" dt="2020-04-06T12:37:45.782" v="1824"/>
          <ac:spMkLst>
            <pc:docMk/>
            <pc:sldMk cId="3668994572" sldId="261"/>
            <ac:spMk id="15" creationId="{CF62D2A7-8207-488C-9F46-316BA81A16C8}"/>
          </ac:spMkLst>
        </pc:spChg>
        <pc:picChg chg="add mod">
          <ac:chgData name="Heini Kortesluoma" userId="347934aa27c7b4ee" providerId="LiveId" clId="{25D28B20-13D6-44E5-AAB5-3A7BE7682998}" dt="2020-04-06T09:07:39.365" v="1160" actId="26606"/>
          <ac:picMkLst>
            <pc:docMk/>
            <pc:sldMk cId="3668994572" sldId="261"/>
            <ac:picMk id="5" creationId="{C35B9854-7052-4900-8347-D6E652A7846F}"/>
          </ac:picMkLst>
        </pc:picChg>
      </pc:sldChg>
      <pc:sldChg chg="addSp delSp modSp add mod setBg setClrOvrMap delDesignElem">
        <pc:chgData name="Heini Kortesluoma" userId="347934aa27c7b4ee" providerId="LiveId" clId="{25D28B20-13D6-44E5-AAB5-3A7BE7682998}" dt="2020-04-07T18:26:05.342" v="3224" actId="20577"/>
        <pc:sldMkLst>
          <pc:docMk/>
          <pc:sldMk cId="2950515530" sldId="262"/>
        </pc:sldMkLst>
        <pc:spChg chg="mod">
          <ac:chgData name="Heini Kortesluoma" userId="347934aa27c7b4ee" providerId="LiveId" clId="{25D28B20-13D6-44E5-AAB5-3A7BE7682998}" dt="2020-04-06T09:12:12.176" v="1541" actId="1076"/>
          <ac:spMkLst>
            <pc:docMk/>
            <pc:sldMk cId="2950515530" sldId="262"/>
            <ac:spMk id="2" creationId="{F2174635-B464-4F75-B5AA-6D29B1CA93E2}"/>
          </ac:spMkLst>
        </pc:spChg>
        <pc:spChg chg="mod">
          <ac:chgData name="Heini Kortesluoma" userId="347934aa27c7b4ee" providerId="LiveId" clId="{25D28B20-13D6-44E5-AAB5-3A7BE7682998}" dt="2020-04-07T18:26:05.342" v="3224" actId="20577"/>
          <ac:spMkLst>
            <pc:docMk/>
            <pc:sldMk cId="2950515530" sldId="262"/>
            <ac:spMk id="3" creationId="{C265694E-EEA3-4D5B-AAB0-C95AF1EC3CA6}"/>
          </ac:spMkLst>
        </pc:spChg>
        <pc:spChg chg="add del">
          <ac:chgData name="Heini Kortesluoma" userId="347934aa27c7b4ee" providerId="LiveId" clId="{25D28B20-13D6-44E5-AAB5-3A7BE7682998}" dt="2020-04-06T12:37:45.782" v="1824"/>
          <ac:spMkLst>
            <pc:docMk/>
            <pc:sldMk cId="2950515530" sldId="262"/>
            <ac:spMk id="10" creationId="{5FDF4720-5445-47BE-89FE-E40D1AE6F619}"/>
          </ac:spMkLst>
        </pc:spChg>
        <pc:spChg chg="add del">
          <ac:chgData name="Heini Kortesluoma" userId="347934aa27c7b4ee" providerId="LiveId" clId="{25D28B20-13D6-44E5-AAB5-3A7BE7682998}" dt="2020-04-06T12:37:45.782" v="1824"/>
          <ac:spMkLst>
            <pc:docMk/>
            <pc:sldMk cId="2950515530" sldId="262"/>
            <ac:spMk id="12" creationId="{AC8710B4-A815-4082-9E4F-F13A0007090C}"/>
          </ac:spMkLst>
        </pc:spChg>
        <pc:picChg chg="add mod ord">
          <ac:chgData name="Heini Kortesluoma" userId="347934aa27c7b4ee" providerId="LiveId" clId="{25D28B20-13D6-44E5-AAB5-3A7BE7682998}" dt="2020-04-06T09:11:46.015" v="1537" actId="26606"/>
          <ac:picMkLst>
            <pc:docMk/>
            <pc:sldMk cId="2950515530" sldId="262"/>
            <ac:picMk id="5" creationId="{2107868B-F00F-4815-8368-AB9FA190AE92}"/>
          </ac:picMkLst>
        </pc:picChg>
      </pc:sldChg>
      <pc:sldChg chg="addSp delSp modSp add mod setBg">
        <pc:chgData name="Heini Kortesluoma" userId="347934aa27c7b4ee" providerId="LiveId" clId="{25D28B20-13D6-44E5-AAB5-3A7BE7682998}" dt="2020-04-06T12:36:57.808" v="1816" actId="1032"/>
        <pc:sldMkLst>
          <pc:docMk/>
          <pc:sldMk cId="2362167716" sldId="263"/>
        </pc:sldMkLst>
        <pc:spChg chg="add del">
          <ac:chgData name="Heini Kortesluoma" userId="347934aa27c7b4ee" providerId="LiveId" clId="{25D28B20-13D6-44E5-AAB5-3A7BE7682998}" dt="2020-04-06T10:10:51.407" v="1587" actId="478"/>
          <ac:spMkLst>
            <pc:docMk/>
            <pc:sldMk cId="2362167716" sldId="263"/>
            <ac:spMk id="2" creationId="{C2A982A3-A3C6-41E5-A34D-9D7EF5A3D32F}"/>
          </ac:spMkLst>
        </pc:spChg>
        <pc:spChg chg="del">
          <ac:chgData name="Heini Kortesluoma" userId="347934aa27c7b4ee" providerId="LiveId" clId="{25D28B20-13D6-44E5-AAB5-3A7BE7682998}" dt="2020-04-06T10:10:58.030" v="1588" actId="478"/>
          <ac:spMkLst>
            <pc:docMk/>
            <pc:sldMk cId="2362167716" sldId="263"/>
            <ac:spMk id="3" creationId="{9619AFD5-F9F9-412F-BAE8-3FC5E7661821}"/>
          </ac:spMkLst>
        </pc:spChg>
        <pc:spChg chg="add del mod">
          <ac:chgData name="Heini Kortesluoma" userId="347934aa27c7b4ee" providerId="LiveId" clId="{25D28B20-13D6-44E5-AAB5-3A7BE7682998}" dt="2020-04-06T10:21:25.802" v="1677" actId="478"/>
          <ac:spMkLst>
            <pc:docMk/>
            <pc:sldMk cId="2362167716" sldId="263"/>
            <ac:spMk id="4" creationId="{3E47FC8F-A4A5-48BC-9284-F92B73B536FF}"/>
          </ac:spMkLst>
        </pc:spChg>
        <pc:spChg chg="add del mod">
          <ac:chgData name="Heini Kortesluoma" userId="347934aa27c7b4ee" providerId="LiveId" clId="{25D28B20-13D6-44E5-AAB5-3A7BE7682998}" dt="2020-04-06T10:21:16.305" v="1676" actId="478"/>
          <ac:spMkLst>
            <pc:docMk/>
            <pc:sldMk cId="2362167716" sldId="263"/>
            <ac:spMk id="5" creationId="{383EB7C5-378E-48E7-ADD2-F2CEEF609353}"/>
          </ac:spMkLst>
        </pc:spChg>
        <pc:spChg chg="add del mod">
          <ac:chgData name="Heini Kortesluoma" userId="347934aa27c7b4ee" providerId="LiveId" clId="{25D28B20-13D6-44E5-AAB5-3A7BE7682998}" dt="2020-04-06T10:21:12.338" v="1675" actId="478"/>
          <ac:spMkLst>
            <pc:docMk/>
            <pc:sldMk cId="2362167716" sldId="263"/>
            <ac:spMk id="6" creationId="{4007CBDC-B08F-46F8-A4D6-51889C28807B}"/>
          </ac:spMkLst>
        </pc:spChg>
        <pc:spChg chg="add del mod">
          <ac:chgData name="Heini Kortesluoma" userId="347934aa27c7b4ee" providerId="LiveId" clId="{25D28B20-13D6-44E5-AAB5-3A7BE7682998}" dt="2020-04-06T12:25:03.182" v="1742" actId="1076"/>
          <ac:spMkLst>
            <pc:docMk/>
            <pc:sldMk cId="2362167716" sldId="263"/>
            <ac:spMk id="7" creationId="{BDECF332-976B-4693-97F7-14FBE3D0CA1C}"/>
          </ac:spMkLst>
        </pc:spChg>
        <pc:spChg chg="add mod">
          <ac:chgData name="Heini Kortesluoma" userId="347934aa27c7b4ee" providerId="LiveId" clId="{25D28B20-13D6-44E5-AAB5-3A7BE7682998}" dt="2020-04-06T12:25:52.827" v="1750" actId="1076"/>
          <ac:spMkLst>
            <pc:docMk/>
            <pc:sldMk cId="2362167716" sldId="263"/>
            <ac:spMk id="8" creationId="{79DC4295-D47E-489B-B76C-616A5E5CF253}"/>
          </ac:spMkLst>
        </pc:spChg>
        <pc:spChg chg="add mod">
          <ac:chgData name="Heini Kortesluoma" userId="347934aa27c7b4ee" providerId="LiveId" clId="{25D28B20-13D6-44E5-AAB5-3A7BE7682998}" dt="2020-04-06T12:24:02.488" v="1733" actId="1076"/>
          <ac:spMkLst>
            <pc:docMk/>
            <pc:sldMk cId="2362167716" sldId="263"/>
            <ac:spMk id="9" creationId="{CE03C946-E34D-49C4-86DF-537CE65A0709}"/>
          </ac:spMkLst>
        </pc:spChg>
        <pc:spChg chg="add mod">
          <ac:chgData name="Heini Kortesluoma" userId="347934aa27c7b4ee" providerId="LiveId" clId="{25D28B20-13D6-44E5-AAB5-3A7BE7682998}" dt="2020-04-06T12:26:48.253" v="1759" actId="14100"/>
          <ac:spMkLst>
            <pc:docMk/>
            <pc:sldMk cId="2362167716" sldId="263"/>
            <ac:spMk id="10" creationId="{8C166576-8CC3-4013-BA4B-030E99B7AA18}"/>
          </ac:spMkLst>
        </pc:spChg>
        <pc:spChg chg="add mod">
          <ac:chgData name="Heini Kortesluoma" userId="347934aa27c7b4ee" providerId="LiveId" clId="{25D28B20-13D6-44E5-AAB5-3A7BE7682998}" dt="2020-04-06T12:28:50.589" v="1786" actId="113"/>
          <ac:spMkLst>
            <pc:docMk/>
            <pc:sldMk cId="2362167716" sldId="263"/>
            <ac:spMk id="11" creationId="{F1D04AF4-3975-4F90-9045-21B7E68D4109}"/>
          </ac:spMkLst>
        </pc:spChg>
        <pc:graphicFrameChg chg="add del modGraphic">
          <ac:chgData name="Heini Kortesluoma" userId="347934aa27c7b4ee" providerId="LiveId" clId="{25D28B20-13D6-44E5-AAB5-3A7BE7682998}" dt="2020-04-06T12:36:57.808" v="1816" actId="1032"/>
          <ac:graphicFrameMkLst>
            <pc:docMk/>
            <pc:sldMk cId="2362167716" sldId="263"/>
            <ac:graphicFrameMk id="14" creationId="{DFF42076-B0CC-415F-B171-3FFE2EE84BCF}"/>
          </ac:graphicFrameMkLst>
        </pc:graphicFrameChg>
      </pc:sldChg>
      <pc:sldChg chg="addSp delSp modSp add mod setBg setClrOvrMap delDesignElem">
        <pc:chgData name="Heini Kortesluoma" userId="347934aa27c7b4ee" providerId="LiveId" clId="{25D28B20-13D6-44E5-AAB5-3A7BE7682998}" dt="2020-04-06T13:45:21.001" v="3148"/>
        <pc:sldMkLst>
          <pc:docMk/>
          <pc:sldMk cId="2342399728" sldId="264"/>
        </pc:sldMkLst>
        <pc:spChg chg="del mod">
          <ac:chgData name="Heini Kortesluoma" userId="347934aa27c7b4ee" providerId="LiveId" clId="{25D28B20-13D6-44E5-AAB5-3A7BE7682998}" dt="2020-04-06T12:45:01.039" v="2174" actId="478"/>
          <ac:spMkLst>
            <pc:docMk/>
            <pc:sldMk cId="2342399728" sldId="264"/>
            <ac:spMk id="2" creationId="{1A51BF43-9DD6-4A7B-9262-C1661ECFAC10}"/>
          </ac:spMkLst>
        </pc:spChg>
        <pc:spChg chg="mod">
          <ac:chgData name="Heini Kortesluoma" userId="347934aa27c7b4ee" providerId="LiveId" clId="{25D28B20-13D6-44E5-AAB5-3A7BE7682998}" dt="2020-04-06T13:12:42.656" v="2402" actId="26606"/>
          <ac:spMkLst>
            <pc:docMk/>
            <pc:sldMk cId="2342399728" sldId="264"/>
            <ac:spMk id="3" creationId="{8EDB4EC9-44BB-4A2B-855B-0304003FAFF3}"/>
          </ac:spMkLst>
        </pc:spChg>
        <pc:spChg chg="add del">
          <ac:chgData name="Heini Kortesluoma" userId="347934aa27c7b4ee" providerId="LiveId" clId="{25D28B20-13D6-44E5-AAB5-3A7BE7682998}" dt="2020-04-06T13:12:42.656" v="2402" actId="26606"/>
          <ac:spMkLst>
            <pc:docMk/>
            <pc:sldMk cId="2342399728" sldId="264"/>
            <ac:spMk id="8" creationId="{AD8BD7AA-000F-4149-9FF6-E8DB2DE6F146}"/>
          </ac:spMkLst>
        </pc:spChg>
        <pc:spChg chg="add del">
          <ac:chgData name="Heini Kortesluoma" userId="347934aa27c7b4ee" providerId="LiveId" clId="{25D28B20-13D6-44E5-AAB5-3A7BE7682998}" dt="2020-04-06T13:12:42.656" v="2402" actId="26606"/>
          <ac:spMkLst>
            <pc:docMk/>
            <pc:sldMk cId="2342399728" sldId="264"/>
            <ac:spMk id="10" creationId="{54A4A823-72DC-4BA8-8157-D36A8939A2FD}"/>
          </ac:spMkLst>
        </pc:spChg>
        <pc:spChg chg="add del">
          <ac:chgData name="Heini Kortesluoma" userId="347934aa27c7b4ee" providerId="LiveId" clId="{25D28B20-13D6-44E5-AAB5-3A7BE7682998}" dt="2020-04-06T13:45:21.001" v="3148"/>
          <ac:spMkLst>
            <pc:docMk/>
            <pc:sldMk cId="2342399728" sldId="264"/>
            <ac:spMk id="15" creationId="{CF62D2A7-8207-488C-9F46-316BA81A16C8}"/>
          </ac:spMkLst>
        </pc:spChg>
        <pc:picChg chg="add mod">
          <ac:chgData name="Heini Kortesluoma" userId="347934aa27c7b4ee" providerId="LiveId" clId="{25D28B20-13D6-44E5-AAB5-3A7BE7682998}" dt="2020-04-06T13:12:42.656" v="2402" actId="26606"/>
          <ac:picMkLst>
            <pc:docMk/>
            <pc:sldMk cId="2342399728" sldId="264"/>
            <ac:picMk id="5" creationId="{C88BB066-68A9-47CE-979A-6FC811104752}"/>
          </ac:picMkLst>
        </pc:picChg>
      </pc:sldChg>
      <pc:sldChg chg="addSp delSp modSp add mod setBg setClrOvrMap delDesignElem">
        <pc:chgData name="Heini Kortesluoma" userId="347934aa27c7b4ee" providerId="LiveId" clId="{25D28B20-13D6-44E5-AAB5-3A7BE7682998}" dt="2020-04-06T13:45:21.001" v="3148"/>
        <pc:sldMkLst>
          <pc:docMk/>
          <pc:sldMk cId="2022222791" sldId="265"/>
        </pc:sldMkLst>
        <pc:spChg chg="mod">
          <ac:chgData name="Heini Kortesluoma" userId="347934aa27c7b4ee" providerId="LiveId" clId="{25D28B20-13D6-44E5-AAB5-3A7BE7682998}" dt="2020-04-06T12:48:35.769" v="2398" actId="255"/>
          <ac:spMkLst>
            <pc:docMk/>
            <pc:sldMk cId="2022222791" sldId="265"/>
            <ac:spMk id="2" creationId="{5F4FF82C-D87C-450F-8874-31487F3F6D8E}"/>
          </ac:spMkLst>
        </pc:spChg>
        <pc:spChg chg="mod">
          <ac:chgData name="Heini Kortesluoma" userId="347934aa27c7b4ee" providerId="LiveId" clId="{25D28B20-13D6-44E5-AAB5-3A7BE7682998}" dt="2020-04-06T12:48:26.545" v="2396" actId="255"/>
          <ac:spMkLst>
            <pc:docMk/>
            <pc:sldMk cId="2022222791" sldId="265"/>
            <ac:spMk id="3" creationId="{9BFA028F-21A2-4C39-8F1F-936876BA8085}"/>
          </ac:spMkLst>
        </pc:spChg>
        <pc:spChg chg="add del">
          <ac:chgData name="Heini Kortesluoma" userId="347934aa27c7b4ee" providerId="LiveId" clId="{25D28B20-13D6-44E5-AAB5-3A7BE7682998}" dt="2020-04-06T13:45:21.001" v="3148"/>
          <ac:spMkLst>
            <pc:docMk/>
            <pc:sldMk cId="2022222791" sldId="265"/>
            <ac:spMk id="10" creationId="{4F74D28C-3268-4E35-8EE1-D92CB4A85A7D}"/>
          </ac:spMkLst>
        </pc:spChg>
        <pc:picChg chg="add mod">
          <ac:chgData name="Heini Kortesluoma" userId="347934aa27c7b4ee" providerId="LiveId" clId="{25D28B20-13D6-44E5-AAB5-3A7BE7682998}" dt="2020-04-06T12:48:14.463" v="2395" actId="26606"/>
          <ac:picMkLst>
            <pc:docMk/>
            <pc:sldMk cId="2022222791" sldId="265"/>
            <ac:picMk id="5" creationId="{884717F0-004A-4B78-89C1-7BC1C39D9762}"/>
          </ac:picMkLst>
        </pc:picChg>
      </pc:sldChg>
      <pc:sldChg chg="addSp delSp modSp add mod setBg setClrOvrMap delDesignElem">
        <pc:chgData name="Heini Kortesluoma" userId="347934aa27c7b4ee" providerId="LiveId" clId="{25D28B20-13D6-44E5-AAB5-3A7BE7682998}" dt="2020-04-06T13:45:21.001" v="3148"/>
        <pc:sldMkLst>
          <pc:docMk/>
          <pc:sldMk cId="4028623362" sldId="266"/>
        </pc:sldMkLst>
        <pc:spChg chg="mod">
          <ac:chgData name="Heini Kortesluoma" userId="347934aa27c7b4ee" providerId="LiveId" clId="{25D28B20-13D6-44E5-AAB5-3A7BE7682998}" dt="2020-04-06T13:17:55.495" v="2694" actId="26606"/>
          <ac:spMkLst>
            <pc:docMk/>
            <pc:sldMk cId="4028623362" sldId="266"/>
            <ac:spMk id="2" creationId="{1F4EA1C0-56D6-487D-B5C9-5B2FFD93610C}"/>
          </ac:spMkLst>
        </pc:spChg>
        <pc:spChg chg="mod ord">
          <ac:chgData name="Heini Kortesluoma" userId="347934aa27c7b4ee" providerId="LiveId" clId="{25D28B20-13D6-44E5-AAB5-3A7BE7682998}" dt="2020-04-06T13:17:55.495" v="2694" actId="26606"/>
          <ac:spMkLst>
            <pc:docMk/>
            <pc:sldMk cId="4028623362" sldId="266"/>
            <ac:spMk id="3" creationId="{12637DE7-1E10-47DB-B9B2-9063F0496A4E}"/>
          </ac:spMkLst>
        </pc:spChg>
        <pc:spChg chg="add del">
          <ac:chgData name="Heini Kortesluoma" userId="347934aa27c7b4ee" providerId="LiveId" clId="{25D28B20-13D6-44E5-AAB5-3A7BE7682998}" dt="2020-04-06T13:45:21.001" v="3148"/>
          <ac:spMkLst>
            <pc:docMk/>
            <pc:sldMk cId="4028623362" sldId="266"/>
            <ac:spMk id="10" creationId="{4F74D28C-3268-4E35-8EE1-D92CB4A85A7D}"/>
          </ac:spMkLst>
        </pc:spChg>
        <pc:picChg chg="add mod">
          <ac:chgData name="Heini Kortesluoma" userId="347934aa27c7b4ee" providerId="LiveId" clId="{25D28B20-13D6-44E5-AAB5-3A7BE7682998}" dt="2020-04-06T13:17:55.495" v="2694" actId="26606"/>
          <ac:picMkLst>
            <pc:docMk/>
            <pc:sldMk cId="4028623362" sldId="266"/>
            <ac:picMk id="5" creationId="{110E8F15-C533-4AFD-9823-B58B10164905}"/>
          </ac:picMkLst>
        </pc:picChg>
      </pc:sldChg>
      <pc:sldChg chg="addSp delSp modSp add mod setBg setClrOvrMap delDesignElem">
        <pc:chgData name="Heini Kortesluoma" userId="347934aa27c7b4ee" providerId="LiveId" clId="{25D28B20-13D6-44E5-AAB5-3A7BE7682998}" dt="2020-04-06T13:46:03.024" v="3151"/>
        <pc:sldMkLst>
          <pc:docMk/>
          <pc:sldMk cId="1031494163" sldId="267"/>
        </pc:sldMkLst>
        <pc:spChg chg="mod">
          <ac:chgData name="Heini Kortesluoma" userId="347934aa27c7b4ee" providerId="LiveId" clId="{25D28B20-13D6-44E5-AAB5-3A7BE7682998}" dt="2020-04-06T13:26:33.902" v="2878" actId="26606"/>
          <ac:spMkLst>
            <pc:docMk/>
            <pc:sldMk cId="1031494163" sldId="267"/>
            <ac:spMk id="2" creationId="{8C11CDA0-7EDC-4C37-9092-103B73984582}"/>
          </ac:spMkLst>
        </pc:spChg>
        <pc:spChg chg="mod">
          <ac:chgData name="Heini Kortesluoma" userId="347934aa27c7b4ee" providerId="LiveId" clId="{25D28B20-13D6-44E5-AAB5-3A7BE7682998}" dt="2020-04-06T13:26:33.902" v="2878" actId="26606"/>
          <ac:spMkLst>
            <pc:docMk/>
            <pc:sldMk cId="1031494163" sldId="267"/>
            <ac:spMk id="3" creationId="{A9CF028C-A840-44D6-B1A6-980396F317F8}"/>
          </ac:spMkLst>
        </pc:spChg>
        <pc:spChg chg="add del">
          <ac:chgData name="Heini Kortesluoma" userId="347934aa27c7b4ee" providerId="LiveId" clId="{25D28B20-13D6-44E5-AAB5-3A7BE7682998}" dt="2020-04-06T13:25:09.666" v="2863" actId="26606"/>
          <ac:spMkLst>
            <pc:docMk/>
            <pc:sldMk cId="1031494163" sldId="267"/>
            <ac:spMk id="14" creationId="{4F74D28C-3268-4E35-8EE1-D92CB4A85A7D}"/>
          </ac:spMkLst>
        </pc:spChg>
        <pc:spChg chg="add del">
          <ac:chgData name="Heini Kortesluoma" userId="347934aa27c7b4ee" providerId="LiveId" clId="{25D28B20-13D6-44E5-AAB5-3A7BE7682998}" dt="2020-04-06T13:26:19.002" v="2872" actId="26606"/>
          <ac:spMkLst>
            <pc:docMk/>
            <pc:sldMk cId="1031494163" sldId="267"/>
            <ac:spMk id="16" creationId="{CF62D2A7-8207-488C-9F46-316BA81A16C8}"/>
          </ac:spMkLst>
        </pc:spChg>
        <pc:spChg chg="add del">
          <ac:chgData name="Heini Kortesluoma" userId="347934aa27c7b4ee" providerId="LiveId" clId="{25D28B20-13D6-44E5-AAB5-3A7BE7682998}" dt="2020-04-06T13:45:21.001" v="3148"/>
          <ac:spMkLst>
            <pc:docMk/>
            <pc:sldMk cId="1031494163" sldId="267"/>
            <ac:spMk id="18" creationId="{E862BE82-D00D-42C1-BF16-93AA37870C32}"/>
          </ac:spMkLst>
        </pc:spChg>
        <pc:spChg chg="add del">
          <ac:chgData name="Heini Kortesluoma" userId="347934aa27c7b4ee" providerId="LiveId" clId="{25D28B20-13D6-44E5-AAB5-3A7BE7682998}" dt="2020-04-06T13:45:21.001" v="3148"/>
          <ac:spMkLst>
            <pc:docMk/>
            <pc:sldMk cId="1031494163" sldId="267"/>
            <ac:spMk id="20" creationId="{F6D92C2D-1D3D-4974-918C-06579FB354A9}"/>
          </ac:spMkLst>
        </pc:spChg>
        <pc:picChg chg="add del mod">
          <ac:chgData name="Heini Kortesluoma" userId="347934aa27c7b4ee" providerId="LiveId" clId="{25D28B20-13D6-44E5-AAB5-3A7BE7682998}" dt="2020-04-06T13:24:37.486" v="2856" actId="478"/>
          <ac:picMkLst>
            <pc:docMk/>
            <pc:sldMk cId="1031494163" sldId="267"/>
            <ac:picMk id="5" creationId="{B6DB4B71-8A9C-4DC5-BE74-585028C4C658}"/>
          </ac:picMkLst>
        </pc:picChg>
        <pc:picChg chg="add del mod">
          <ac:chgData name="Heini Kortesluoma" userId="347934aa27c7b4ee" providerId="LiveId" clId="{25D28B20-13D6-44E5-AAB5-3A7BE7682998}" dt="2020-04-06T13:24:48.073" v="2858" actId="478"/>
          <ac:picMkLst>
            <pc:docMk/>
            <pc:sldMk cId="1031494163" sldId="267"/>
            <ac:picMk id="7" creationId="{8428B93C-ABFA-4713-82D7-D8E10D201F7A}"/>
          </ac:picMkLst>
        </pc:picChg>
        <pc:picChg chg="add del mod">
          <ac:chgData name="Heini Kortesluoma" userId="347934aa27c7b4ee" providerId="LiveId" clId="{25D28B20-13D6-44E5-AAB5-3A7BE7682998}" dt="2020-04-06T13:26:21.701" v="2874"/>
          <ac:picMkLst>
            <pc:docMk/>
            <pc:sldMk cId="1031494163" sldId="267"/>
            <ac:picMk id="9" creationId="{493F4AEC-D060-443C-BFA9-EB278D61319F}"/>
          </ac:picMkLst>
        </pc:picChg>
        <pc:picChg chg="add del mod">
          <ac:chgData name="Heini Kortesluoma" userId="347934aa27c7b4ee" providerId="LiveId" clId="{25D28B20-13D6-44E5-AAB5-3A7BE7682998}" dt="2020-04-06T13:26:17.154" v="2870"/>
          <ac:picMkLst>
            <pc:docMk/>
            <pc:sldMk cId="1031494163" sldId="267"/>
            <ac:picMk id="11" creationId="{0187EC12-C50B-4770-80EB-1A2A09417BF4}"/>
          </ac:picMkLst>
        </pc:picChg>
        <pc:picChg chg="add mod">
          <ac:chgData name="Heini Kortesluoma" userId="347934aa27c7b4ee" providerId="LiveId" clId="{25D28B20-13D6-44E5-AAB5-3A7BE7682998}" dt="2020-04-06T13:26:33.902" v="2878" actId="26606"/>
          <ac:picMkLst>
            <pc:docMk/>
            <pc:sldMk cId="1031494163" sldId="267"/>
            <ac:picMk id="13" creationId="{1AD23ECB-54DA-4522-932B-E6F3E94CD020}"/>
          </ac:picMkLst>
        </pc:picChg>
      </pc:sldChg>
      <pc:sldChg chg="add del">
        <pc:chgData name="Heini Kortesluoma" userId="347934aa27c7b4ee" providerId="LiveId" clId="{25D28B20-13D6-44E5-AAB5-3A7BE7682998}" dt="2020-04-06T13:18:49.791" v="2697"/>
        <pc:sldMkLst>
          <pc:docMk/>
          <pc:sldMk cId="3814728550" sldId="267"/>
        </pc:sldMkLst>
      </pc:sldChg>
      <pc:sldChg chg="addSp delSp modSp add mod setBg delDesignElem">
        <pc:chgData name="Heini Kortesluoma" userId="347934aa27c7b4ee" providerId="LiveId" clId="{25D28B20-13D6-44E5-AAB5-3A7BE7682998}" dt="2020-04-06T13:45:48.107" v="3150"/>
        <pc:sldMkLst>
          <pc:docMk/>
          <pc:sldMk cId="2663055834" sldId="268"/>
        </pc:sldMkLst>
        <pc:spChg chg="mod ord">
          <ac:chgData name="Heini Kortesluoma" userId="347934aa27c7b4ee" providerId="LiveId" clId="{25D28B20-13D6-44E5-AAB5-3A7BE7682998}" dt="2020-04-06T13:43:34.889" v="3138" actId="14100"/>
          <ac:spMkLst>
            <pc:docMk/>
            <pc:sldMk cId="2663055834" sldId="268"/>
            <ac:spMk id="2" creationId="{33AE4617-0CA2-40EB-AB91-72188AA7CF35}"/>
          </ac:spMkLst>
        </pc:spChg>
        <pc:spChg chg="mod ord">
          <ac:chgData name="Heini Kortesluoma" userId="347934aa27c7b4ee" providerId="LiveId" clId="{25D28B20-13D6-44E5-AAB5-3A7BE7682998}" dt="2020-04-06T13:44:16.572" v="3140" actId="692"/>
          <ac:spMkLst>
            <pc:docMk/>
            <pc:sldMk cId="2663055834" sldId="268"/>
            <ac:spMk id="3" creationId="{B19FF3DB-6FD8-4D28-A24F-A52C6E77243E}"/>
          </ac:spMkLst>
        </pc:spChg>
        <pc:spChg chg="add del">
          <ac:chgData name="Heini Kortesluoma" userId="347934aa27c7b4ee" providerId="LiveId" clId="{25D28B20-13D6-44E5-AAB5-3A7BE7682998}" dt="2020-04-06T13:45:21.001" v="3148"/>
          <ac:spMkLst>
            <pc:docMk/>
            <pc:sldMk cId="2663055834" sldId="268"/>
            <ac:spMk id="16" creationId="{5CB593EA-2F98-479F-B4C4-F366571FA64D}"/>
          </ac:spMkLst>
        </pc:spChg>
        <pc:spChg chg="add del">
          <ac:chgData name="Heini Kortesluoma" userId="347934aa27c7b4ee" providerId="LiveId" clId="{25D28B20-13D6-44E5-AAB5-3A7BE7682998}" dt="2020-04-06T13:45:21.001" v="3148"/>
          <ac:spMkLst>
            <pc:docMk/>
            <pc:sldMk cId="2663055834" sldId="268"/>
            <ac:spMk id="18" creationId="{39BEB6D0-9E4E-4221-93D1-74ABECEE9EFC}"/>
          </ac:spMkLst>
        </pc:spChg>
        <pc:picChg chg="add mod ord">
          <ac:chgData name="Heini Kortesluoma" userId="347934aa27c7b4ee" providerId="LiveId" clId="{25D28B20-13D6-44E5-AAB5-3A7BE7682998}" dt="2020-04-06T13:42:40.648" v="3131" actId="26606"/>
          <ac:picMkLst>
            <pc:docMk/>
            <pc:sldMk cId="2663055834" sldId="268"/>
            <ac:picMk id="5" creationId="{EBD46BE9-B9C0-425A-8C92-208874E3AC7E}"/>
          </ac:picMkLst>
        </pc:picChg>
        <pc:picChg chg="add mod ord">
          <ac:chgData name="Heini Kortesluoma" userId="347934aa27c7b4ee" providerId="LiveId" clId="{25D28B20-13D6-44E5-AAB5-3A7BE7682998}" dt="2020-04-06T13:42:40.648" v="3131" actId="26606"/>
          <ac:picMkLst>
            <pc:docMk/>
            <pc:sldMk cId="2663055834" sldId="268"/>
            <ac:picMk id="7" creationId="{A84E32EC-6CE8-41A5-8A48-CB9BED3F8C9B}"/>
          </ac:picMkLst>
        </pc:picChg>
        <pc:picChg chg="add mod ord">
          <ac:chgData name="Heini Kortesluoma" userId="347934aa27c7b4ee" providerId="LiveId" clId="{25D28B20-13D6-44E5-AAB5-3A7BE7682998}" dt="2020-04-06T13:42:40.648" v="3131" actId="26606"/>
          <ac:picMkLst>
            <pc:docMk/>
            <pc:sldMk cId="2663055834" sldId="268"/>
            <ac:picMk id="8" creationId="{68C66502-39FC-41F3-974A-5864A27BDE05}"/>
          </ac:picMkLst>
        </pc:picChg>
        <pc:picChg chg="add mod ord">
          <ac:chgData name="Heini Kortesluoma" userId="347934aa27c7b4ee" providerId="LiveId" clId="{25D28B20-13D6-44E5-AAB5-3A7BE7682998}" dt="2020-04-06T13:42:40.648" v="3131" actId="26606"/>
          <ac:picMkLst>
            <pc:docMk/>
            <pc:sldMk cId="2663055834" sldId="268"/>
            <ac:picMk id="9" creationId="{707A3CA0-2294-43DB-A510-99823F7BA3D0}"/>
          </ac:picMkLst>
        </pc:picChg>
        <pc:picChg chg="add del mod">
          <ac:chgData name="Heini Kortesluoma" userId="347934aa27c7b4ee" providerId="LiveId" clId="{25D28B20-13D6-44E5-AAB5-3A7BE7682998}" dt="2020-04-06T13:39:15.993" v="3116" actId="478"/>
          <ac:picMkLst>
            <pc:docMk/>
            <pc:sldMk cId="2663055834" sldId="268"/>
            <ac:picMk id="10" creationId="{B93C0C5E-36E5-4B53-8FC6-1A66CEEFFD04}"/>
          </ac:picMkLst>
        </pc:picChg>
        <pc:picChg chg="add mod">
          <ac:chgData name="Heini Kortesluoma" userId="347934aa27c7b4ee" providerId="LiveId" clId="{25D28B20-13D6-44E5-AAB5-3A7BE7682998}" dt="2020-04-06T13:42:40.648" v="3131" actId="26606"/>
          <ac:picMkLst>
            <pc:docMk/>
            <pc:sldMk cId="2663055834" sldId="268"/>
            <ac:picMk id="11" creationId="{6751ADEB-2BB5-4110-81AD-5F0BF4075752}"/>
          </ac:picMkLst>
        </pc:picChg>
      </pc:sldChg>
      <pc:sldChg chg="modSp add mod">
        <pc:chgData name="Heini Kortesluoma" userId="347934aa27c7b4ee" providerId="LiveId" clId="{25D28B20-13D6-44E5-AAB5-3A7BE7682998}" dt="2020-04-06T13:49:48.343" v="3223" actId="20577"/>
        <pc:sldMkLst>
          <pc:docMk/>
          <pc:sldMk cId="21539748" sldId="269"/>
        </pc:sldMkLst>
        <pc:spChg chg="mod">
          <ac:chgData name="Heini Kortesluoma" userId="347934aa27c7b4ee" providerId="LiveId" clId="{25D28B20-13D6-44E5-AAB5-3A7BE7682998}" dt="2020-04-06T13:46:34.923" v="3162" actId="20577"/>
          <ac:spMkLst>
            <pc:docMk/>
            <pc:sldMk cId="21539748" sldId="269"/>
            <ac:spMk id="2" creationId="{0B7755AF-A9A8-4D09-B4E4-8CB76A8228EF}"/>
          </ac:spMkLst>
        </pc:spChg>
        <pc:spChg chg="mod">
          <ac:chgData name="Heini Kortesluoma" userId="347934aa27c7b4ee" providerId="LiveId" clId="{25D28B20-13D6-44E5-AAB5-3A7BE7682998}" dt="2020-04-06T13:49:48.343" v="3223" actId="20577"/>
          <ac:spMkLst>
            <pc:docMk/>
            <pc:sldMk cId="21539748" sldId="269"/>
            <ac:spMk id="3" creationId="{DF6175E8-1DC7-4AEE-B99D-0351B93E5D0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47792-5BB0-444A-A8FE-DC5848D13240}" type="datetimeFigureOut">
              <a:rPr lang="fi-FI" smtClean="0"/>
              <a:t>4.5.2020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159EA-F623-4963-90AC-86D310852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5544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C076-88BD-4643-B288-31BF2195231C}" type="datetimeFigureOut">
              <a:rPr lang="fi-FI" smtClean="0"/>
              <a:t>4.5.2020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4830-EF1E-4848-B223-4C70AF6BD7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529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C076-88BD-4643-B288-31BF2195231C}" type="datetimeFigureOut">
              <a:rPr lang="fi-FI" smtClean="0"/>
              <a:t>4.5.2020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4830-EF1E-4848-B223-4C70AF6BD7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502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C076-88BD-4643-B288-31BF2195231C}" type="datetimeFigureOut">
              <a:rPr lang="fi-FI" smtClean="0"/>
              <a:t>4.5.2020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4830-EF1E-4848-B223-4C70AF6BD7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742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C076-88BD-4643-B288-31BF2195231C}" type="datetimeFigureOut">
              <a:rPr lang="fi-FI" smtClean="0"/>
              <a:t>4.5.2020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4830-EF1E-4848-B223-4C70AF6BD7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691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C076-88BD-4643-B288-31BF2195231C}" type="datetimeFigureOut">
              <a:rPr lang="fi-FI" smtClean="0"/>
              <a:t>4.5.2020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4830-EF1E-4848-B223-4C70AF6BD7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444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C076-88BD-4643-B288-31BF2195231C}" type="datetimeFigureOut">
              <a:rPr lang="fi-FI" smtClean="0"/>
              <a:t>4.5.2020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4830-EF1E-4848-B223-4C70AF6BD7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077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C076-88BD-4643-B288-31BF2195231C}" type="datetimeFigureOut">
              <a:rPr lang="fi-FI" smtClean="0"/>
              <a:t>4.5.2020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4830-EF1E-4848-B223-4C70AF6BD7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652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C076-88BD-4643-B288-31BF2195231C}" type="datetimeFigureOut">
              <a:rPr lang="fi-FI" smtClean="0"/>
              <a:t>4.5.2020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4830-EF1E-4848-B223-4C70AF6BD7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494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C076-88BD-4643-B288-31BF2195231C}" type="datetimeFigureOut">
              <a:rPr lang="fi-FI" smtClean="0"/>
              <a:t>4.5.2020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4830-EF1E-4848-B223-4C70AF6BD7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835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C076-88BD-4643-B288-31BF2195231C}" type="datetimeFigureOut">
              <a:rPr lang="fi-FI" smtClean="0"/>
              <a:t>4.5.2020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4830-EF1E-4848-B223-4C70AF6BD7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799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C076-88BD-4643-B288-31BF2195231C}" type="datetimeFigureOut">
              <a:rPr lang="fi-FI" smtClean="0"/>
              <a:t>4.5.2020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4830-EF1E-4848-B223-4C70AF6BD7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379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0C076-88BD-4643-B288-31BF2195231C}" type="datetimeFigureOut">
              <a:rPr lang="fi-FI" smtClean="0"/>
              <a:t>4.5.2020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54830-EF1E-4848-B223-4C70AF6BD7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912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A31C13-894C-4B4A-B860-0DDCA6972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fi-FI" sz="4700"/>
              <a:t>Toiminta ja toimintaympäristö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D36B2E6-3CFC-45AF-BD6F-21DD9F773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fi-FI" sz="2000"/>
              <a:t>Toiminnalliset menetelmät hyvinvoinnin edistämisessä</a:t>
            </a:r>
          </a:p>
        </p:txBody>
      </p:sp>
      <p:pic>
        <p:nvPicPr>
          <p:cNvPr id="5" name="Kuva 4" descr="Kuva, joka sisältää kohteen ruoho, ulko, penkki, kenttä&#10;&#10;Kuvaus luotu automaattisesti">
            <a:extLst>
              <a:ext uri="{FF2B5EF4-FFF2-40B4-BE49-F238E27FC236}">
                <a16:creationId xmlns:a16="http://schemas.microsoft.com/office/drawing/2014/main" id="{733A5E6E-FFD9-4E00-BFBD-1AC9911A71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9" r="-2" b="-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36924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4FF82C-D87C-450F-8874-31487F3F6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3" y="804334"/>
            <a:ext cx="5006336" cy="1325563"/>
          </a:xfrm>
        </p:spPr>
        <p:txBody>
          <a:bodyPr>
            <a:normAutofit/>
          </a:bodyPr>
          <a:lstStyle/>
          <a:p>
            <a:r>
              <a:rPr lang="fi-FI" sz="2800" dirty="0"/>
              <a:t>Toimintaan vaikuttavat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FA028F-21A2-4C39-8F1F-936876BA8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5006336" cy="3181684"/>
          </a:xfrm>
        </p:spPr>
        <p:txBody>
          <a:bodyPr anchor="t">
            <a:noAutofit/>
          </a:bodyPr>
          <a:lstStyle/>
          <a:p>
            <a:r>
              <a:rPr lang="fi-FI" sz="2400" dirty="0"/>
              <a:t>Tilat</a:t>
            </a:r>
          </a:p>
          <a:p>
            <a:r>
              <a:rPr lang="fi-FI" sz="2400" dirty="0"/>
              <a:t>Esineet</a:t>
            </a:r>
          </a:p>
          <a:p>
            <a:r>
              <a:rPr lang="fi-FI" sz="2400" dirty="0"/>
              <a:t>Perhe, ystävät, naapurit, sosiaaliset ryhmät, harrastepiirit jne.</a:t>
            </a:r>
          </a:p>
          <a:p>
            <a:r>
              <a:rPr lang="fi-FI" sz="2400" dirty="0"/>
              <a:t>Ympäristön tarjoamat mahdollisuudet ja virikkeet</a:t>
            </a:r>
          </a:p>
          <a:p>
            <a:r>
              <a:rPr lang="fi-FI" sz="2400" dirty="0"/>
              <a:t>Kulttuuri</a:t>
            </a:r>
          </a:p>
          <a:p>
            <a:r>
              <a:rPr lang="fi-FI" sz="2400" dirty="0"/>
              <a:t>Taloudelliset ja poliittiset olosuhteet</a:t>
            </a:r>
          </a:p>
        </p:txBody>
      </p:sp>
      <p:pic>
        <p:nvPicPr>
          <p:cNvPr id="5" name="Kuva 4" descr="Kuva, joka sisältää kohteen ruoho, ulko, kello, vihreä&#10;&#10;Kuvaus luotu automaattisesti">
            <a:extLst>
              <a:ext uri="{FF2B5EF4-FFF2-40B4-BE49-F238E27FC236}">
                <a16:creationId xmlns:a16="http://schemas.microsoft.com/office/drawing/2014/main" id="{884717F0-004A-4B78-89C1-7BC1C39D97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1" r="13048"/>
          <a:stretch/>
        </p:blipFill>
        <p:spPr>
          <a:xfrm>
            <a:off x="6167846" y="10"/>
            <a:ext cx="602415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22222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4EA1C0-56D6-487D-B5C9-5B2FFD936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fi-FI" sz="3100"/>
              <a:t>Mielekäs virikkeinen ympäristö ja yksilölliset tarpeet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637DE7-1E10-47DB-B9B2-9063F0496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fi-FI" sz="1800"/>
              <a:t>Toiminnallisuus ja mahdollisuus tekemiseen</a:t>
            </a:r>
          </a:p>
          <a:p>
            <a:r>
              <a:rPr lang="fi-FI" sz="1800"/>
              <a:t>Kohtaamiset ja sosiaaliset kontaktit</a:t>
            </a:r>
          </a:p>
          <a:p>
            <a:r>
              <a:rPr lang="fi-FI" sz="1800"/>
              <a:t>Turvallisuus, esteettömyys</a:t>
            </a:r>
          </a:p>
          <a:p>
            <a:r>
              <a:rPr lang="fi-FI" sz="1800"/>
              <a:t>Esteettisyys, viihtyisyys</a:t>
            </a:r>
          </a:p>
          <a:p>
            <a:r>
              <a:rPr lang="fi-FI" sz="1800"/>
              <a:t>Kulttuuri ja arvot</a:t>
            </a:r>
          </a:p>
          <a:p>
            <a:r>
              <a:rPr lang="fi-FI" sz="1800"/>
              <a:t>Mahdollisuus rauhoittumiseen ja rentoutumiseen</a:t>
            </a:r>
          </a:p>
          <a:p>
            <a:r>
              <a:rPr lang="fi-FI" sz="1800"/>
              <a:t>luonto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Kuva 5" descr="Kuva, joka sisältää kohteen ulko, tie, ruoho, ratsastus&#10;&#10;Kuvaus luotu automaattisesti">
            <a:extLst>
              <a:ext uri="{FF2B5EF4-FFF2-40B4-BE49-F238E27FC236}">
                <a16:creationId xmlns:a16="http://schemas.microsoft.com/office/drawing/2014/main" id="{AA5270A2-3B4B-4243-8FD2-4F6FBC27C7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3" r="1308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8623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11CDA0-7EDC-4C37-9092-103B73984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fi-FI" sz="3300"/>
              <a:t>Toiminnan kulmakivet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CF028C-A840-44D6-B1A6-980396F31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74" y="1774372"/>
            <a:ext cx="4064409" cy="2754086"/>
          </a:xfrm>
        </p:spPr>
        <p:txBody>
          <a:bodyPr anchor="t">
            <a:normAutofit/>
          </a:bodyPr>
          <a:lstStyle/>
          <a:p>
            <a:r>
              <a:rPr lang="fi-FI" sz="1800"/>
              <a:t>Tavoitteellisuus</a:t>
            </a:r>
          </a:p>
          <a:p>
            <a:r>
              <a:rPr lang="fi-FI" sz="1800"/>
              <a:t>Kokemuksellisuus / toiminta</a:t>
            </a:r>
          </a:p>
          <a:p>
            <a:r>
              <a:rPr lang="fi-FI" sz="1800"/>
              <a:t>Osallisuus / yhteisö</a:t>
            </a:r>
          </a:p>
          <a:p>
            <a:r>
              <a:rPr lang="fi-FI" sz="1800"/>
              <a:t>Ammatillisuus / osaaminen</a:t>
            </a:r>
          </a:p>
          <a:p>
            <a:r>
              <a:rPr lang="fi-FI" sz="1800"/>
              <a:t>Yksilöllinen ohjaus / tuki</a:t>
            </a:r>
          </a:p>
        </p:txBody>
      </p:sp>
      <p:pic>
        <p:nvPicPr>
          <p:cNvPr id="13" name="Kuva 12" descr="Kuva, joka sisältää kohteen valkoinen, asettaminen, vesi, seisominen&#10;&#10;Kuvaus luotu automaattisesti">
            <a:extLst>
              <a:ext uri="{FF2B5EF4-FFF2-40B4-BE49-F238E27FC236}">
                <a16:creationId xmlns:a16="http://schemas.microsoft.com/office/drawing/2014/main" id="{1AD23ECB-54DA-4522-932B-E6F3E94CD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101" y="1215998"/>
            <a:ext cx="5510771" cy="413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94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9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707A3CA0-2294-43DB-A510-99823F7BA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52" y="860316"/>
            <a:ext cx="2596212" cy="1947159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8C66502-39FC-41F3-974A-5864A27BD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455" y="853878"/>
            <a:ext cx="2613376" cy="1960032"/>
          </a:xfrm>
          <a:prstGeom prst="rect">
            <a:avLst/>
          </a:prstGeom>
        </p:spPr>
      </p:pic>
      <p:pic>
        <p:nvPicPr>
          <p:cNvPr id="7" name="Kuva 6" descr="Kuva, joka sisältää kohteen ulko, henkilö, ruoho, hevonen&#10;&#10;Kuvaus luotu automaattisesti">
            <a:extLst>
              <a:ext uri="{FF2B5EF4-FFF2-40B4-BE49-F238E27FC236}">
                <a16:creationId xmlns:a16="http://schemas.microsoft.com/office/drawing/2014/main" id="{A84E32EC-6CE8-41A5-8A48-CB9BED3F8C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057" y="457200"/>
            <a:ext cx="2065041" cy="2753389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6751ADEB-2BB5-4110-81AD-5F0BF4075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1762" y="457200"/>
            <a:ext cx="1548781" cy="2753389"/>
          </a:xfrm>
          <a:prstGeom prst="rect">
            <a:avLst/>
          </a:prstGeom>
        </p:spPr>
      </p:pic>
      <p:pic>
        <p:nvPicPr>
          <p:cNvPr id="5" name="Kuva 4" descr="Kuva, joka sisältää kohteen ruoho, ulko, kasvi, puu&#10;&#10;Kuvaus luotu automaattisesti">
            <a:extLst>
              <a:ext uri="{FF2B5EF4-FFF2-40B4-BE49-F238E27FC236}">
                <a16:creationId xmlns:a16="http://schemas.microsoft.com/office/drawing/2014/main" id="{EBD46BE9-B9C0-425A-8C92-208874E3AC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924" y="3429000"/>
            <a:ext cx="3901437" cy="292607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AE4617-0CA2-40EB-AB91-72188AA7C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652" y="3429000"/>
            <a:ext cx="5354605" cy="1007396"/>
          </a:xfrm>
        </p:spPr>
        <p:txBody>
          <a:bodyPr>
            <a:normAutofit/>
          </a:bodyPr>
          <a:lstStyle/>
          <a:p>
            <a:r>
              <a:rPr lang="fi-FI" sz="2000" dirty="0">
                <a:solidFill>
                  <a:srgbClr val="FFFFFF"/>
                </a:solidFill>
              </a:rPr>
              <a:t>Luontoon liittyviä toimintaympäristöjä ja -muotoja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9FF3DB-6FD8-4D28-A24F-A52C6E772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648" y="4221480"/>
            <a:ext cx="5366610" cy="2463829"/>
          </a:xfrm>
          <a:ln>
            <a:solidFill>
              <a:srgbClr val="345903"/>
            </a:solidFill>
          </a:ln>
        </p:spPr>
        <p:txBody>
          <a:bodyPr>
            <a:noAutofit/>
          </a:bodyPr>
          <a:lstStyle/>
          <a:p>
            <a:r>
              <a:rPr lang="fi-FI" sz="1800" dirty="0">
                <a:solidFill>
                  <a:srgbClr val="FFFFFF"/>
                </a:solidFill>
              </a:rPr>
              <a:t>Eläinavusteisuus</a:t>
            </a:r>
          </a:p>
          <a:p>
            <a:r>
              <a:rPr lang="fi-FI" sz="1800" dirty="0">
                <a:solidFill>
                  <a:srgbClr val="FFFFFF"/>
                </a:solidFill>
              </a:rPr>
              <a:t>Metsä</a:t>
            </a:r>
          </a:p>
          <a:p>
            <a:r>
              <a:rPr lang="fi-FI" sz="1800" dirty="0">
                <a:solidFill>
                  <a:srgbClr val="FFFFFF"/>
                </a:solidFill>
              </a:rPr>
              <a:t>Pihat, puutarhat ja puistot</a:t>
            </a:r>
          </a:p>
          <a:p>
            <a:r>
              <a:rPr lang="fi-FI" sz="1800" dirty="0">
                <a:solidFill>
                  <a:srgbClr val="FFFFFF"/>
                </a:solidFill>
              </a:rPr>
              <a:t>Maatilat</a:t>
            </a:r>
          </a:p>
          <a:p>
            <a:r>
              <a:rPr lang="fi-FI" sz="1800" dirty="0">
                <a:solidFill>
                  <a:srgbClr val="FFFFFF"/>
                </a:solidFill>
              </a:rPr>
              <a:t>Luonto sisätiloihin</a:t>
            </a:r>
          </a:p>
          <a:p>
            <a:r>
              <a:rPr lang="fi-FI" sz="1800" dirty="0">
                <a:solidFill>
                  <a:srgbClr val="FFFFFF"/>
                </a:solidFill>
              </a:rPr>
              <a:t>virtuaaliluonto</a:t>
            </a:r>
          </a:p>
        </p:txBody>
      </p:sp>
    </p:spTree>
    <p:extLst>
      <p:ext uri="{BB962C8B-B14F-4D97-AF65-F5344CB8AC3E}">
        <p14:creationId xmlns:p14="http://schemas.microsoft.com/office/powerpoint/2010/main" val="2663055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7755AF-A9A8-4D09-B4E4-8CB76A822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6175E8-1DC7-4AEE-B99D-0351B93E5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Green Care Finland ry. </a:t>
            </a:r>
            <a:r>
              <a:rPr lang="fi-FI"/>
              <a:t>Verkkosivut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39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9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ulko, aita, puinen, rakennus&#10;&#10;Kuvaus luotu automaattisesti">
            <a:extLst>
              <a:ext uri="{FF2B5EF4-FFF2-40B4-BE49-F238E27FC236}">
                <a16:creationId xmlns:a16="http://schemas.microsoft.com/office/drawing/2014/main" id="{1B8FE165-1C5F-4569-ABCF-10F909DD70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1" r="3238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3C697D4-6B90-497E-B709-9D2006DE3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379" y="-164017"/>
            <a:ext cx="4782458" cy="1325563"/>
          </a:xfrm>
        </p:spPr>
        <p:txBody>
          <a:bodyPr>
            <a:normAutofit/>
          </a:bodyPr>
          <a:lstStyle/>
          <a:p>
            <a:r>
              <a:rPr lang="fi-FI" sz="2400" dirty="0"/>
              <a:t>Ihmisen ympäristö koostuu: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7C13E3-9976-4B0A-B931-BDE9089FA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522" y="997528"/>
            <a:ext cx="4782458" cy="557545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i-FI" sz="1600" dirty="0"/>
              <a:t>Kulttuurihistorialliset ja yhteiskunnalliset tekijät</a:t>
            </a:r>
          </a:p>
          <a:p>
            <a:pPr lvl="1"/>
            <a:r>
              <a:rPr lang="fi-FI" sz="1600" dirty="0"/>
              <a:t>Arvot</a:t>
            </a:r>
          </a:p>
          <a:p>
            <a:pPr lvl="1"/>
            <a:r>
              <a:rPr lang="fi-FI" sz="1600" dirty="0"/>
              <a:t>Historiallinen kokemus</a:t>
            </a:r>
          </a:p>
          <a:p>
            <a:pPr lvl="1"/>
            <a:r>
              <a:rPr lang="fi-FI" sz="1600" dirty="0"/>
              <a:t>Kollektiivinen tajunta (yhteiskunnalliset, yhteiset arvot ja asenteet, esim. ilmastonmuutostilanne)</a:t>
            </a:r>
          </a:p>
          <a:p>
            <a:pPr marL="0" indent="0">
              <a:buNone/>
            </a:pPr>
            <a:r>
              <a:rPr lang="fi-FI" sz="1600" dirty="0"/>
              <a:t>Sosiaalinen ympäristö</a:t>
            </a:r>
          </a:p>
          <a:p>
            <a:pPr lvl="1"/>
            <a:r>
              <a:rPr lang="fi-FI" sz="1600" dirty="0"/>
              <a:t>Toiset ihmiset</a:t>
            </a:r>
          </a:p>
          <a:p>
            <a:pPr lvl="1"/>
            <a:r>
              <a:rPr lang="fi-FI" sz="1600" dirty="0"/>
              <a:t>Yhteisö</a:t>
            </a:r>
          </a:p>
          <a:p>
            <a:pPr marL="0" indent="0">
              <a:buNone/>
            </a:pPr>
            <a:r>
              <a:rPr lang="fi-FI" sz="1600" dirty="0"/>
              <a:t>Symbolinen ympäristö</a:t>
            </a:r>
          </a:p>
          <a:p>
            <a:pPr lvl="1"/>
            <a:r>
              <a:rPr lang="fi-FI" sz="1600" dirty="0"/>
              <a:t>Kieli, yhteisöt</a:t>
            </a:r>
          </a:p>
          <a:p>
            <a:pPr lvl="1"/>
            <a:r>
              <a:rPr lang="fi-FI" sz="1600" dirty="0"/>
              <a:t>Säännöt, normit, tavat</a:t>
            </a:r>
          </a:p>
          <a:p>
            <a:pPr marL="0" indent="0">
              <a:buNone/>
            </a:pPr>
            <a:r>
              <a:rPr lang="fi-FI" sz="1600" dirty="0"/>
              <a:t>Yksilön toiminta</a:t>
            </a:r>
          </a:p>
          <a:p>
            <a:pPr lvl="1"/>
            <a:r>
              <a:rPr lang="fi-FI" sz="1600" dirty="0"/>
              <a:t>Ihmisen fysiologinen ja biologinen rakenne</a:t>
            </a:r>
          </a:p>
          <a:p>
            <a:pPr lvl="1"/>
            <a:r>
              <a:rPr lang="fi-FI" sz="1600" dirty="0"/>
              <a:t>Ihmisen psyykkinen rakenne ja kokemus</a:t>
            </a:r>
          </a:p>
          <a:p>
            <a:pPr marL="0" indent="0">
              <a:buNone/>
            </a:pPr>
            <a:r>
              <a:rPr lang="fi-FI" sz="1600" dirty="0"/>
              <a:t>Fyysinen ympäristö</a:t>
            </a:r>
          </a:p>
          <a:p>
            <a:pPr lvl="1"/>
            <a:r>
              <a:rPr lang="fi-FI" sz="1600" dirty="0"/>
              <a:t>Luonnonympäristö</a:t>
            </a:r>
          </a:p>
          <a:p>
            <a:pPr lvl="1"/>
            <a:r>
              <a:rPr lang="fi-FI" sz="1600" dirty="0"/>
              <a:t>Rakennettu ympäristö</a:t>
            </a:r>
          </a:p>
          <a:p>
            <a:pPr lvl="1"/>
            <a:r>
              <a:rPr lang="fi-FI" sz="1600" dirty="0"/>
              <a:t>Toiminnallisuuden mahdollistaminen</a:t>
            </a:r>
          </a:p>
          <a:p>
            <a:pPr marL="0" indent="0">
              <a:buNone/>
            </a:pPr>
            <a:endParaRPr lang="fi-FI" sz="700" dirty="0"/>
          </a:p>
          <a:p>
            <a:pPr marL="0" indent="0">
              <a:buNone/>
            </a:pPr>
            <a:endParaRPr lang="fi-FI" sz="700" dirty="0"/>
          </a:p>
          <a:p>
            <a:pPr marL="0" indent="0">
              <a:buNone/>
            </a:pPr>
            <a:endParaRPr lang="fi-FI" sz="700" dirty="0"/>
          </a:p>
          <a:p>
            <a:endParaRPr lang="fi-FI" sz="700" dirty="0"/>
          </a:p>
        </p:txBody>
      </p:sp>
    </p:spTree>
    <p:extLst>
      <p:ext uri="{BB962C8B-B14F-4D97-AF65-F5344CB8AC3E}">
        <p14:creationId xmlns:p14="http://schemas.microsoft.com/office/powerpoint/2010/main" val="2616303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9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ulko, rock, ruoho, seisominen&#10;&#10;Kuvaus luotu automaattisesti">
            <a:extLst>
              <a:ext uri="{FF2B5EF4-FFF2-40B4-BE49-F238E27FC236}">
                <a16:creationId xmlns:a16="http://schemas.microsoft.com/office/drawing/2014/main" id="{B25D9438-3CEA-421D-9A1D-7E2E7A4963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8" r="-1" b="14626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0470C5-CC31-40D9-94E1-B2108898C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1435" y="973777"/>
            <a:ext cx="5252020" cy="5079889"/>
          </a:xfrm>
        </p:spPr>
        <p:txBody>
          <a:bodyPr anchor="t">
            <a:normAutofit/>
          </a:bodyPr>
          <a:lstStyle/>
          <a:p>
            <a:r>
              <a:rPr lang="fi-FI" sz="2000" dirty="0"/>
              <a:t>Toimimme ja elämme osana fyysistä, sosiaalista ja kulttuurista ympäristöämme</a:t>
            </a:r>
          </a:p>
          <a:p>
            <a:r>
              <a:rPr lang="fi-FI" sz="2000" dirty="0"/>
              <a:t>Ympäristö vaikuttaa hyvinvointiimme, usein tiedostamattomastikin</a:t>
            </a:r>
          </a:p>
          <a:p>
            <a:r>
              <a:rPr lang="fi-FI" sz="2000" dirty="0"/>
              <a:t>Ympäristö tarjoaa meille mahdollisuuksia, mutta myös rajoitteita</a:t>
            </a:r>
          </a:p>
          <a:p>
            <a:r>
              <a:rPr lang="fi-FI" sz="2000" dirty="0"/>
              <a:t>Ikä, elämänvaihe, elämäntapa ja omat mieltymyksemme vaikuttavat siihen, millaisessa ympäristössä viihdymme</a:t>
            </a:r>
          </a:p>
        </p:txBody>
      </p:sp>
    </p:spTree>
    <p:extLst>
      <p:ext uri="{BB962C8B-B14F-4D97-AF65-F5344CB8AC3E}">
        <p14:creationId xmlns:p14="http://schemas.microsoft.com/office/powerpoint/2010/main" val="521649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0D7C9D-15EF-4F75-9938-730D84A61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099" y="2059070"/>
            <a:ext cx="5006336" cy="3181684"/>
          </a:xfrm>
        </p:spPr>
        <p:txBody>
          <a:bodyPr anchor="t">
            <a:noAutofit/>
          </a:bodyPr>
          <a:lstStyle/>
          <a:p>
            <a:r>
              <a:rPr lang="fi-FI" sz="2000" dirty="0"/>
              <a:t>Ympäristö vaikuttaa meihin, voimme kokea sen positiivisesti, negatiivisesti tai neutraalisti</a:t>
            </a:r>
          </a:p>
          <a:p>
            <a:r>
              <a:rPr lang="fi-FI" sz="2000" dirty="0"/>
              <a:t>Osa ihmisistä reagoi ympäristöihin herkemmin, osa vähemmän herkästi (esim. melu)</a:t>
            </a:r>
          </a:p>
          <a:p>
            <a:r>
              <a:rPr lang="fi-FI" sz="2000" dirty="0"/>
              <a:t>Osalle ei tietoista vaikutusta</a:t>
            </a:r>
          </a:p>
          <a:p>
            <a:endParaRPr lang="fi-FI" sz="2000" dirty="0"/>
          </a:p>
          <a:p>
            <a:pPr marL="0" indent="0">
              <a:buNone/>
            </a:pPr>
            <a:r>
              <a:rPr lang="fi-FI" sz="2000" dirty="0"/>
              <a:t>Pohdi, miten ympäristö vaikuttaa sinuun?</a:t>
            </a:r>
          </a:p>
          <a:p>
            <a:pPr marL="0" indent="0">
              <a:buNone/>
            </a:pPr>
            <a:r>
              <a:rPr lang="fi-FI" sz="2000" dirty="0"/>
              <a:t>Oletko katsonut omaa ympäristöäsi tietoisesti?</a:t>
            </a:r>
          </a:p>
        </p:txBody>
      </p:sp>
      <p:pic>
        <p:nvPicPr>
          <p:cNvPr id="6" name="Kuva 5" descr="Kuva, joka sisältää kohteen ulko, rakennus, auringonlasku, katu&#10;&#10;Kuvaus luotu automaattisesti">
            <a:extLst>
              <a:ext uri="{FF2B5EF4-FFF2-40B4-BE49-F238E27FC236}">
                <a16:creationId xmlns:a16="http://schemas.microsoft.com/office/drawing/2014/main" id="{7E0B502F-6A6D-4934-B652-05F0FD869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2"/>
          <a:stretch/>
        </p:blipFill>
        <p:spPr>
          <a:xfrm>
            <a:off x="6167846" y="10"/>
            <a:ext cx="602415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1286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9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E7FF87-5620-4923-BDCD-69692EF7A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74" y="1774372"/>
            <a:ext cx="4064409" cy="275408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i-FI" sz="2000" dirty="0"/>
              <a:t>Oman arkemme ympäristöt ovat meille merkittäviä – suhde omaan elinympäristöön</a:t>
            </a:r>
          </a:p>
          <a:p>
            <a:r>
              <a:rPr lang="fi-FI" sz="2000" dirty="0"/>
              <a:t>Kiinnittyminen, juuret, itsetuntemus</a:t>
            </a:r>
          </a:p>
          <a:p>
            <a:r>
              <a:rPr lang="fi-FI" sz="2000" dirty="0"/>
              <a:t>Minäkuvan ja identiteetin vahvistuminen</a:t>
            </a:r>
          </a:p>
        </p:txBody>
      </p:sp>
      <p:pic>
        <p:nvPicPr>
          <p:cNvPr id="7" name="Kuva 6" descr="Kuva, joka sisältää kohteen ulko, ruoho, eläin, nisäkäs&#10;&#10;Kuvaus luotu automaattisesti">
            <a:extLst>
              <a:ext uri="{FF2B5EF4-FFF2-40B4-BE49-F238E27FC236}">
                <a16:creationId xmlns:a16="http://schemas.microsoft.com/office/drawing/2014/main" id="{B23C1D87-C378-4650-8D93-A6B938D1B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343" y="1306285"/>
            <a:ext cx="6153899" cy="397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68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2655E3-F124-43F3-B85E-BE65E993B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fi-FI" dirty="0"/>
              <a:t>Arkiympäristö voi koostua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9E5629-C6CE-41D9-8307-53F37E2EE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fi-FI" sz="1800"/>
              <a:t>Koti</a:t>
            </a:r>
          </a:p>
          <a:p>
            <a:r>
              <a:rPr lang="fi-FI" sz="1800"/>
              <a:t>Luonnonympäristö</a:t>
            </a:r>
          </a:p>
          <a:p>
            <a:r>
              <a:rPr lang="fi-FI" sz="1800"/>
              <a:t>Ihmisen luoma ympäristö</a:t>
            </a:r>
          </a:p>
          <a:p>
            <a:r>
              <a:rPr lang="fi-FI" sz="1800"/>
              <a:t>Syntymäympäristö</a:t>
            </a:r>
          </a:p>
          <a:p>
            <a:r>
              <a:rPr lang="fi-FI" sz="1800"/>
              <a:t>Sosiaalinen ympäristö</a:t>
            </a:r>
          </a:p>
          <a:p>
            <a:r>
              <a:rPr lang="fi-FI" sz="1800"/>
              <a:t>Kasvatuksellinen ympäristö</a:t>
            </a:r>
          </a:p>
          <a:p>
            <a:r>
              <a:rPr lang="fi-FI" sz="1800"/>
              <a:t>Työ- ja kouluympäristö</a:t>
            </a:r>
          </a:p>
          <a:p>
            <a:r>
              <a:rPr lang="fi-FI" sz="1800"/>
              <a:t>Jokin muu</a:t>
            </a:r>
          </a:p>
        </p:txBody>
      </p:sp>
      <p:pic>
        <p:nvPicPr>
          <p:cNvPr id="5" name="Kuva 4" descr="Kuva, joka sisältää kohteen sisä, koira, nisäkäs, eläin&#10;&#10;Kuvaus luotu automaattisesti">
            <a:extLst>
              <a:ext uri="{FF2B5EF4-FFF2-40B4-BE49-F238E27FC236}">
                <a16:creationId xmlns:a16="http://schemas.microsoft.com/office/drawing/2014/main" id="{C35B9854-7052-4900-8347-D6E652A784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8" b="24909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8994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ruoho, ulko, pieni, vuode&#10;&#10;Kuvaus luotu automaattisesti">
            <a:extLst>
              <a:ext uri="{FF2B5EF4-FFF2-40B4-BE49-F238E27FC236}">
                <a16:creationId xmlns:a16="http://schemas.microsoft.com/office/drawing/2014/main" id="{2107868B-F00F-4815-8368-AB9FA190AE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8" r="6541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2174635-B464-4F75-B5AA-6D29B1CA9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576892"/>
            <a:ext cx="4782458" cy="1325563"/>
          </a:xfrm>
        </p:spPr>
        <p:txBody>
          <a:bodyPr>
            <a:normAutofit/>
          </a:bodyPr>
          <a:lstStyle/>
          <a:p>
            <a:r>
              <a:rPr lang="fi-FI" sz="3600" dirty="0"/>
              <a:t>Toiminta: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65694E-EEA3-4D5B-AAB0-C95AF1EC3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379" y="1902455"/>
            <a:ext cx="4782458" cy="3181684"/>
          </a:xfrm>
        </p:spPr>
        <p:txBody>
          <a:bodyPr anchor="t">
            <a:normAutofit/>
          </a:bodyPr>
          <a:lstStyle/>
          <a:p>
            <a:r>
              <a:rPr lang="fi-FI" sz="2000" dirty="0"/>
              <a:t>Vuorovaikutusta ympäristön eri ulottuvuuksien kanssa (fyysinen, sosiaalinen</a:t>
            </a:r>
            <a:r>
              <a:rPr lang="fi-FI" sz="2000"/>
              <a:t>, kulttuurinen)</a:t>
            </a:r>
            <a:endParaRPr lang="fi-FI" sz="2000" dirty="0"/>
          </a:p>
          <a:p>
            <a:r>
              <a:rPr lang="fi-FI" sz="2000" dirty="0"/>
              <a:t>Toimintaa tapahtuu koko ajan; koulussa, työssä, vapaa-ajalla, maalla, merellä ja ilmassa</a:t>
            </a:r>
          </a:p>
          <a:p>
            <a:r>
              <a:rPr lang="fi-FI" sz="2000" dirty="0"/>
              <a:t>Toiminta jäsentää aikaa ja tuo elämään sisältöä</a:t>
            </a:r>
          </a:p>
          <a:p>
            <a:r>
              <a:rPr lang="fi-FI" sz="2000" dirty="0"/>
              <a:t>Elämänrytmi ja arjen rutiinit</a:t>
            </a: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950515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i 6">
            <a:extLst>
              <a:ext uri="{FF2B5EF4-FFF2-40B4-BE49-F238E27FC236}">
                <a16:creationId xmlns:a16="http://schemas.microsoft.com/office/drawing/2014/main" id="{BDECF332-976B-4693-97F7-14FBE3D0CA1C}"/>
              </a:ext>
            </a:extLst>
          </p:cNvPr>
          <p:cNvSpPr/>
          <p:nvPr/>
        </p:nvSpPr>
        <p:spPr>
          <a:xfrm>
            <a:off x="4668983" y="1180066"/>
            <a:ext cx="2187038" cy="1446119"/>
          </a:xfrm>
          <a:prstGeom prst="ellipse">
            <a:avLst/>
          </a:prstGeom>
          <a:solidFill>
            <a:srgbClr val="96F715"/>
          </a:solidFill>
          <a:ln cmpd="sng">
            <a:solidFill>
              <a:srgbClr val="34590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rgbClr val="345903"/>
                </a:solidFill>
              </a:rPr>
              <a:t>Yksilö</a:t>
            </a: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79DC4295-D47E-489B-B76C-616A5E5CF253}"/>
              </a:ext>
            </a:extLst>
          </p:cNvPr>
          <p:cNvSpPr/>
          <p:nvPr/>
        </p:nvSpPr>
        <p:spPr>
          <a:xfrm>
            <a:off x="5614062" y="2186090"/>
            <a:ext cx="2187038" cy="1446119"/>
          </a:xfrm>
          <a:prstGeom prst="ellipse">
            <a:avLst/>
          </a:prstGeom>
          <a:solidFill>
            <a:srgbClr val="96F715"/>
          </a:solidFill>
          <a:ln>
            <a:solidFill>
              <a:srgbClr val="345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rgbClr val="345903"/>
                </a:solidFill>
              </a:rPr>
              <a:t>Ympäristö</a:t>
            </a:r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CE03C946-E34D-49C4-86DF-537CE65A0709}"/>
              </a:ext>
            </a:extLst>
          </p:cNvPr>
          <p:cNvSpPr/>
          <p:nvPr/>
        </p:nvSpPr>
        <p:spPr>
          <a:xfrm>
            <a:off x="3674426" y="2237679"/>
            <a:ext cx="2187038" cy="1446119"/>
          </a:xfrm>
          <a:prstGeom prst="ellipse">
            <a:avLst/>
          </a:prstGeom>
          <a:solidFill>
            <a:srgbClr val="96F715"/>
          </a:solidFill>
          <a:ln>
            <a:solidFill>
              <a:srgbClr val="3459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rgbClr val="345903"/>
                </a:solidFill>
              </a:rPr>
              <a:t>Toiminta</a:t>
            </a:r>
          </a:p>
        </p:txBody>
      </p:sp>
      <p:sp>
        <p:nvSpPr>
          <p:cNvPr id="10" name="Nuoli: Alas 9">
            <a:extLst>
              <a:ext uri="{FF2B5EF4-FFF2-40B4-BE49-F238E27FC236}">
                <a16:creationId xmlns:a16="http://schemas.microsoft.com/office/drawing/2014/main" id="{8C166576-8CC3-4013-BA4B-030E99B7AA18}"/>
              </a:ext>
            </a:extLst>
          </p:cNvPr>
          <p:cNvSpPr/>
          <p:nvPr/>
        </p:nvSpPr>
        <p:spPr>
          <a:xfrm>
            <a:off x="5503226" y="3102835"/>
            <a:ext cx="716476" cy="1884801"/>
          </a:xfrm>
          <a:prstGeom prst="downArrow">
            <a:avLst>
              <a:gd name="adj1" fmla="val 50000"/>
              <a:gd name="adj2" fmla="val 63333"/>
            </a:avLst>
          </a:prstGeom>
          <a:solidFill>
            <a:srgbClr val="3459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F1D04AF4-3975-4F90-9045-21B7E68D4109}"/>
              </a:ext>
            </a:extLst>
          </p:cNvPr>
          <p:cNvSpPr txBox="1"/>
          <p:nvPr/>
        </p:nvSpPr>
        <p:spPr>
          <a:xfrm>
            <a:off x="4668983" y="5094954"/>
            <a:ext cx="2606632" cy="461665"/>
          </a:xfrm>
          <a:prstGeom prst="rect">
            <a:avLst/>
          </a:prstGeom>
          <a:noFill/>
          <a:ln>
            <a:solidFill>
              <a:srgbClr val="3459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>
                <a:solidFill>
                  <a:srgbClr val="345903"/>
                </a:solidFill>
              </a:rPr>
              <a:t>Toiminnallisuus</a:t>
            </a:r>
          </a:p>
        </p:txBody>
      </p:sp>
    </p:spTree>
    <p:extLst>
      <p:ext uri="{BB962C8B-B14F-4D97-AF65-F5344CB8AC3E}">
        <p14:creationId xmlns:p14="http://schemas.microsoft.com/office/powerpoint/2010/main" val="2362167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9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DB4EC9-44BB-4A2B-855B-0304003FA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fi-FI" sz="1800"/>
              <a:t>Kosketus ulkomaailmaan tekemisen kautta</a:t>
            </a:r>
          </a:p>
          <a:p>
            <a:r>
              <a:rPr lang="fi-FI" sz="1800"/>
              <a:t>Yhdistyminen toiminnan ja tekemisen kautta fyysiseen ympäristöön, toisiin ihmisiin, kulttuuriin, jossa elää</a:t>
            </a:r>
          </a:p>
          <a:p>
            <a:r>
              <a:rPr lang="fi-FI" sz="1800"/>
              <a:t>Paikkoihin liittyy tunteita ja merkityksiä</a:t>
            </a:r>
          </a:p>
          <a:p>
            <a:r>
              <a:rPr lang="fi-FI" sz="1800"/>
              <a:t>Paikan ja toiminnan suhde – lapsuuden leikkipaikoista aikuisuuden lempipaikkoihin</a:t>
            </a:r>
          </a:p>
        </p:txBody>
      </p:sp>
      <p:pic>
        <p:nvPicPr>
          <p:cNvPr id="5" name="Kuva 4" descr="Kuva, joka sisältää kohteen ulko, aita, rakennus, puinen&#10;&#10;Kuvaus luotu automaattisesti">
            <a:extLst>
              <a:ext uri="{FF2B5EF4-FFF2-40B4-BE49-F238E27FC236}">
                <a16:creationId xmlns:a16="http://schemas.microsoft.com/office/drawing/2014/main" id="{C88BB066-68A9-47CE-979A-6FC8111047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2065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2399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Microsoft Office PowerPoint</Application>
  <PresentationFormat>Laajakuva</PresentationFormat>
  <Paragraphs>87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Toiminta ja toimintaympäristö</vt:lpstr>
      <vt:lpstr>Ihmisen ympäristö koostuu:</vt:lpstr>
      <vt:lpstr>PowerPoint-esitys</vt:lpstr>
      <vt:lpstr>PowerPoint-esitys</vt:lpstr>
      <vt:lpstr>PowerPoint-esitys</vt:lpstr>
      <vt:lpstr>Arkiympäristö voi koostua</vt:lpstr>
      <vt:lpstr>Toiminta:</vt:lpstr>
      <vt:lpstr>PowerPoint-esitys</vt:lpstr>
      <vt:lpstr>PowerPoint-esitys</vt:lpstr>
      <vt:lpstr>Toimintaan vaikuttavat</vt:lpstr>
      <vt:lpstr>Mielekäs virikkeinen ympäristö ja yksilölliset tarpeet</vt:lpstr>
      <vt:lpstr>Toiminnan kulmakivet</vt:lpstr>
      <vt:lpstr>Luontoon liittyviä toimintaympäristöjä ja -muotoja</vt:lpstr>
      <vt:lpstr>Lähteet: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Toiminta ja toimintaympäristö</dc:title>
  <dc:creator>Heini Kortesluoma</dc:creator>
  <cp:lastModifiedBy>Heini Kortesluoma</cp:lastModifiedBy>
  <cp:revision>1</cp:revision>
  <dcterms:created xsi:type="dcterms:W3CDTF">2020-05-04T07:21:01Z</dcterms:created>
  <dcterms:modified xsi:type="dcterms:W3CDTF">2020-05-04T07:21:15Z</dcterms:modified>
</cp:coreProperties>
</file>