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5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A42525-FA5A-4910-85C2-95D3EE0AA28C}" v="56" dt="2020-04-07T18:24:31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ni Kortesluoma" userId="347934aa27c7b4ee" providerId="LiveId" clId="{DFA42525-FA5A-4910-85C2-95D3EE0AA28C}"/>
    <pc:docChg chg="undo custSel mod addSld delSld modSld sldOrd">
      <pc:chgData name="Heini Kortesluoma" userId="347934aa27c7b4ee" providerId="LiveId" clId="{DFA42525-FA5A-4910-85C2-95D3EE0AA28C}" dt="2020-04-07T18:24:38.183" v="1728" actId="255"/>
      <pc:docMkLst>
        <pc:docMk/>
      </pc:docMkLst>
      <pc:sldChg chg="addSp delSp modSp mod">
        <pc:chgData name="Heini Kortesluoma" userId="347934aa27c7b4ee" providerId="LiveId" clId="{DFA42525-FA5A-4910-85C2-95D3EE0AA28C}" dt="2020-04-07T18:03:52.851" v="1235" actId="1076"/>
        <pc:sldMkLst>
          <pc:docMk/>
          <pc:sldMk cId="3192065527" sldId="256"/>
        </pc:sldMkLst>
        <pc:spChg chg="mod">
          <ac:chgData name="Heini Kortesluoma" userId="347934aa27c7b4ee" providerId="LiveId" clId="{DFA42525-FA5A-4910-85C2-95D3EE0AA28C}" dt="2020-04-07T18:03:52.851" v="1235" actId="1076"/>
          <ac:spMkLst>
            <pc:docMk/>
            <pc:sldMk cId="3192065527" sldId="256"/>
            <ac:spMk id="2" creationId="{C8D90864-09BC-4718-BD73-7EC7F6DB88D5}"/>
          </ac:spMkLst>
        </pc:spChg>
        <pc:spChg chg="del">
          <ac:chgData name="Heini Kortesluoma" userId="347934aa27c7b4ee" providerId="LiveId" clId="{DFA42525-FA5A-4910-85C2-95D3EE0AA28C}" dt="2020-04-06T14:42:41.619" v="1205" actId="478"/>
          <ac:spMkLst>
            <pc:docMk/>
            <pc:sldMk cId="3192065527" sldId="256"/>
            <ac:spMk id="3" creationId="{E511D852-33FD-4044-916D-2F7AD374206D}"/>
          </ac:spMkLst>
        </pc:spChg>
        <pc:picChg chg="add del">
          <ac:chgData name="Heini Kortesluoma" userId="347934aa27c7b4ee" providerId="LiveId" clId="{DFA42525-FA5A-4910-85C2-95D3EE0AA28C}" dt="2020-04-07T18:03:25.003" v="1216" actId="478"/>
          <ac:picMkLst>
            <pc:docMk/>
            <pc:sldMk cId="3192065527" sldId="256"/>
            <ac:picMk id="4" creationId="{083961AA-CB95-4AF4-9909-F5DE36A997D5}"/>
          </ac:picMkLst>
        </pc:picChg>
      </pc:sldChg>
      <pc:sldChg chg="setBg">
        <pc:chgData name="Heini Kortesluoma" userId="347934aa27c7b4ee" providerId="LiveId" clId="{DFA42525-FA5A-4910-85C2-95D3EE0AA28C}" dt="2020-04-06T14:39:15.136" v="1195"/>
        <pc:sldMkLst>
          <pc:docMk/>
          <pc:sldMk cId="3083965304" sldId="257"/>
        </pc:sldMkLst>
      </pc:sldChg>
      <pc:sldChg chg="setBg">
        <pc:chgData name="Heini Kortesluoma" userId="347934aa27c7b4ee" providerId="LiveId" clId="{DFA42525-FA5A-4910-85C2-95D3EE0AA28C}" dt="2020-04-06T14:39:44.830" v="1196"/>
        <pc:sldMkLst>
          <pc:docMk/>
          <pc:sldMk cId="3918196345" sldId="258"/>
        </pc:sldMkLst>
      </pc:sldChg>
      <pc:sldChg chg="modSp mod setBg">
        <pc:chgData name="Heini Kortesluoma" userId="347934aa27c7b4ee" providerId="LiveId" clId="{DFA42525-FA5A-4910-85C2-95D3EE0AA28C}" dt="2020-04-06T14:40:00.289" v="1197"/>
        <pc:sldMkLst>
          <pc:docMk/>
          <pc:sldMk cId="133319662" sldId="259"/>
        </pc:sldMkLst>
        <pc:spChg chg="mod">
          <ac:chgData name="Heini Kortesluoma" userId="347934aa27c7b4ee" providerId="LiveId" clId="{DFA42525-FA5A-4910-85C2-95D3EE0AA28C}" dt="2020-04-06T14:06:30.440" v="23" actId="20577"/>
          <ac:spMkLst>
            <pc:docMk/>
            <pc:sldMk cId="133319662" sldId="259"/>
            <ac:spMk id="2" creationId="{B08933DA-3832-45DE-B121-E62CA68842AD}"/>
          </ac:spMkLst>
        </pc:spChg>
        <pc:spChg chg="mod">
          <ac:chgData name="Heini Kortesluoma" userId="347934aa27c7b4ee" providerId="LiveId" clId="{DFA42525-FA5A-4910-85C2-95D3EE0AA28C}" dt="2020-04-06T14:15:29.089" v="623" actId="20577"/>
          <ac:spMkLst>
            <pc:docMk/>
            <pc:sldMk cId="133319662" sldId="259"/>
            <ac:spMk id="3" creationId="{B950434D-E0D9-4600-AED9-19CEDB84D3B5}"/>
          </ac:spMkLst>
        </pc:spChg>
      </pc:sldChg>
      <pc:sldChg chg="addSp modSp add mod setBg">
        <pc:chgData name="Heini Kortesluoma" userId="347934aa27c7b4ee" providerId="LiveId" clId="{DFA42525-FA5A-4910-85C2-95D3EE0AA28C}" dt="2020-04-06T14:40:14.592" v="1198"/>
        <pc:sldMkLst>
          <pc:docMk/>
          <pc:sldMk cId="527462983" sldId="260"/>
        </pc:sldMkLst>
        <pc:spChg chg="mod">
          <ac:chgData name="Heini Kortesluoma" userId="347934aa27c7b4ee" providerId="LiveId" clId="{DFA42525-FA5A-4910-85C2-95D3EE0AA28C}" dt="2020-04-06T14:17:38.529" v="676" actId="20577"/>
          <ac:spMkLst>
            <pc:docMk/>
            <pc:sldMk cId="527462983" sldId="260"/>
            <ac:spMk id="2" creationId="{45A3DC6B-865C-4576-9A21-12355CEF3DE5}"/>
          </ac:spMkLst>
        </pc:spChg>
        <pc:spChg chg="mod">
          <ac:chgData name="Heini Kortesluoma" userId="347934aa27c7b4ee" providerId="LiveId" clId="{DFA42525-FA5A-4910-85C2-95D3EE0AA28C}" dt="2020-04-06T14:17:29.430" v="666" actId="20577"/>
          <ac:spMkLst>
            <pc:docMk/>
            <pc:sldMk cId="527462983" sldId="260"/>
            <ac:spMk id="3" creationId="{96A94375-F7BD-45BB-8570-B5A4767A622E}"/>
          </ac:spMkLst>
        </pc:spChg>
        <pc:spChg chg="add">
          <ac:chgData name="Heini Kortesluoma" userId="347934aa27c7b4ee" providerId="LiveId" clId="{DFA42525-FA5A-4910-85C2-95D3EE0AA28C}" dt="2020-04-06T14:15:54.139" v="625" actId="26606"/>
          <ac:spMkLst>
            <pc:docMk/>
            <pc:sldMk cId="527462983" sldId="260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15:54.139" v="625" actId="26606"/>
          <ac:spMkLst>
            <pc:docMk/>
            <pc:sldMk cId="527462983" sldId="260"/>
            <ac:spMk id="10" creationId="{068C0432-0E90-4CC1-8CD3-D44A90DF07EF}"/>
          </ac:spMkLst>
        </pc:spChg>
      </pc:sldChg>
      <pc:sldChg chg="addSp modSp add mod setBg">
        <pc:chgData name="Heini Kortesluoma" userId="347934aa27c7b4ee" providerId="LiveId" clId="{DFA42525-FA5A-4910-85C2-95D3EE0AA28C}" dt="2020-04-06T14:40:36.061" v="1201" actId="207"/>
        <pc:sldMkLst>
          <pc:docMk/>
          <pc:sldMk cId="2857075060" sldId="261"/>
        </pc:sldMkLst>
        <pc:spChg chg="mod">
          <ac:chgData name="Heini Kortesluoma" userId="347934aa27c7b4ee" providerId="LiveId" clId="{DFA42525-FA5A-4910-85C2-95D3EE0AA28C}" dt="2020-04-06T14:37:32.400" v="1179" actId="20577"/>
          <ac:spMkLst>
            <pc:docMk/>
            <pc:sldMk cId="2857075060" sldId="261"/>
            <ac:spMk id="2" creationId="{6E6547A4-D63B-449B-95B4-33E4BA6D1E26}"/>
          </ac:spMkLst>
        </pc:spChg>
        <pc:spChg chg="mod">
          <ac:chgData name="Heini Kortesluoma" userId="347934aa27c7b4ee" providerId="LiveId" clId="{DFA42525-FA5A-4910-85C2-95D3EE0AA28C}" dt="2020-04-06T14:40:36.061" v="1201" actId="207"/>
          <ac:spMkLst>
            <pc:docMk/>
            <pc:sldMk cId="2857075060" sldId="261"/>
            <ac:spMk id="3" creationId="{B3C91CC8-D548-4F32-A1DD-49D0665E0C8A}"/>
          </ac:spMkLst>
        </pc:spChg>
        <pc:spChg chg="add">
          <ac:chgData name="Heini Kortesluoma" userId="347934aa27c7b4ee" providerId="LiveId" clId="{DFA42525-FA5A-4910-85C2-95D3EE0AA28C}" dt="2020-04-06T14:18:23.037" v="678" actId="26606"/>
          <ac:spMkLst>
            <pc:docMk/>
            <pc:sldMk cId="2857075060" sldId="261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18:23.037" v="678" actId="26606"/>
          <ac:spMkLst>
            <pc:docMk/>
            <pc:sldMk cId="2857075060" sldId="261"/>
            <ac:spMk id="10" creationId="{068C0432-0E90-4CC1-8CD3-D44A90DF07EF}"/>
          </ac:spMkLst>
        </pc:spChg>
      </pc:sldChg>
      <pc:sldChg chg="addSp modSp add mod setBg">
        <pc:chgData name="Heini Kortesluoma" userId="347934aa27c7b4ee" providerId="LiveId" clId="{DFA42525-FA5A-4910-85C2-95D3EE0AA28C}" dt="2020-04-07T18:16:19.427" v="1594" actId="207"/>
        <pc:sldMkLst>
          <pc:docMk/>
          <pc:sldMk cId="2907214438" sldId="262"/>
        </pc:sldMkLst>
        <pc:spChg chg="mod">
          <ac:chgData name="Heini Kortesluoma" userId="347934aa27c7b4ee" providerId="LiveId" clId="{DFA42525-FA5A-4910-85C2-95D3EE0AA28C}" dt="2020-04-06T14:28:49.728" v="884" actId="20577"/>
          <ac:spMkLst>
            <pc:docMk/>
            <pc:sldMk cId="2907214438" sldId="262"/>
            <ac:spMk id="2" creationId="{5C7807B6-D970-463F-8DEB-05AF065D2A1F}"/>
          </ac:spMkLst>
        </pc:spChg>
        <pc:spChg chg="mod">
          <ac:chgData name="Heini Kortesluoma" userId="347934aa27c7b4ee" providerId="LiveId" clId="{DFA42525-FA5A-4910-85C2-95D3EE0AA28C}" dt="2020-04-07T18:16:19.427" v="1594" actId="207"/>
          <ac:spMkLst>
            <pc:docMk/>
            <pc:sldMk cId="2907214438" sldId="262"/>
            <ac:spMk id="3" creationId="{A8E8DA12-C678-4207-94C4-3475CB706F70}"/>
          </ac:spMkLst>
        </pc:spChg>
        <pc:spChg chg="add">
          <ac:chgData name="Heini Kortesluoma" userId="347934aa27c7b4ee" providerId="LiveId" clId="{DFA42525-FA5A-4910-85C2-95D3EE0AA28C}" dt="2020-04-06T14:25:30.003" v="874" actId="26606"/>
          <ac:spMkLst>
            <pc:docMk/>
            <pc:sldMk cId="2907214438" sldId="262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25:30.003" v="874" actId="26606"/>
          <ac:spMkLst>
            <pc:docMk/>
            <pc:sldMk cId="2907214438" sldId="262"/>
            <ac:spMk id="10" creationId="{068C0432-0E90-4CC1-8CD3-D44A90DF07EF}"/>
          </ac:spMkLst>
        </pc:spChg>
      </pc:sldChg>
      <pc:sldChg chg="modSp add del mod">
        <pc:chgData name="Heini Kortesluoma" userId="347934aa27c7b4ee" providerId="LiveId" clId="{DFA42525-FA5A-4910-85C2-95D3EE0AA28C}" dt="2020-04-07T18:07:14.595" v="1357" actId="47"/>
        <pc:sldMkLst>
          <pc:docMk/>
          <pc:sldMk cId="1599698018" sldId="263"/>
        </pc:sldMkLst>
        <pc:spChg chg="mod">
          <ac:chgData name="Heini Kortesluoma" userId="347934aa27c7b4ee" providerId="LiveId" clId="{DFA42525-FA5A-4910-85C2-95D3EE0AA28C}" dt="2020-04-07T18:07:07.745" v="1356" actId="20577"/>
          <ac:spMkLst>
            <pc:docMk/>
            <pc:sldMk cId="1599698018" sldId="263"/>
            <ac:spMk id="3" creationId="{A370B879-50E8-4043-B671-F1BD77931C3D}"/>
          </ac:spMkLst>
        </pc:spChg>
      </pc:sldChg>
      <pc:sldChg chg="addSp modSp add mod setBg">
        <pc:chgData name="Heini Kortesluoma" userId="347934aa27c7b4ee" providerId="LiveId" clId="{DFA42525-FA5A-4910-85C2-95D3EE0AA28C}" dt="2020-04-07T18:17:46.992" v="1605"/>
        <pc:sldMkLst>
          <pc:docMk/>
          <pc:sldMk cId="2863522138" sldId="263"/>
        </pc:sldMkLst>
        <pc:spChg chg="mo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2" creationId="{D4D54967-9CDF-4ACA-BC12-4072FA2DFCE0}"/>
          </ac:spMkLst>
        </pc:spChg>
        <pc:spChg chg="mod">
          <ac:chgData name="Heini Kortesluoma" userId="347934aa27c7b4ee" providerId="LiveId" clId="{DFA42525-FA5A-4910-85C2-95D3EE0AA28C}" dt="2020-04-07T18:17:24.828" v="1603" actId="207"/>
          <ac:spMkLst>
            <pc:docMk/>
            <pc:sldMk cId="2863522138" sldId="263"/>
            <ac:spMk id="3" creationId="{091F52C0-D3AE-41FE-98E7-2573E7CCF8F1}"/>
          </ac:spMkLst>
        </pc:spChg>
        <pc:spChg chg="ad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10" creationId="{068C0432-0E90-4CC1-8CD3-D44A90DF07EF}"/>
          </ac:spMkLst>
        </pc:spChg>
      </pc:sldChg>
      <pc:sldChg chg="modSp add mod ord">
        <pc:chgData name="Heini Kortesluoma" userId="347934aa27c7b4ee" providerId="LiveId" clId="{DFA42525-FA5A-4910-85C2-95D3EE0AA28C}" dt="2020-04-07T18:24:38.183" v="1728" actId="255"/>
        <pc:sldMkLst>
          <pc:docMk/>
          <pc:sldMk cId="3738836905" sldId="264"/>
        </pc:sldMkLst>
        <pc:spChg chg="mod">
          <ac:chgData name="Heini Kortesluoma" userId="347934aa27c7b4ee" providerId="LiveId" clId="{DFA42525-FA5A-4910-85C2-95D3EE0AA28C}" dt="2020-04-07T18:19:07.221" v="1614" actId="20577"/>
          <ac:spMkLst>
            <pc:docMk/>
            <pc:sldMk cId="3738836905" sldId="264"/>
            <ac:spMk id="2" creationId="{09620C52-7AA7-4994-8143-5990E13BC587}"/>
          </ac:spMkLst>
        </pc:spChg>
        <pc:spChg chg="mod">
          <ac:chgData name="Heini Kortesluoma" userId="347934aa27c7b4ee" providerId="LiveId" clId="{DFA42525-FA5A-4910-85C2-95D3EE0AA28C}" dt="2020-04-07T18:24:38.183" v="1728" actId="255"/>
          <ac:spMkLst>
            <pc:docMk/>
            <pc:sldMk cId="3738836905" sldId="264"/>
            <ac:spMk id="3" creationId="{5E0B3B03-8AD8-403B-BAD1-FC93BDA54B5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6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23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19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6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58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87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2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oppimateriaali/miina-ja-ville-opettajan-oppaita/miina-ville-ja-kulttuurin-arvoitus-7" TargetMode="External"/><Relationship Id="rId2" Type="http://schemas.openxmlformats.org/officeDocument/2006/relationships/hyperlink" Target="https://thl.fi/fi/tutkimus-ja-kehittaminen/tutkimukset-ja-hankkeet/taiteesta-ja-kulttuurista-hyvinvointia/tietoa-ja-tyokaluj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aihe/artikkeli/2017/05/09/suomen-100-vuotta-virtasten-silmin-nain-koyhasta-maatalousmaasta-tuli-modern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uvola.fi/vapaa-aika/yhdistystoiminta/vapaaehtoistoiminta/kouvola-kaver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aikusydan.turkuamk.fi/info/taikusydan/" TargetMode="External"/><Relationship Id="rId2" Type="http://schemas.openxmlformats.org/officeDocument/2006/relationships/hyperlink" Target="https://thl.fi/documents/10531/123644/Toimintaraportti%202009-2011%20Numminen%2024%201%20201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dia.sitra.fi/2017/11/21095355/Taiteen-ja-kulttuurin-vaikutukset-sosiaaliseen-hyvinvointiin-tietokortti.pdf" TargetMode="External"/><Relationship Id="rId4" Type="http://schemas.openxmlformats.org/officeDocument/2006/relationships/hyperlink" Target="https://media.sitra.fi/2017/11/21100218/Taiteen-ja-kulttuurin-vaikutukset-terveyteen-tietokortti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3961AA-CB95-4AF4-9909-F5DE36A997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8D90864-09BC-4718-BD73-7EC7F6DB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2476" y="2837003"/>
            <a:ext cx="9144000" cy="306324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10800" dirty="0"/>
              <a:t>Kulttuuri, Taide &amp; Hyvinvointi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65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620C52-7AA7-4994-8143-5990E13BC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0B3B03-8AD8-403B-BAD1-FC93BDA54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https://thl.fi/fi/tutkimus-ja-kehittaminen/tutkimukset-ja-hankkeet/taiteesta-ja-kulttuurista-hyvinvointia/tietoa-ja-tyokaluja</a:t>
            </a:r>
            <a:endParaRPr lang="fi-FI" sz="2000" dirty="0"/>
          </a:p>
          <a:p>
            <a:r>
              <a:rPr lang="fi-FI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https://www.oph.fi/fi/oppimateriaali/miina-ja-ville-opettajan-oppaita/miina-ville-ja-kulttuurin-arvoitus-7</a:t>
            </a:r>
            <a:endParaRPr lang="fi-FI" sz="2000" dirty="0"/>
          </a:p>
          <a:p>
            <a:r>
              <a:rPr lang="fi-FI" sz="2000" dirty="0"/>
              <a:t>Monikulttuurisuuden kohtaaminen kansalaisopistoissa – koulutusmateriaali 2018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836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56C6834-7923-4C19-88B7-A6AC5C99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5800" dirty="0">
                <a:solidFill>
                  <a:schemeClr val="bg1"/>
                </a:solidFill>
              </a:rPr>
              <a:t>Mitä kulttuuri on? Mitä kulttuuri tarkoittaa?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8791D2-AD11-4B79-AD67-AE3E4B2B9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Elämäntapa? Tämän ajattelutavan mukaan kulttuuria ovat kaikki ne asiat, joita ihminen on historiansa aikana oppinut tekemään, arvostamaan, uskomaan ja nauttimaan</a:t>
            </a: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Kulttuuri on opittua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96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0C3E808-67E3-453E-B273-06C38F43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 on mm.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CB27-0228-4100-B44D-23D74CC4F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55000" lnSpcReduction="20000"/>
          </a:bodyPr>
          <a:lstStyle/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taide ja kirjallisuus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ajattelun ja tuntemisen tavat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toimintatavat tai -mallit, esim. tunteiden näyttäminen tai kätkeminen, tai fyysisen etäisyyden säilyttäminen kanssaihmisiin, tavat tervehtiä tai syödä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kehonkieli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elintavat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perinteet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yksilön perusoikeudet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vakaumukset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arvojärjestelmät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819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0FBC97F3-5B21-4394-93DB-887E5E6B5512}"/>
              </a:ext>
            </a:extLst>
          </p:cNvPr>
          <p:cNvSpPr/>
          <p:nvPr/>
        </p:nvSpPr>
        <p:spPr>
          <a:xfrm>
            <a:off x="1288265" y="5358412"/>
            <a:ext cx="1370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KEHOTAIDE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B5D692A-D69A-415A-84B6-4F16E398FA93}"/>
              </a:ext>
            </a:extLst>
          </p:cNvPr>
          <p:cNvSpPr txBox="1"/>
          <p:nvPr/>
        </p:nvSpPr>
        <p:spPr>
          <a:xfrm>
            <a:off x="4429496" y="2826327"/>
            <a:ext cx="2826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TAIDE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A6DB0B4-9C24-4FD0-81E0-358971F0F7E8}"/>
              </a:ext>
            </a:extLst>
          </p:cNvPr>
          <p:cNvSpPr txBox="1"/>
          <p:nvPr/>
        </p:nvSpPr>
        <p:spPr>
          <a:xfrm>
            <a:off x="1583266" y="1130256"/>
            <a:ext cx="2090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TEATTERI-ELI NÄYTTÄMÖTAITEET</a:t>
            </a:r>
            <a:endParaRPr lang="fi-FI" dirty="0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0B7D30E6-2F3B-4F31-ABC9-363DD3157A82}"/>
              </a:ext>
            </a:extLst>
          </p:cNvPr>
          <p:cNvSpPr/>
          <p:nvPr/>
        </p:nvSpPr>
        <p:spPr>
          <a:xfrm>
            <a:off x="5386735" y="987363"/>
            <a:ext cx="1418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KUVATAITEET</a:t>
            </a:r>
            <a:endParaRPr lang="fi-FI" dirty="0"/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158DF2D1-73D5-43E5-86F1-532373516B8C}"/>
              </a:ext>
            </a:extLst>
          </p:cNvPr>
          <p:cNvSpPr/>
          <p:nvPr/>
        </p:nvSpPr>
        <p:spPr>
          <a:xfrm>
            <a:off x="8391896" y="1250776"/>
            <a:ext cx="274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ELOKUVA-JA MEDIATAITEET</a:t>
            </a:r>
            <a:endParaRPr lang="fi-FI" dirty="0"/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D31B384F-3706-4840-8FAB-3A3EB8A0C5F3}"/>
              </a:ext>
            </a:extLst>
          </p:cNvPr>
          <p:cNvSpPr/>
          <p:nvPr/>
        </p:nvSpPr>
        <p:spPr>
          <a:xfrm>
            <a:off x="3669475" y="4696069"/>
            <a:ext cx="4893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TAIDETEOLLISUUS JA TAITEELLINEN SUUNNITTELU </a:t>
            </a:r>
            <a:endParaRPr lang="fi-FI" dirty="0"/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E39119DB-87BC-445E-9B74-9C715897FE7A}"/>
              </a:ext>
            </a:extLst>
          </p:cNvPr>
          <p:cNvSpPr/>
          <p:nvPr/>
        </p:nvSpPr>
        <p:spPr>
          <a:xfrm>
            <a:off x="8563251" y="3026382"/>
            <a:ext cx="169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KÄSITYÖTAITEET</a:t>
            </a:r>
            <a:endParaRPr lang="fi-FI" dirty="0"/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457EA254-C676-409D-BA53-E32486E58DBC}"/>
              </a:ext>
            </a:extLst>
          </p:cNvPr>
          <p:cNvSpPr/>
          <p:nvPr/>
        </p:nvSpPr>
        <p:spPr>
          <a:xfrm>
            <a:off x="1448981" y="2523680"/>
            <a:ext cx="1048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MUSIIKKI</a:t>
            </a:r>
            <a:endParaRPr lang="fi-FI" dirty="0"/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9ED3DB83-460C-472A-AD94-33E32D5A611A}"/>
              </a:ext>
            </a:extLst>
          </p:cNvPr>
          <p:cNvSpPr/>
          <p:nvPr/>
        </p:nvSpPr>
        <p:spPr>
          <a:xfrm>
            <a:off x="514431" y="3796585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KIRJALLISUUS ELI SANATAIDE </a:t>
            </a:r>
            <a:endParaRPr lang="fi-FI" dirty="0"/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F8B4DE3E-B0DF-4EA4-8D65-C5EEF6F6BC51}"/>
              </a:ext>
            </a:extLst>
          </p:cNvPr>
          <p:cNvSpPr/>
          <p:nvPr/>
        </p:nvSpPr>
        <p:spPr>
          <a:xfrm>
            <a:off x="9576476" y="5334302"/>
            <a:ext cx="1370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TANSSITAIDE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269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8933DA-3832-45DE-B121-E62CA688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 on: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0434D-E0D9-4600-AED9-19CEDB84D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4015892"/>
          </a:xfrm>
        </p:spPr>
        <p:txBody>
          <a:bodyPr>
            <a:normAutofit lnSpcReduction="10000"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Ajattelutavat, tuntemisen ja toiminnan tavat, jotka yksilö on oppinut elämänsä aikana, erityisesti lapsuudessa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Kulttuurin muodostavat tietyn instituution, organisaation, kansan tai ryhmän jaetut asenteet, arvot, uskomukset, toimintatavat, tavoitteet ja käytännöt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 on aina kollektiivinen (yhteiskunnalliset, yhteiset arvot ja asenteet) ilmiö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 jaetaan samassa yhteisössä tai sosiaalisessa ympäristössä elävien ihmisten kanssa, ainakin osittain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Jokaisessa kulttuurissa on niitä, jotka eivät noudata enemmistön tapoja tai normeja, tai jaa keskeisiä ajatuksia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Kirjoittamat säännöt, joita opitaan omassa kulttuurissa noudattamaan kuin huomaamatta</a:t>
            </a:r>
          </a:p>
          <a:p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19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5A3DC6B-865C-4576-9A21-12355CEF3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A94375-F7BD-45BB-8570-B5A4767A6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Näkyvää kulttuuria esimerkiksi: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ruoka jota syömme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ruuanvalmistustavat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vaatteet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rakennukset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ihmisten välinen vuorovaikutus</a:t>
            </a:r>
          </a:p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Näkymätöntä: 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arvot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normit 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käsitteet, joiden avulla ajattelemme ja joilla ilmaisemme itseämme</a:t>
            </a:r>
          </a:p>
          <a:p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46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6547A4-D63B-449B-95B4-33E4BA6D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Pohdittavaa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C91CC8-D548-4F32-A1DD-49D0665E0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Video suomen itsenäisyydestä ja oman kulttuurimme muovautumisesta (~20min):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https://yle.fi/aihe/artikkeli/2017/05/09/suomen-100-vuotta-virtasten-silmin-nain-koyhasta-maatalousmaasta-tuli-moderni</a:t>
            </a: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Miten sinä ymmärrät käsitteen kulttuuri?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Mikä omassa kulttuurissasi on sinulle tärkeää? Mitä asioita arvostat suomalaisessa kulttuurissa?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Tunnistatko toisen suomalaisen, kun olet ulkomailla?</a:t>
            </a: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75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7807B6-D970-463F-8DEB-05AF065D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Pohdi: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E8DA12-C678-4207-94C4-3475CB706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Miten tuet asiakkaan kulttuuriin osallistumista ja osallisuutta kulttuurissaan?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Tutustu kulttuuriluotsi toimintaan: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https://www.kouvola.fi/vapaa-aika/yhdistystoiminta/vapaaehtoistoiminta/kouvola-kaveri/</a:t>
            </a: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Millaisia kulttuurielämyksiä / -kohteita löydät omasta lähiympäristöstäsi / kotikaupungistasi?</a:t>
            </a:r>
          </a:p>
        </p:txBody>
      </p:sp>
    </p:spTree>
    <p:extLst>
      <p:ext uri="{BB962C8B-B14F-4D97-AF65-F5344CB8AC3E}">
        <p14:creationId xmlns:p14="http://schemas.microsoft.com/office/powerpoint/2010/main" val="290721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D54967-9CDF-4ACA-BC12-4072FA2DF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300" dirty="0">
                <a:solidFill>
                  <a:schemeClr val="bg1"/>
                </a:solidFill>
              </a:rPr>
              <a:t>Taide &amp; Kulttuuri hyvinvoinnin edistäjänä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1F52C0-D3AE-41FE-98E7-2573E7CCF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86999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Taiteen hyödyntäminen mm. asiakkaan kohtaamisessa ja vuorovaikutuksessa (s.14-16):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https://thl.fi/documents/10531/123644/Toimintaraportti%202009-2011%20Numminen%2024%201%202012.pdf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Taiteen ja hyvinvoinnin yhteyksien kehittämisen ja viestinnän yhteistyöverkosto,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Taikusydän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https://taikusydan.turkuamk.fi/info/taikusydan/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Taide, kulttuuri ja terveys: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https://media.sitra.fi/2017/11/21100218/Taiteen-ja-kulttuurin-vaikutukset-terveyteen-tietokortti.pdf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Sosiaalinen hyvinvointi: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https://media.sitra.fi/2017/11/21095355/Taiteen-ja-kulttuurin-vaikutukset-sosiaaliseen-hyvinvointiin-tietokortti.pdf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86352213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A3A21"/>
      </a:dk2>
      <a:lt2>
        <a:srgbClr val="E8E2E3"/>
      </a:lt2>
      <a:accent1>
        <a:srgbClr val="22B3A5"/>
      </a:accent1>
      <a:accent2>
        <a:srgbClr val="16B664"/>
      </a:accent2>
      <a:accent3>
        <a:srgbClr val="23B82E"/>
      </a:accent3>
      <a:accent4>
        <a:srgbClr val="4DB516"/>
      </a:accent4>
      <a:accent5>
        <a:srgbClr val="8BAC21"/>
      </a:accent5>
      <a:accent6>
        <a:srgbClr val="BC9F17"/>
      </a:accent6>
      <a:hlink>
        <a:srgbClr val="658B2E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442</Words>
  <Application>Microsoft Office PowerPoint</Application>
  <PresentationFormat>Laajakuva</PresentationFormat>
  <Paragraphs>68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The Hand</vt:lpstr>
      <vt:lpstr>The Serif Hand Black</vt:lpstr>
      <vt:lpstr>SketchyVTI</vt:lpstr>
      <vt:lpstr>Kulttuuri, Taide &amp; Hyvinvointi</vt:lpstr>
      <vt:lpstr>Mitä kulttuuri on? Mitä kulttuuri tarkoittaa?</vt:lpstr>
      <vt:lpstr>Kulttuuria on mm.</vt:lpstr>
      <vt:lpstr>PowerPoint-esitys</vt:lpstr>
      <vt:lpstr>Kulttuuria on:</vt:lpstr>
      <vt:lpstr>Kulttuuria</vt:lpstr>
      <vt:lpstr>Pohdittavaa</vt:lpstr>
      <vt:lpstr>Pohdi:</vt:lpstr>
      <vt:lpstr>Taide &amp; Kulttuuri hyvinvoinnin edistäjänä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Kulttuuri, Taide &amp; Hyvinvointi</dc:title>
  <dc:creator>Heini Kortesluoma</dc:creator>
  <cp:lastModifiedBy>Heini Kortesluoma</cp:lastModifiedBy>
  <cp:revision>6</cp:revision>
  <dcterms:created xsi:type="dcterms:W3CDTF">2020-04-07T18:15:47Z</dcterms:created>
  <dcterms:modified xsi:type="dcterms:W3CDTF">2020-04-23T09:24:37Z</dcterms:modified>
</cp:coreProperties>
</file>