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itchFamily="2" charset="0"/>
      <p:regular r:id="rId12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Source Code Pro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POM10CC </a:t>
            </a:r>
          </a:p>
          <a:p>
            <a:pPr lvl="0">
              <a:spcBef>
                <a:spcPts val="0"/>
              </a:spcBef>
              <a:buNone/>
            </a:pPr>
            <a:r>
              <a:rPr lang="en-GB" sz="4800"/>
              <a:t>Mikämikä-päivien Kirjallinen suunnitelma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Kaisa Pelkonen, Moona Lundell,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Jenna Ruuskanen, Salla Savolainen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Päivän kulku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04800" y="1268975"/>
            <a:ext cx="3890400" cy="34218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>
                <a:latin typeface="Source Code Pro"/>
                <a:ea typeface="Source Code Pro"/>
                <a:cs typeface="Source Code Pro"/>
                <a:sym typeface="Source Code Pro"/>
              </a:rPr>
              <a:t>SÄYNÄTSALO 3 LK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r>
              <a:rPr lang="en-GB" b="1">
                <a:latin typeface="Source Code Pro"/>
                <a:ea typeface="Source Code Pro"/>
                <a:cs typeface="Source Code Pro"/>
                <a:sym typeface="Source Code Pro"/>
              </a:rPr>
              <a:t>1. OSA: Mitkä tunteet?</a:t>
            </a:r>
            <a:b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Keskustelua tunteista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Answergarden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Draamatehtävä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Tunteet musiikissa</a:t>
            </a:r>
          </a:p>
          <a:p>
            <a:pPr lvl="0" indent="457200" rt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r>
              <a:rPr lang="en-GB" b="1">
                <a:latin typeface="Source Code Pro"/>
                <a:ea typeface="Source Code Pro"/>
                <a:cs typeface="Source Code Pro"/>
                <a:sym typeface="Source Code Pro"/>
              </a:rPr>
              <a:t>2. OSA: Musiikkivideon tekeminen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Ohjeet GarageBandin ja iMovien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käyttöön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Musiikki -&gt; Kuvaus -&gt; Sanoitus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Joustava toteutus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543100" y="1269100"/>
            <a:ext cx="4299600" cy="34218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>
                <a:latin typeface="Source Code Pro"/>
                <a:ea typeface="Source Code Pro"/>
                <a:cs typeface="Source Code Pro"/>
                <a:sym typeface="Source Code Pro"/>
              </a:rPr>
              <a:t>MANKOLA 7-9 LK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GB" b="1">
                <a:latin typeface="Source Code Pro"/>
                <a:ea typeface="Source Code Pro"/>
                <a:cs typeface="Source Code Pro"/>
                <a:sym typeface="Source Code Pro"/>
              </a:rPr>
              <a:t>1. OSA: Mistä hyvinvointi koostuu ja    millaiset asiat siihen vaikuttavat?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Biisi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Kahoot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Ruudukkoharjoitus</a:t>
            </a:r>
          </a:p>
          <a:p>
            <a:pPr lvl="0" indent="457200" rt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GB" b="1">
                <a:latin typeface="Source Code Pro"/>
                <a:ea typeface="Source Code Pro"/>
                <a:cs typeface="Source Code Pro"/>
                <a:sym typeface="Source Code Pro"/>
              </a:rPr>
              <a:t>2. OSA: Musiikkivideon tekeminen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Ohjeet GarageBandin ja iMovien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käyttöön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Musiikki -&gt; Kuvaus -&gt; Sanoitus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	Joustava toteutus	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51450" y="462675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Päivän tavoitteet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04800" y="1574000"/>
            <a:ext cx="8649600" cy="32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400" b="1">
                <a:solidFill>
                  <a:schemeClr val="dk1"/>
                </a:solidFill>
              </a:rPr>
              <a:t>Tietotavoitteet: </a:t>
            </a:r>
            <a:r>
              <a:rPr lang="en-GB" sz="2400">
                <a:solidFill>
                  <a:schemeClr val="dk1"/>
                </a:solidFill>
              </a:rPr>
              <a:t>Oppia nimeämään erilaisia tunteita.</a:t>
            </a:r>
          </a:p>
          <a:p>
            <a:pPr marL="9144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400" b="1">
                <a:solidFill>
                  <a:schemeClr val="dk1"/>
                </a:solidFill>
              </a:rPr>
              <a:t>Taitotavoitteet: </a:t>
            </a:r>
            <a:r>
              <a:rPr lang="en-GB" sz="2400">
                <a:solidFill>
                  <a:schemeClr val="dk1"/>
                </a:solidFill>
              </a:rPr>
              <a:t>Auttaa lapsia tunnistamaan ja hyväksymään omia tunteitaan.</a:t>
            </a:r>
          </a:p>
          <a:p>
            <a:pPr marL="9144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400" b="1">
                <a:solidFill>
                  <a:schemeClr val="dk1"/>
                </a:solidFill>
              </a:rPr>
              <a:t>Tunnetavoitteet: </a:t>
            </a:r>
            <a:r>
              <a:rPr lang="en-GB" sz="2400">
                <a:solidFill>
                  <a:schemeClr val="dk1"/>
                </a:solidFill>
              </a:rPr>
              <a:t>Antaa lapsille rakennuspalikoita oman tunne-elämän sääntelyyn (tunnetaidot: tunteiden tunnistaminen ja niiden käsitteleminen, mielijohteiden hallinta, empatia).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Opetussuunnitelman toimintakulttuurin periaatteet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4400100" cy="396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Hyvinvointi &amp; turvallinen arki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Tunnekasvatuksella pyritään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auttamaan lapsia selviytymisessä tunteidensa kanssa: vahvistetaan tunneälytaitoja, opitaan empatiaa, omien tunteiden tunnistamista ja mielijohteiden hallitsemista.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tukemaan tunteiden hallintaa, tulkitsemaan toisten tunteita ja vastaamaan niihin.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antamaan lapsille keinoja itse vaikuttaa omaan hyvinvointiinsa tunteiden säätelyn kautta nyt ja tulevaisuudessa. Tunneälytaidot kun ovat yhteydessä hallittuun käyttäytymiseen aikuisenakin.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-&gt; hyvinvoinnin tukeminen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274250"/>
            <a:ext cx="3999900" cy="35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Vuorovaikutus &amp; monipuolinen työskentely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Tunnetaidot syntyvät vuorovaikutuksessa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Oppitunnin aikana oppilaat työskentelevät ryhmissä kuvaillen ja pohdiskellen tunteita yhdessä.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Ilmiön lähestymisessä hyödynnetään monipuolisia työskentelymuotoja, kuten draamaa, ipadeja ja yhteistoiminnallista oppimista.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1000" y="2578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Kytkeytyminen laaja-alaiseen osaamiseen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96550" y="981975"/>
            <a:ext cx="4653600" cy="41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Kehittää ajattelua ja oppimaan oppimista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Lapsia ohjataan tunnistamaan omaa ajatteluaan ja tunteitaan.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Kehittää vuorovaikutus ja ilmaisutaitoja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Lapset ohjataan puhumaan tunteistaan ja ilmaisemaan tunteitaan. 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Projektissa annetaan mahdollisuus ryhmätaitojen kehittämiseen. 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Oppilaita pyritään ohjaamalla ja tukemalla kannustamaan esiintymiseen musiikkivideolla ja draamatehtävässä.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Kehittää itsestä huolehtimisen ja arjen taitoja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Tasapainoinen tunne-elämä on osa hyvinvointia.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Kehittää tieto- ja viestintäteknologista osaamista 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Lapset käyttävät ohjattuna työvälineinä iPadeja ja sovelluksia.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45720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575" y="913049"/>
            <a:ext cx="4198925" cy="40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Mitä muuta kompetenssia opetus tuottaa oppilaille?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630825" y="2722679"/>
            <a:ext cx="13770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Itsetietoisuus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031351" y="1806225"/>
            <a:ext cx="1603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Itsehallinta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913595" y="3733740"/>
            <a:ext cx="2362500" cy="6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Tunteiden sosiaalisen luonteen ymmärtäminen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140777" y="2967325"/>
            <a:ext cx="12195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Itsevarmuus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14408" y="3627870"/>
            <a:ext cx="22029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Ongelmanratkaisukyky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710696" y="1740962"/>
            <a:ext cx="17439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Stressinsietokyky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697900" y="2464223"/>
            <a:ext cx="20061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Impulssien hillitseminen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914400" y="2143669"/>
            <a:ext cx="12951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Empatia</a:t>
            </a:r>
            <a:r>
              <a:rPr lang="en-GB"/>
              <a:t>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511175" y="2366300"/>
            <a:ext cx="1629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Itsenäisyys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255716" y="3230650"/>
            <a:ext cx="13770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Luovuus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710700" y="4247750"/>
            <a:ext cx="2202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Musiikillinen osaaminen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60075" y="1475550"/>
            <a:ext cx="137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Visuaalisuus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Opetuksen teemat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5900"/>
            <a:ext cx="2794500" cy="2964300"/>
          </a:xfrm>
          <a:prstGeom prst="rect">
            <a:avLst/>
          </a:prstGeom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Tunnetaidot ja henkinen hyvinvointi</a:t>
            </a:r>
          </a:p>
          <a:p>
            <a:pPr marL="45720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omien tunteiden tunnistaminen, toisten tunteiden tunnistaminen, toisten tunteiden huomioiminen, tunteiden sääntely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6338450" y="1155900"/>
            <a:ext cx="2389800" cy="29643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Musiikillinen ja kuvallinen ilmaisu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Musiikin tekeminen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Videon suunnittelu ja kuvaus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459025" y="1155950"/>
            <a:ext cx="2526600" cy="29643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TVT-osaaminen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iPadit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garage band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iMovie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7622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Miltä opetuksemme näyttää...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95200" y="977225"/>
            <a:ext cx="3999900" cy="9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… opettajan perustyön näkökulmasta?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Vaihtelua arkeen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542550" y="977225"/>
            <a:ext cx="3999900" cy="13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… koulukulttuurin näkökulmasta?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Suhteellisen vapaata ja normaalista koulujärjestyksestä poikkeaminen.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11700" y="2179576"/>
            <a:ext cx="3449700" cy="9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… yhteistyön näkökulmasta?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Yhteistyö opettajan kanssa helpotti toimintaamme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95200" y="3463200"/>
            <a:ext cx="3700200" cy="11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… mediakasvatuksen näkökulmasta?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Mietittiin miten videosta saadaan vaikuttava.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542550" y="2410612"/>
            <a:ext cx="4248300" cy="100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… hyvinvointioppimisen näkökulmasta?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Kannustavaa.</a:t>
            </a:r>
          </a:p>
          <a:p>
            <a:pPr marL="45720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Perinteistä.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484225" y="3530499"/>
            <a:ext cx="4248300" cy="14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… oppiaineintegraation näkökulmasta?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Monipuoliselta.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(äidinkieli, musiikki, kuvaamataito, terveystieto, tietotekniikka, liikunta, ilmaisutaito)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 descr="IMG_20170305_2034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574"/>
            <a:ext cx="3999900" cy="499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IMG_20170314_13332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625" y="97575"/>
            <a:ext cx="4257100" cy="499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7044600" y="159175"/>
            <a:ext cx="921300" cy="2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056275" y="182500"/>
            <a:ext cx="921300" cy="17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">
                <a:latin typeface="Source Code Pro"/>
                <a:ea typeface="Source Code Pro"/>
                <a:cs typeface="Source Code Pro"/>
                <a:sym typeface="Source Code Pro"/>
              </a:rPr>
              <a:t>sensuroitu</a:t>
            </a:r>
          </a:p>
        </p:txBody>
      </p:sp>
      <p:sp>
        <p:nvSpPr>
          <p:cNvPr id="132" name="Shape 132"/>
          <p:cNvSpPr/>
          <p:nvPr/>
        </p:nvSpPr>
        <p:spPr>
          <a:xfrm>
            <a:off x="7511150" y="2048625"/>
            <a:ext cx="921300" cy="21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">
                <a:latin typeface="Source Code Pro"/>
                <a:ea typeface="Source Code Pro"/>
                <a:cs typeface="Source Code Pro"/>
                <a:sym typeface="Source Code Pro"/>
              </a:rPr>
              <a:t>sensuroitu</a:t>
            </a:r>
          </a:p>
        </p:txBody>
      </p:sp>
      <p:sp>
        <p:nvSpPr>
          <p:cNvPr id="133" name="Shape 133"/>
          <p:cNvSpPr/>
          <p:nvPr/>
        </p:nvSpPr>
        <p:spPr>
          <a:xfrm>
            <a:off x="6496450" y="3599850"/>
            <a:ext cx="8514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">
                <a:latin typeface="Source Code Pro"/>
                <a:ea typeface="Source Code Pro"/>
                <a:cs typeface="Source Code Pro"/>
                <a:sym typeface="Source Code Pro"/>
              </a:rPr>
              <a:t>sensuroitu</a:t>
            </a:r>
          </a:p>
        </p:txBody>
      </p:sp>
      <p:sp>
        <p:nvSpPr>
          <p:cNvPr id="134" name="Shape 134"/>
          <p:cNvSpPr/>
          <p:nvPr/>
        </p:nvSpPr>
        <p:spPr>
          <a:xfrm>
            <a:off x="6927975" y="2398525"/>
            <a:ext cx="291600" cy="11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627775" y="2421850"/>
            <a:ext cx="291600" cy="11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Näytössä katseltava esitys (16:9)</PresentationFormat>
  <Paragraphs>108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Amatic SC</vt:lpstr>
      <vt:lpstr>Trebuchet MS</vt:lpstr>
      <vt:lpstr>Source Code Pro</vt:lpstr>
      <vt:lpstr>Arial</vt:lpstr>
      <vt:lpstr>beach-day</vt:lpstr>
      <vt:lpstr>POM10CC  Mikämikä-päivien Kirjallinen suunnitelma</vt:lpstr>
      <vt:lpstr>Päivän kulku</vt:lpstr>
      <vt:lpstr>Päivän tavoitteet </vt:lpstr>
      <vt:lpstr>Opetussuunnitelman toimintakulttuurin periaatteet</vt:lpstr>
      <vt:lpstr>Kytkeytyminen laaja-alaiseen osaamiseen </vt:lpstr>
      <vt:lpstr>Mitä muuta kompetenssia opetus tuottaa oppilaille?</vt:lpstr>
      <vt:lpstr>Opetuksen teemat</vt:lpstr>
      <vt:lpstr>Miltä opetuksemme näyttää...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POM10CC  Mikämikä-päivien Kirjallinen suunnitelma</dc:title>
  <dc:creator>Kaisa</dc:creator>
  <cp:lastModifiedBy>mono</cp:lastModifiedBy>
  <cp:revision>1</cp:revision>
  <dcterms:modified xsi:type="dcterms:W3CDTF">2017-06-11T17:38:54Z</dcterms:modified>
</cp:coreProperties>
</file>