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59" autoAdjust="0"/>
    <p:restoredTop sz="94660"/>
  </p:normalViewPr>
  <p:slideViewPr>
    <p:cSldViewPr snapToGrid="0">
      <p:cViewPr varScale="1">
        <p:scale>
          <a:sx n="73" d="100"/>
          <a:sy n="73" d="100"/>
        </p:scale>
        <p:origin x="45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 smtClean="0"/>
              <a:t>Muokkaa perustyyl. napsautt.</a:t>
            </a:r>
            <a:endParaRPr lang="en-GB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en-GB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2ACCB1-D23E-46E5-B889-8C1A76EB73DC}" type="datetimeFigureOut">
              <a:rPr lang="en-GB" smtClean="0"/>
              <a:t>03/10/2020</a:t>
            </a:fld>
            <a:endParaRPr lang="en-GB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2E4203-6C4F-426F-82A9-17A5EC6653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671975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GB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GB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2ACCB1-D23E-46E5-B889-8C1A76EB73DC}" type="datetimeFigureOut">
              <a:rPr lang="en-GB" smtClean="0"/>
              <a:t>03/10/2020</a:t>
            </a:fld>
            <a:endParaRPr lang="en-GB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2E4203-6C4F-426F-82A9-17A5EC6653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996920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en-GB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GB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2ACCB1-D23E-46E5-B889-8C1A76EB73DC}" type="datetimeFigureOut">
              <a:rPr lang="en-GB" smtClean="0"/>
              <a:t>03/10/2020</a:t>
            </a:fld>
            <a:endParaRPr lang="en-GB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2E4203-6C4F-426F-82A9-17A5EC6653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410310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GB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GB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2ACCB1-D23E-46E5-B889-8C1A76EB73DC}" type="datetimeFigureOut">
              <a:rPr lang="en-GB" smtClean="0"/>
              <a:t>03/10/2020</a:t>
            </a:fld>
            <a:endParaRPr lang="en-GB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2E4203-6C4F-426F-82A9-17A5EC6653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457845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 smtClean="0"/>
              <a:t>Muokkaa perustyyl. napsautt.</a:t>
            </a:r>
            <a:endParaRPr lang="en-GB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2ACCB1-D23E-46E5-B889-8C1A76EB73DC}" type="datetimeFigureOut">
              <a:rPr lang="en-GB" smtClean="0"/>
              <a:t>03/10/2020</a:t>
            </a:fld>
            <a:endParaRPr lang="en-GB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2E4203-6C4F-426F-82A9-17A5EC6653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370771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GB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GB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GB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2ACCB1-D23E-46E5-B889-8C1A76EB73DC}" type="datetimeFigureOut">
              <a:rPr lang="en-GB" smtClean="0"/>
              <a:t>03/10/2020</a:t>
            </a:fld>
            <a:endParaRPr lang="en-GB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2E4203-6C4F-426F-82A9-17A5EC6653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313948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GB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GB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GB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2ACCB1-D23E-46E5-B889-8C1A76EB73DC}" type="datetimeFigureOut">
              <a:rPr lang="en-GB" smtClean="0"/>
              <a:t>03/10/2020</a:t>
            </a:fld>
            <a:endParaRPr lang="en-GB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2E4203-6C4F-426F-82A9-17A5EC6653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47140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GB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2ACCB1-D23E-46E5-B889-8C1A76EB73DC}" type="datetimeFigureOut">
              <a:rPr lang="en-GB" smtClean="0"/>
              <a:t>03/10/2020</a:t>
            </a:fld>
            <a:endParaRPr lang="en-GB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2E4203-6C4F-426F-82A9-17A5EC6653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633808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2ACCB1-D23E-46E5-B889-8C1A76EB73DC}" type="datetimeFigureOut">
              <a:rPr lang="en-GB" smtClean="0"/>
              <a:t>03/10/2020</a:t>
            </a:fld>
            <a:endParaRPr lang="en-GB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2E4203-6C4F-426F-82A9-17A5EC6653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497155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en-GB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GB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2ACCB1-D23E-46E5-B889-8C1A76EB73DC}" type="datetimeFigureOut">
              <a:rPr lang="en-GB" smtClean="0"/>
              <a:t>03/10/2020</a:t>
            </a:fld>
            <a:endParaRPr lang="en-GB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2E4203-6C4F-426F-82A9-17A5EC6653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888022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en-GB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2ACCB1-D23E-46E5-B889-8C1A76EB73DC}" type="datetimeFigureOut">
              <a:rPr lang="en-GB" smtClean="0"/>
              <a:t>03/10/2020</a:t>
            </a:fld>
            <a:endParaRPr lang="en-GB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2E4203-6C4F-426F-82A9-17A5EC6653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378417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en-GB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GB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2ACCB1-D23E-46E5-B889-8C1A76EB73DC}" type="datetimeFigureOut">
              <a:rPr lang="en-GB" smtClean="0"/>
              <a:t>03/10/2020</a:t>
            </a:fld>
            <a:endParaRPr lang="en-GB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2E4203-6C4F-426F-82A9-17A5EC6653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63883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838200" y="731520"/>
            <a:ext cx="11140440" cy="5891349"/>
          </a:xfrm>
        </p:spPr>
        <p:txBody>
          <a:bodyPr>
            <a:normAutofit lnSpcReduction="10000"/>
          </a:bodyPr>
          <a:lstStyle/>
          <a:p>
            <a:r>
              <a:rPr lang="en-GB" dirty="0" err="1" smtClean="0"/>
              <a:t>eaa</a:t>
            </a:r>
            <a:r>
              <a:rPr lang="en-GB" dirty="0" smtClean="0"/>
              <a:t> 	 = </a:t>
            </a:r>
            <a:r>
              <a:rPr lang="en-GB" dirty="0" err="1" smtClean="0"/>
              <a:t>ennen</a:t>
            </a:r>
            <a:r>
              <a:rPr lang="en-GB" dirty="0" smtClean="0"/>
              <a:t> </a:t>
            </a:r>
            <a:r>
              <a:rPr lang="en-GB" dirty="0" err="1" smtClean="0"/>
              <a:t>ajanlaskun</a:t>
            </a:r>
            <a:r>
              <a:rPr lang="en-GB" dirty="0" smtClean="0"/>
              <a:t> </a:t>
            </a:r>
            <a:r>
              <a:rPr lang="en-GB" dirty="0" err="1" smtClean="0"/>
              <a:t>alkua</a:t>
            </a: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>before Common Era = BCE		(BC = Before Christ </a:t>
            </a:r>
            <a:r>
              <a:rPr lang="en-GB" dirty="0" err="1" smtClean="0"/>
              <a:t>e.Kr</a:t>
            </a:r>
            <a:r>
              <a:rPr lang="en-GB" dirty="0" smtClean="0"/>
              <a:t>.)</a:t>
            </a:r>
          </a:p>
          <a:p>
            <a:pPr marL="0" indent="0">
              <a:buNone/>
            </a:pPr>
            <a:endParaRPr lang="en-GB" dirty="0"/>
          </a:p>
          <a:p>
            <a:r>
              <a:rPr lang="en-GB" dirty="0" err="1"/>
              <a:t>j</a:t>
            </a:r>
            <a:r>
              <a:rPr lang="en-GB" dirty="0" err="1" smtClean="0"/>
              <a:t>aa</a:t>
            </a:r>
            <a:r>
              <a:rPr lang="en-GB" dirty="0" smtClean="0"/>
              <a:t>  	 = </a:t>
            </a:r>
            <a:r>
              <a:rPr lang="en-GB" dirty="0" err="1" smtClean="0"/>
              <a:t>jälkeen</a:t>
            </a:r>
            <a:r>
              <a:rPr lang="en-GB" dirty="0" smtClean="0"/>
              <a:t> </a:t>
            </a:r>
            <a:r>
              <a:rPr lang="en-GB" dirty="0" err="1" smtClean="0"/>
              <a:t>ajanlaskun</a:t>
            </a:r>
            <a:r>
              <a:rPr lang="en-GB" dirty="0" smtClean="0"/>
              <a:t> </a:t>
            </a:r>
            <a:r>
              <a:rPr lang="en-GB" dirty="0" err="1" smtClean="0"/>
              <a:t>alun</a:t>
            </a: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>Common Era = CE			(AD = Anno Domini = </a:t>
            </a:r>
            <a:r>
              <a:rPr lang="en-GB" dirty="0" err="1" smtClean="0"/>
              <a:t>j.Kr</a:t>
            </a:r>
            <a:r>
              <a:rPr lang="en-GB" dirty="0" smtClean="0"/>
              <a:t>.)</a:t>
            </a:r>
          </a:p>
          <a:p>
            <a:pPr marL="0" indent="0">
              <a:buNone/>
            </a:pPr>
            <a:endParaRPr lang="en-GB" dirty="0" smtClean="0"/>
          </a:p>
          <a:p>
            <a:r>
              <a:rPr lang="en-GB" dirty="0" smtClean="0"/>
              <a:t>   				      1</a:t>
            </a:r>
            <a:r>
              <a:rPr lang="en-GB" baseline="30000" dirty="0" smtClean="0"/>
              <a:t>st</a:t>
            </a:r>
            <a:r>
              <a:rPr lang="en-GB" dirty="0" smtClean="0"/>
              <a:t>              2</a:t>
            </a:r>
            <a:r>
              <a:rPr lang="en-GB" baseline="30000" dirty="0" smtClean="0"/>
              <a:t>nd</a:t>
            </a:r>
            <a:r>
              <a:rPr lang="en-GB" dirty="0" smtClean="0"/>
              <a:t>                                    18th</a:t>
            </a:r>
          </a:p>
          <a:p>
            <a:endParaRPr lang="en-GB" dirty="0" smtClean="0"/>
          </a:p>
          <a:p>
            <a:endParaRPr lang="en-GB" dirty="0"/>
          </a:p>
          <a:p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200 </a:t>
            </a:r>
            <a:r>
              <a:rPr lang="en-GB" dirty="0" err="1" smtClean="0"/>
              <a:t>eKr</a:t>
            </a:r>
            <a:r>
              <a:rPr lang="en-GB" dirty="0" smtClean="0"/>
              <a:t>	100 </a:t>
            </a:r>
            <a:r>
              <a:rPr lang="en-GB" dirty="0" err="1" smtClean="0"/>
              <a:t>eKr</a:t>
            </a:r>
            <a:r>
              <a:rPr lang="en-GB" dirty="0"/>
              <a:t>	</a:t>
            </a:r>
            <a:r>
              <a:rPr lang="en-GB" dirty="0" smtClean="0"/>
              <a:t>0	100 </a:t>
            </a:r>
            <a:r>
              <a:rPr lang="en-GB" dirty="0" err="1" smtClean="0"/>
              <a:t>jKr</a:t>
            </a:r>
            <a:r>
              <a:rPr lang="en-GB" dirty="0" smtClean="0"/>
              <a:t>	200 </a:t>
            </a:r>
            <a:r>
              <a:rPr lang="en-GB" dirty="0" err="1" smtClean="0"/>
              <a:t>jKr</a:t>
            </a:r>
            <a:r>
              <a:rPr lang="en-GB" dirty="0" smtClean="0"/>
              <a:t>	1700 </a:t>
            </a:r>
            <a:r>
              <a:rPr lang="en-GB" dirty="0" err="1" smtClean="0"/>
              <a:t>jKr</a:t>
            </a:r>
            <a:r>
              <a:rPr lang="en-GB" dirty="0" smtClean="0"/>
              <a:t> 1800 </a:t>
            </a:r>
            <a:r>
              <a:rPr lang="en-GB" dirty="0" err="1" smtClean="0"/>
              <a:t>jKr</a:t>
            </a:r>
            <a:endParaRPr lang="en-GB" dirty="0" smtClean="0"/>
          </a:p>
          <a:p>
            <a:pPr marL="0" indent="0">
              <a:buNone/>
            </a:pPr>
            <a:endParaRPr lang="en-GB" dirty="0"/>
          </a:p>
          <a:p>
            <a:r>
              <a:rPr lang="en-GB" dirty="0" smtClean="0"/>
              <a:t>1900-luku	= 20</a:t>
            </a:r>
            <a:r>
              <a:rPr lang="en-GB" baseline="30000" dirty="0" smtClean="0"/>
              <a:t>th</a:t>
            </a:r>
            <a:r>
              <a:rPr lang="en-GB" dirty="0" smtClean="0"/>
              <a:t> century/1900s		2000-luku = 21</a:t>
            </a:r>
            <a:r>
              <a:rPr lang="en-GB" baseline="30000" dirty="0" smtClean="0"/>
              <a:t>st</a:t>
            </a:r>
            <a:r>
              <a:rPr lang="en-GB" dirty="0" smtClean="0"/>
              <a:t> century</a:t>
            </a:r>
          </a:p>
          <a:p>
            <a:endParaRPr lang="en-GB" dirty="0"/>
          </a:p>
          <a:p>
            <a:endParaRPr lang="en-GB" dirty="0" smtClean="0"/>
          </a:p>
          <a:p>
            <a:endParaRPr lang="en-GB" dirty="0"/>
          </a:p>
        </p:txBody>
      </p:sp>
      <p:cxnSp>
        <p:nvCxnSpPr>
          <p:cNvPr id="5" name="Suora nuoliyhdysviiva 4"/>
          <p:cNvCxnSpPr/>
          <p:nvPr/>
        </p:nvCxnSpPr>
        <p:spPr>
          <a:xfrm flipV="1">
            <a:off x="968828" y="4781006"/>
            <a:ext cx="10552612" cy="18711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6" name="Vasen aaltosulje 5"/>
          <p:cNvSpPr/>
          <p:nvPr/>
        </p:nvSpPr>
        <p:spPr>
          <a:xfrm rot="5400000">
            <a:off x="1787977" y="3465468"/>
            <a:ext cx="363583" cy="1677490"/>
          </a:xfrm>
          <a:prstGeom prst="leftBrac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7" name="Kuva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61211" y="4071440"/>
            <a:ext cx="1423852" cy="414564"/>
          </a:xfrm>
          <a:prstGeom prst="rect">
            <a:avLst/>
          </a:prstGeom>
        </p:spPr>
      </p:pic>
      <p:pic>
        <p:nvPicPr>
          <p:cNvPr id="8" name="Kuva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48198" y="4071440"/>
            <a:ext cx="1269275" cy="414564"/>
          </a:xfrm>
          <a:prstGeom prst="rect">
            <a:avLst/>
          </a:prstGeom>
        </p:spPr>
      </p:pic>
      <p:pic>
        <p:nvPicPr>
          <p:cNvPr id="9" name="Kuva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70571" y="4096931"/>
            <a:ext cx="1431088" cy="414564"/>
          </a:xfrm>
          <a:prstGeom prst="rect">
            <a:avLst/>
          </a:prstGeom>
        </p:spPr>
      </p:pic>
      <p:pic>
        <p:nvPicPr>
          <p:cNvPr id="10" name="Kuva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80607" y="4071440"/>
            <a:ext cx="1648101" cy="414564"/>
          </a:xfrm>
          <a:prstGeom prst="rect">
            <a:avLst/>
          </a:prstGeom>
        </p:spPr>
      </p:pic>
      <p:cxnSp>
        <p:nvCxnSpPr>
          <p:cNvPr id="14" name="Suora yhdysviiva 13"/>
          <p:cNvCxnSpPr/>
          <p:nvPr/>
        </p:nvCxnSpPr>
        <p:spPr>
          <a:xfrm>
            <a:off x="968828" y="4611189"/>
            <a:ext cx="0" cy="31350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pic>
        <p:nvPicPr>
          <p:cNvPr id="15" name="Kuva 1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97640" y="4638159"/>
            <a:ext cx="45719" cy="323116"/>
          </a:xfrm>
          <a:prstGeom prst="rect">
            <a:avLst/>
          </a:prstGeom>
        </p:spPr>
      </p:pic>
      <p:pic>
        <p:nvPicPr>
          <p:cNvPr id="16" name="Kuva 1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48198" y="4638159"/>
            <a:ext cx="46157" cy="323116"/>
          </a:xfrm>
          <a:prstGeom prst="rect">
            <a:avLst/>
          </a:prstGeom>
        </p:spPr>
      </p:pic>
      <p:pic>
        <p:nvPicPr>
          <p:cNvPr id="17" name="Kuva 1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29220" y="4638159"/>
            <a:ext cx="48772" cy="323116"/>
          </a:xfrm>
          <a:prstGeom prst="rect">
            <a:avLst/>
          </a:prstGeom>
        </p:spPr>
      </p:pic>
      <p:pic>
        <p:nvPicPr>
          <p:cNvPr id="18" name="Kuva 1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604322" y="4638159"/>
            <a:ext cx="48772" cy="323116"/>
          </a:xfrm>
          <a:prstGeom prst="rect">
            <a:avLst/>
          </a:prstGeom>
        </p:spPr>
      </p:pic>
      <p:pic>
        <p:nvPicPr>
          <p:cNvPr id="19" name="Kuva 1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470571" y="4657753"/>
            <a:ext cx="48772" cy="323116"/>
          </a:xfrm>
          <a:prstGeom prst="rect">
            <a:avLst/>
          </a:prstGeom>
        </p:spPr>
      </p:pic>
      <p:pic>
        <p:nvPicPr>
          <p:cNvPr id="20" name="Kuva 1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901659" y="4657753"/>
            <a:ext cx="48772" cy="3231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21631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83</Words>
  <Application>Microsoft Office PowerPoint</Application>
  <PresentationFormat>Laajakuva</PresentationFormat>
  <Paragraphs>12</Paragraphs>
  <Slides>1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Office-teema</vt:lpstr>
      <vt:lpstr>PowerPoint-esitys</vt:lpstr>
    </vt:vector>
  </TitlesOfParts>
  <Company>Kouvola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Franzon Päivi</dc:creator>
  <cp:lastModifiedBy>Franzon Päivi</cp:lastModifiedBy>
  <cp:revision>5</cp:revision>
  <dcterms:created xsi:type="dcterms:W3CDTF">2018-12-07T06:53:55Z</dcterms:created>
  <dcterms:modified xsi:type="dcterms:W3CDTF">2020-10-03T12:25:55Z</dcterms:modified>
</cp:coreProperties>
</file>