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sldIdLst>
    <p:sldId id="262" r:id="rId5"/>
    <p:sldId id="263" r:id="rId6"/>
    <p:sldId id="269" r:id="rId7"/>
    <p:sldId id="276" r:id="rId8"/>
    <p:sldId id="272" r:id="rId9"/>
    <p:sldId id="278" r:id="rId10"/>
    <p:sldId id="273" r:id="rId11"/>
    <p:sldId id="264" r:id="rId12"/>
    <p:sldId id="271" r:id="rId13"/>
    <p:sldId id="279" r:id="rId14"/>
    <p:sldId id="266" r:id="rId15"/>
    <p:sldId id="275" r:id="rId16"/>
    <p:sldId id="280" r:id="rId17"/>
    <p:sldId id="265" r:id="rId18"/>
    <p:sldId id="270" r:id="rId19"/>
    <p:sldId id="281" r:id="rId20"/>
    <p:sldId id="277" r:id="rId21"/>
    <p:sldId id="268"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9495C-F7EE-9328-0315-CEECFD99A1FA}" v="334" dt="2023-11-06T21:47:06.166"/>
    <p1510:client id="{28A9BDCD-4106-24E3-782D-A776399B730B}" v="1" dt="2023-11-07T11:06:23.258"/>
    <p1510:client id="{2BF3257F-302E-9B70-1407-37CAD94111ED}" v="75" dt="2023-11-06T08:46:06.738"/>
    <p1510:client id="{31C8F03D-DE35-3AE6-59F3-442821898BE3}" v="128" dt="2023-10-12T09:06:29.130"/>
    <p1510:client id="{32A006B0-0661-FDC4-5D8F-85D45E286A7A}" v="146" dt="2023-10-26T10:04:59.939"/>
    <p1510:client id="{33BB188C-07FA-5A4D-5FBA-7DC5E2A8FE69}" v="3" dt="2023-10-23T07:23:11.698"/>
    <p1510:client id="{4C86D0A9-23FE-46AC-91D2-1420DBF7E710}" v="112" dt="2023-10-03T11:10:20.622"/>
    <p1510:client id="{5591A0F0-441F-90F9-55E4-A3F4009FDB3D}" v="35" dt="2023-11-06T08:21:58.303"/>
    <p1510:client id="{62C114BF-EB90-C152-A32D-E22D313AF78F}" v="108" dt="2023-10-09T07:44:01.462"/>
    <p1510:client id="{65F90ACC-6167-EAB2-B7A9-7B0EFE714E8A}" v="157" dt="2023-10-23T07:43:15.529"/>
    <p1510:client id="{720BA90B-A7F3-6280-4198-517200FB3758}" v="124" dt="2023-11-07T09:17:39.141"/>
    <p1510:client id="{73BFFE0B-4C35-1242-1924-FBE0938EA184}" v="12" dt="2023-10-24T10:09:32.169"/>
    <p1510:client id="{7A64378E-9A2D-FB1F-A73F-FCE04F9EA5BB}" v="132" dt="2023-10-26T09:07:23.602"/>
    <p1510:client id="{7DCDF3AA-A933-D96F-0321-C3084380FC25}" v="301" dt="2023-10-05T09:06:43.623"/>
    <p1510:client id="{82E71187-8770-FF65-272A-5C4A72BAE6FA}" v="15" dt="2023-10-03T13:51:32.071"/>
    <p1510:client id="{8689209C-5BD0-A8ED-1EF6-3F72BACB7040}" v="3" dt="2023-11-07T10:58:22.494"/>
    <p1510:client id="{88F1D643-F1D1-C0C7-4F89-2D859E73B7A0}" v="154" dt="2023-11-02T09:43:55.082"/>
    <p1510:client id="{A18ACDC5-FE59-7908-1E0B-1CD538060908}" v="3" dt="2023-11-07T06:58:28.211"/>
    <p1510:client id="{B1CE191D-F970-4A96-9C30-B0C97C27E6B0}" v="3" dt="2023-11-17T11:05:30.343"/>
    <p1510:client id="{BAE1EDF2-D571-1A42-DEF4-EFD052767829}" v="38" dt="2023-10-31T18:53:17.100"/>
    <p1510:client id="{BD3DF375-A42F-D6E2-A88E-0129EA046209}" v="680" dt="2023-10-05T09:07:14.461"/>
    <p1510:client id="{BDB0EDB3-D6AC-8D79-8506-F6B267DA266C}" v="508" dt="2023-10-30T08:43:34.700"/>
    <p1510:client id="{CA0CFABA-2BEE-5242-BD15-C363BC066DC3}" v="102" dt="2023-11-02T09:52:02.217"/>
    <p1510:client id="{D84CCEF5-5191-9353-F391-564CB6CE3AC0}" v="47" dt="2023-10-30T08:42:48.426"/>
    <p1510:client id="{F740ED61-C09B-6589-1E86-15CD90AF0EBF}" v="339" dt="2023-10-09T07:42:03.637"/>
    <p1510:client id="{FEE3E1B0-AF88-6A2A-6D5B-915035B456B4}" v="2" dt="2023-10-05T05:13:02.47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E35DA8-1308-4BE3-ABC7-8B9B0976BB4C}" type="doc">
      <dgm:prSet loTypeId="urn:microsoft.com/office/officeart/2016/7/layout/BasicTimeline" loCatId="process" qsTypeId="urn:microsoft.com/office/officeart/2005/8/quickstyle/simple1" qsCatId="simple" csTypeId="urn:microsoft.com/office/officeart/2005/8/colors/accent0_3" csCatId="mainScheme" phldr="1"/>
      <dgm:spPr/>
      <dgm:t>
        <a:bodyPr/>
        <a:lstStyle/>
        <a:p>
          <a:endParaRPr lang="en-US"/>
        </a:p>
      </dgm:t>
    </dgm:pt>
    <dgm:pt modelId="{3410A36E-76E4-4DFD-AB39-8D2E9A821B57}">
      <dgm:prSet/>
      <dgm:spPr/>
      <dgm:t>
        <a:bodyPr/>
        <a:lstStyle/>
        <a:p>
          <a:pPr>
            <a:defRPr b="1"/>
          </a:pPr>
          <a:r>
            <a:rPr lang="en-US"/>
            <a:t>1885</a:t>
          </a:r>
        </a:p>
      </dgm:t>
    </dgm:pt>
    <dgm:pt modelId="{3E20049A-5633-42F6-8ACD-DB7396442E63}" type="parTrans" cxnId="{FC2FD859-D746-43E8-AFF4-7AAA555AF635}">
      <dgm:prSet/>
      <dgm:spPr/>
      <dgm:t>
        <a:bodyPr/>
        <a:lstStyle/>
        <a:p>
          <a:endParaRPr lang="en-US"/>
        </a:p>
      </dgm:t>
    </dgm:pt>
    <dgm:pt modelId="{DB3D4C69-A664-452B-865A-6CBD4AF40536}" type="sibTrans" cxnId="{FC2FD859-D746-43E8-AFF4-7AAA555AF635}">
      <dgm:prSet/>
      <dgm:spPr/>
      <dgm:t>
        <a:bodyPr/>
        <a:lstStyle/>
        <a:p>
          <a:endParaRPr lang="en-US"/>
        </a:p>
      </dgm:t>
    </dgm:pt>
    <dgm:pt modelId="{8D2C8A2A-7E31-4D68-80C0-12D092D0DBEA}">
      <dgm:prSet/>
      <dgm:spPr/>
      <dgm:t>
        <a:bodyPr/>
        <a:lstStyle/>
        <a:p>
          <a:r>
            <a:rPr lang="en-US"/>
            <a:t>The car</a:t>
          </a:r>
        </a:p>
      </dgm:t>
    </dgm:pt>
    <dgm:pt modelId="{101A82FF-2016-4D6D-A3A5-E1FA124A3287}" type="parTrans" cxnId="{64B82D5E-5F1D-4196-B5C0-8D7990F6E1B7}">
      <dgm:prSet/>
      <dgm:spPr/>
      <dgm:t>
        <a:bodyPr/>
        <a:lstStyle/>
        <a:p>
          <a:endParaRPr lang="en-US"/>
        </a:p>
      </dgm:t>
    </dgm:pt>
    <dgm:pt modelId="{E672C884-D669-4213-8ECD-5854CE77DA11}" type="sibTrans" cxnId="{64B82D5E-5F1D-4196-B5C0-8D7990F6E1B7}">
      <dgm:prSet/>
      <dgm:spPr/>
      <dgm:t>
        <a:bodyPr/>
        <a:lstStyle/>
        <a:p>
          <a:endParaRPr lang="en-US"/>
        </a:p>
      </dgm:t>
    </dgm:pt>
    <dgm:pt modelId="{BAA88090-62DF-42F3-B3F8-F5993C790894}">
      <dgm:prSet/>
      <dgm:spPr/>
      <dgm:t>
        <a:bodyPr/>
        <a:lstStyle/>
        <a:p>
          <a:pPr>
            <a:defRPr b="1"/>
          </a:pPr>
          <a:r>
            <a:rPr lang="en-US"/>
            <a:t>1926</a:t>
          </a:r>
        </a:p>
      </dgm:t>
    </dgm:pt>
    <dgm:pt modelId="{FD205CD2-223C-44F8-9D2A-BA6932501AA4}" type="parTrans" cxnId="{695CBBA6-C273-400C-AF57-6C21D8993051}">
      <dgm:prSet/>
      <dgm:spPr/>
      <dgm:t>
        <a:bodyPr/>
        <a:lstStyle/>
        <a:p>
          <a:endParaRPr lang="en-US"/>
        </a:p>
      </dgm:t>
    </dgm:pt>
    <dgm:pt modelId="{C8F5227F-508F-4955-A45B-EE575D582534}" type="sibTrans" cxnId="{695CBBA6-C273-400C-AF57-6C21D8993051}">
      <dgm:prSet/>
      <dgm:spPr/>
      <dgm:t>
        <a:bodyPr/>
        <a:lstStyle/>
        <a:p>
          <a:endParaRPr lang="en-US"/>
        </a:p>
      </dgm:t>
    </dgm:pt>
    <dgm:pt modelId="{D31974CF-FB72-474D-BE93-487426E0F5DA}">
      <dgm:prSet/>
      <dgm:spPr/>
      <dgm:t>
        <a:bodyPr/>
        <a:lstStyle/>
        <a:p>
          <a:r>
            <a:rPr lang="en-US"/>
            <a:t>first hydraulic braking system </a:t>
          </a:r>
        </a:p>
      </dgm:t>
    </dgm:pt>
    <dgm:pt modelId="{93099A93-A90A-48B7-8BEA-68A2671E96BF}" type="parTrans" cxnId="{EEE40FFE-5658-4BE0-8C31-49159AD57AE2}">
      <dgm:prSet/>
      <dgm:spPr/>
      <dgm:t>
        <a:bodyPr/>
        <a:lstStyle/>
        <a:p>
          <a:endParaRPr lang="en-US"/>
        </a:p>
      </dgm:t>
    </dgm:pt>
    <dgm:pt modelId="{CE7551FE-7560-4D88-8612-883BF00F9546}" type="sibTrans" cxnId="{EEE40FFE-5658-4BE0-8C31-49159AD57AE2}">
      <dgm:prSet/>
      <dgm:spPr/>
      <dgm:t>
        <a:bodyPr/>
        <a:lstStyle/>
        <a:p>
          <a:endParaRPr lang="en-US"/>
        </a:p>
      </dgm:t>
    </dgm:pt>
    <dgm:pt modelId="{1229ACEB-6A98-47BB-88FB-5DECF007AC19}">
      <dgm:prSet/>
      <dgm:spPr/>
      <dgm:t>
        <a:bodyPr/>
        <a:lstStyle/>
        <a:p>
          <a:pPr>
            <a:defRPr b="1"/>
          </a:pPr>
          <a:r>
            <a:rPr lang="en-US"/>
            <a:t>1936</a:t>
          </a:r>
        </a:p>
      </dgm:t>
    </dgm:pt>
    <dgm:pt modelId="{63128EB5-8870-44A7-9AD3-B582B5C89D35}" type="parTrans" cxnId="{5F3D5DB1-BE01-41E3-82E8-C9FAA211505F}">
      <dgm:prSet/>
      <dgm:spPr/>
      <dgm:t>
        <a:bodyPr/>
        <a:lstStyle/>
        <a:p>
          <a:endParaRPr lang="en-US"/>
        </a:p>
      </dgm:t>
    </dgm:pt>
    <dgm:pt modelId="{81CC3524-35BF-4ABD-B538-6695C5B5A563}" type="sibTrans" cxnId="{5F3D5DB1-BE01-41E3-82E8-C9FAA211505F}">
      <dgm:prSet/>
      <dgm:spPr/>
      <dgm:t>
        <a:bodyPr/>
        <a:lstStyle/>
        <a:p>
          <a:endParaRPr lang="en-US"/>
        </a:p>
      </dgm:t>
    </dgm:pt>
    <dgm:pt modelId="{F695B51B-CA82-4EEA-8FF0-2A45CBEA7576}">
      <dgm:prSet/>
      <dgm:spPr/>
      <dgm:t>
        <a:bodyPr/>
        <a:lstStyle/>
        <a:p>
          <a:r>
            <a:rPr lang="en-US"/>
            <a:t>first diesel passenger car</a:t>
          </a:r>
        </a:p>
      </dgm:t>
    </dgm:pt>
    <dgm:pt modelId="{93863413-F055-4937-B17D-DC7F60791C4A}" type="parTrans" cxnId="{2863117A-1A32-45F0-B6ED-41E7338AF3C8}">
      <dgm:prSet/>
      <dgm:spPr/>
      <dgm:t>
        <a:bodyPr/>
        <a:lstStyle/>
        <a:p>
          <a:endParaRPr lang="en-US"/>
        </a:p>
      </dgm:t>
    </dgm:pt>
    <dgm:pt modelId="{37A45207-9B17-4689-ADDC-1F4A9E8704F6}" type="sibTrans" cxnId="{2863117A-1A32-45F0-B6ED-41E7338AF3C8}">
      <dgm:prSet/>
      <dgm:spPr/>
      <dgm:t>
        <a:bodyPr/>
        <a:lstStyle/>
        <a:p>
          <a:endParaRPr lang="en-US"/>
        </a:p>
      </dgm:t>
    </dgm:pt>
    <dgm:pt modelId="{4BDB5F6A-59B3-4CDE-8AC4-5793AE95EDE0}">
      <dgm:prSet/>
      <dgm:spPr/>
      <dgm:t>
        <a:bodyPr/>
        <a:lstStyle/>
        <a:p>
          <a:pPr>
            <a:defRPr b="1"/>
          </a:pPr>
          <a:r>
            <a:rPr lang="en-US"/>
            <a:t>1989</a:t>
          </a:r>
        </a:p>
      </dgm:t>
    </dgm:pt>
    <dgm:pt modelId="{BB902DCE-FEF4-422C-998C-9F2846789FFB}" type="parTrans" cxnId="{1CBD194F-1A91-4198-A0BB-9A869E12D565}">
      <dgm:prSet/>
      <dgm:spPr/>
      <dgm:t>
        <a:bodyPr/>
        <a:lstStyle/>
        <a:p>
          <a:endParaRPr lang="en-US"/>
        </a:p>
      </dgm:t>
    </dgm:pt>
    <dgm:pt modelId="{468EDA17-97AA-43C0-A0A5-C08AF5910DAF}" type="sibTrans" cxnId="{1CBD194F-1A91-4198-A0BB-9A869E12D565}">
      <dgm:prSet/>
      <dgm:spPr/>
      <dgm:t>
        <a:bodyPr/>
        <a:lstStyle/>
        <a:p>
          <a:endParaRPr lang="en-US"/>
        </a:p>
      </dgm:t>
    </dgm:pt>
    <dgm:pt modelId="{FAB8F785-72D4-48BD-9947-96C060F9EBF2}">
      <dgm:prSet/>
      <dgm:spPr/>
      <dgm:t>
        <a:bodyPr/>
        <a:lstStyle/>
        <a:p>
          <a:r>
            <a:rPr lang="en-US"/>
            <a:t>Infared key</a:t>
          </a:r>
        </a:p>
      </dgm:t>
    </dgm:pt>
    <dgm:pt modelId="{AD709053-4261-4DF4-A077-A8FA4AC4FF65}" type="parTrans" cxnId="{2298CE2F-85F8-457C-B7CF-672373332761}">
      <dgm:prSet/>
      <dgm:spPr/>
      <dgm:t>
        <a:bodyPr/>
        <a:lstStyle/>
        <a:p>
          <a:endParaRPr lang="en-US"/>
        </a:p>
      </dgm:t>
    </dgm:pt>
    <dgm:pt modelId="{D7EF0176-FA90-4747-AEF9-98C4A6CAFEB8}" type="sibTrans" cxnId="{2298CE2F-85F8-457C-B7CF-672373332761}">
      <dgm:prSet/>
      <dgm:spPr/>
      <dgm:t>
        <a:bodyPr/>
        <a:lstStyle/>
        <a:p>
          <a:endParaRPr lang="en-US"/>
        </a:p>
      </dgm:t>
    </dgm:pt>
    <dgm:pt modelId="{28B6EC88-0D52-44F7-A61B-69541C487954}">
      <dgm:prSet/>
      <dgm:spPr/>
      <dgm:t>
        <a:bodyPr/>
        <a:lstStyle/>
        <a:p>
          <a:pPr>
            <a:defRPr b="1"/>
          </a:pPr>
          <a:r>
            <a:rPr lang="en-US"/>
            <a:t>1990</a:t>
          </a:r>
        </a:p>
      </dgm:t>
    </dgm:pt>
    <dgm:pt modelId="{778DB6B2-A79A-432C-8A16-E6041A9A7100}" type="parTrans" cxnId="{EBC57070-DA99-4448-8359-E19EDB359622}">
      <dgm:prSet/>
      <dgm:spPr/>
      <dgm:t>
        <a:bodyPr/>
        <a:lstStyle/>
        <a:p>
          <a:endParaRPr lang="en-US"/>
        </a:p>
      </dgm:t>
    </dgm:pt>
    <dgm:pt modelId="{2B09E30F-28E7-4BDD-99F3-F01BC4468B81}" type="sibTrans" cxnId="{EBC57070-DA99-4448-8359-E19EDB359622}">
      <dgm:prSet/>
      <dgm:spPr/>
      <dgm:t>
        <a:bodyPr/>
        <a:lstStyle/>
        <a:p>
          <a:endParaRPr lang="en-US"/>
        </a:p>
      </dgm:t>
    </dgm:pt>
    <dgm:pt modelId="{A86AF27C-A2C1-4244-856F-7ED71E019311}">
      <dgm:prSet/>
      <dgm:spPr/>
      <dgm:t>
        <a:bodyPr/>
        <a:lstStyle/>
        <a:p>
          <a:r>
            <a:rPr lang="en-US"/>
            <a:t>switchblade car key </a:t>
          </a:r>
        </a:p>
      </dgm:t>
    </dgm:pt>
    <dgm:pt modelId="{87E72EBF-F3EF-499A-8E67-A9D22D029DE3}" type="parTrans" cxnId="{93B03D1E-D447-4B43-8AF3-5DB009BD890F}">
      <dgm:prSet/>
      <dgm:spPr/>
      <dgm:t>
        <a:bodyPr/>
        <a:lstStyle/>
        <a:p>
          <a:endParaRPr lang="en-US"/>
        </a:p>
      </dgm:t>
    </dgm:pt>
    <dgm:pt modelId="{E82C8808-BE7D-4DEC-9C44-36042709A678}" type="sibTrans" cxnId="{93B03D1E-D447-4B43-8AF3-5DB009BD890F}">
      <dgm:prSet/>
      <dgm:spPr/>
      <dgm:t>
        <a:bodyPr/>
        <a:lstStyle/>
        <a:p>
          <a:endParaRPr lang="en-US"/>
        </a:p>
      </dgm:t>
    </dgm:pt>
    <dgm:pt modelId="{FC523E99-E7E8-4D80-8245-9A5EB331FE1F}">
      <dgm:prSet/>
      <dgm:spPr/>
      <dgm:t>
        <a:bodyPr/>
        <a:lstStyle/>
        <a:p>
          <a:pPr>
            <a:defRPr b="1"/>
          </a:pPr>
          <a:r>
            <a:rPr lang="en-US"/>
            <a:t>1998</a:t>
          </a:r>
        </a:p>
      </dgm:t>
    </dgm:pt>
    <dgm:pt modelId="{522D9863-E4BA-496E-8C76-31AFC99A4CF5}" type="parTrans" cxnId="{274D8608-F7A2-4BBB-99CB-E4BD740681F0}">
      <dgm:prSet/>
      <dgm:spPr/>
      <dgm:t>
        <a:bodyPr/>
        <a:lstStyle/>
        <a:p>
          <a:endParaRPr lang="en-US"/>
        </a:p>
      </dgm:t>
    </dgm:pt>
    <dgm:pt modelId="{0752F10A-B4F9-4FDF-8255-5B7113464B93}" type="sibTrans" cxnId="{274D8608-F7A2-4BBB-99CB-E4BD740681F0}">
      <dgm:prSet/>
      <dgm:spPr/>
      <dgm:t>
        <a:bodyPr/>
        <a:lstStyle/>
        <a:p>
          <a:endParaRPr lang="en-US"/>
        </a:p>
      </dgm:t>
    </dgm:pt>
    <dgm:pt modelId="{0E5940E3-4110-4FEA-8FCC-A5320F71C65C}">
      <dgm:prSet/>
      <dgm:spPr/>
      <dgm:t>
        <a:bodyPr/>
        <a:lstStyle/>
        <a:p>
          <a:r>
            <a:rPr lang="en-US"/>
            <a:t>Smartkey Anti-theft Protection </a:t>
          </a:r>
        </a:p>
      </dgm:t>
    </dgm:pt>
    <dgm:pt modelId="{68854D44-A840-4FB9-8134-735AA9F933AE}" type="parTrans" cxnId="{BCB3E023-AE8E-4FD0-A9C2-274EDA121ADD}">
      <dgm:prSet/>
      <dgm:spPr/>
      <dgm:t>
        <a:bodyPr/>
        <a:lstStyle/>
        <a:p>
          <a:endParaRPr lang="en-US"/>
        </a:p>
      </dgm:t>
    </dgm:pt>
    <dgm:pt modelId="{DFC968A2-C6D6-4B99-9880-EDE14F858656}" type="sibTrans" cxnId="{BCB3E023-AE8E-4FD0-A9C2-274EDA121ADD}">
      <dgm:prSet/>
      <dgm:spPr/>
      <dgm:t>
        <a:bodyPr/>
        <a:lstStyle/>
        <a:p>
          <a:endParaRPr lang="en-US"/>
        </a:p>
      </dgm:t>
    </dgm:pt>
    <dgm:pt modelId="{DB073982-0A34-45E0-8E09-EB2E9424ACE1}" type="pres">
      <dgm:prSet presAssocID="{5DE35DA8-1308-4BE3-ABC7-8B9B0976BB4C}" presName="root" presStyleCnt="0">
        <dgm:presLayoutVars>
          <dgm:chMax/>
          <dgm:chPref/>
          <dgm:animLvl val="lvl"/>
        </dgm:presLayoutVars>
      </dgm:prSet>
      <dgm:spPr/>
    </dgm:pt>
    <dgm:pt modelId="{13C37F8B-5495-4EB4-B517-645C216BFCA9}" type="pres">
      <dgm:prSet presAssocID="{5DE35DA8-1308-4BE3-ABC7-8B9B0976BB4C}" presName="divider" presStyleLbl="fgAccFollowNode1" presStyleIdx="0" presStyleCnt="1"/>
      <dgm:spPr>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tailEnd type="triangle" w="lg" len="lg"/>
        </a:ln>
        <a:effectLst/>
      </dgm:spPr>
    </dgm:pt>
    <dgm:pt modelId="{C6C09F74-AE5B-4091-9420-EA0453308B99}" type="pres">
      <dgm:prSet presAssocID="{5DE35DA8-1308-4BE3-ABC7-8B9B0976BB4C}" presName="nodes" presStyleCnt="0">
        <dgm:presLayoutVars>
          <dgm:chMax/>
          <dgm:chPref/>
          <dgm:animLvl val="lvl"/>
        </dgm:presLayoutVars>
      </dgm:prSet>
      <dgm:spPr/>
    </dgm:pt>
    <dgm:pt modelId="{F211627C-960F-4D52-A661-28696ED5391C}" type="pres">
      <dgm:prSet presAssocID="{3410A36E-76E4-4DFD-AB39-8D2E9A821B57}" presName="composite" presStyleCnt="0"/>
      <dgm:spPr/>
    </dgm:pt>
    <dgm:pt modelId="{E0C75985-78E3-4ADC-896D-8999041B3EFB}" type="pres">
      <dgm:prSet presAssocID="{3410A36E-76E4-4DFD-AB39-8D2E9A821B57}" presName="L1TextContainer" presStyleLbl="revTx" presStyleIdx="0" presStyleCnt="6">
        <dgm:presLayoutVars>
          <dgm:chMax val="1"/>
          <dgm:chPref val="1"/>
          <dgm:bulletEnabled val="1"/>
        </dgm:presLayoutVars>
      </dgm:prSet>
      <dgm:spPr/>
    </dgm:pt>
    <dgm:pt modelId="{048E9073-0A97-4877-9BD0-76DF9C488343}" type="pres">
      <dgm:prSet presAssocID="{3410A36E-76E4-4DFD-AB39-8D2E9A821B57}" presName="L2TextContainerWrapper" presStyleCnt="0">
        <dgm:presLayoutVars>
          <dgm:chMax val="0"/>
          <dgm:chPref val="0"/>
          <dgm:bulletEnabled val="1"/>
        </dgm:presLayoutVars>
      </dgm:prSet>
      <dgm:spPr/>
    </dgm:pt>
    <dgm:pt modelId="{431DDC64-43BF-4C7E-87A2-5219D04FA475}" type="pres">
      <dgm:prSet presAssocID="{3410A36E-76E4-4DFD-AB39-8D2E9A821B57}" presName="L2TextContainer" presStyleLbl="bgAcc1" presStyleIdx="0" presStyleCnt="6"/>
      <dgm:spPr/>
    </dgm:pt>
    <dgm:pt modelId="{553E2CAF-E884-404B-9AB1-9A2370E029AC}" type="pres">
      <dgm:prSet presAssocID="{3410A36E-76E4-4DFD-AB39-8D2E9A821B57}" presName="FlexibleEmptyPlaceHolder" presStyleCnt="0"/>
      <dgm:spPr/>
    </dgm:pt>
    <dgm:pt modelId="{97C808AC-F8F1-4C82-9629-EF0C23A5F5A0}" type="pres">
      <dgm:prSet presAssocID="{3410A36E-76E4-4DFD-AB39-8D2E9A821B57}" presName="ConnectLine" presStyleLbl="sibTrans1D1" presStyleIdx="0" presStyleCnt="6"/>
      <dgm:spPr>
        <a:noFill/>
        <a:ln w="6350" cap="flat" cmpd="sng" algn="ctr">
          <a:solidFill>
            <a:schemeClr val="dk2">
              <a:hueOff val="0"/>
              <a:satOff val="0"/>
              <a:lumOff val="0"/>
              <a:alphaOff val="0"/>
            </a:schemeClr>
          </a:solidFill>
          <a:prstDash val="dash"/>
          <a:miter lim="800000"/>
        </a:ln>
        <a:effectLst/>
      </dgm:spPr>
    </dgm:pt>
    <dgm:pt modelId="{39C63204-6267-4502-97E0-254D89BD5B4F}" type="pres">
      <dgm:prSet presAssocID="{3410A36E-76E4-4DFD-AB39-8D2E9A821B57}" presName="ConnectorPoint" presStyleLbl="alignNode1" presStyleIdx="0" presStyleCnt="6"/>
      <dgm:spPr/>
    </dgm:pt>
    <dgm:pt modelId="{8783D128-AB31-4815-BB0A-B969BC98AB1F}" type="pres">
      <dgm:prSet presAssocID="{3410A36E-76E4-4DFD-AB39-8D2E9A821B57}" presName="EmptyPlaceHolder" presStyleCnt="0"/>
      <dgm:spPr/>
    </dgm:pt>
    <dgm:pt modelId="{6C65FAD5-A295-469F-8D8B-F21C3385B26E}" type="pres">
      <dgm:prSet presAssocID="{DB3D4C69-A664-452B-865A-6CBD4AF40536}" presName="spaceBetweenRectangles" presStyleCnt="0"/>
      <dgm:spPr/>
    </dgm:pt>
    <dgm:pt modelId="{21DA4612-F709-4613-A02F-9B4045A7063D}" type="pres">
      <dgm:prSet presAssocID="{BAA88090-62DF-42F3-B3F8-F5993C790894}" presName="composite" presStyleCnt="0"/>
      <dgm:spPr/>
    </dgm:pt>
    <dgm:pt modelId="{2C46ABE1-ADA0-4706-8763-6A451BF6C6D3}" type="pres">
      <dgm:prSet presAssocID="{BAA88090-62DF-42F3-B3F8-F5993C790894}" presName="L1TextContainer" presStyleLbl="revTx" presStyleIdx="1" presStyleCnt="6">
        <dgm:presLayoutVars>
          <dgm:chMax val="1"/>
          <dgm:chPref val="1"/>
          <dgm:bulletEnabled val="1"/>
        </dgm:presLayoutVars>
      </dgm:prSet>
      <dgm:spPr/>
    </dgm:pt>
    <dgm:pt modelId="{704B04B1-0162-4624-84F5-C92C819A654E}" type="pres">
      <dgm:prSet presAssocID="{BAA88090-62DF-42F3-B3F8-F5993C790894}" presName="L2TextContainerWrapper" presStyleCnt="0">
        <dgm:presLayoutVars>
          <dgm:chMax val="0"/>
          <dgm:chPref val="0"/>
          <dgm:bulletEnabled val="1"/>
        </dgm:presLayoutVars>
      </dgm:prSet>
      <dgm:spPr/>
    </dgm:pt>
    <dgm:pt modelId="{C093A4FE-6952-4076-8EA3-F248873D3404}" type="pres">
      <dgm:prSet presAssocID="{BAA88090-62DF-42F3-B3F8-F5993C790894}" presName="L2TextContainer" presStyleLbl="bgAcc1" presStyleIdx="1" presStyleCnt="6"/>
      <dgm:spPr/>
    </dgm:pt>
    <dgm:pt modelId="{B92FA464-B0E3-4531-8302-497F9D235E91}" type="pres">
      <dgm:prSet presAssocID="{BAA88090-62DF-42F3-B3F8-F5993C790894}" presName="FlexibleEmptyPlaceHolder" presStyleCnt="0"/>
      <dgm:spPr/>
    </dgm:pt>
    <dgm:pt modelId="{37220C69-5C16-4D9B-9EAE-7354D6C96513}" type="pres">
      <dgm:prSet presAssocID="{BAA88090-62DF-42F3-B3F8-F5993C790894}" presName="ConnectLine" presStyleLbl="sibTrans1D1" presStyleIdx="1" presStyleCnt="6"/>
      <dgm:spPr>
        <a:noFill/>
        <a:ln w="6350" cap="flat" cmpd="sng" algn="ctr">
          <a:solidFill>
            <a:schemeClr val="dk2">
              <a:hueOff val="0"/>
              <a:satOff val="0"/>
              <a:lumOff val="0"/>
              <a:alphaOff val="0"/>
            </a:schemeClr>
          </a:solidFill>
          <a:prstDash val="dash"/>
          <a:miter lim="800000"/>
        </a:ln>
        <a:effectLst/>
      </dgm:spPr>
    </dgm:pt>
    <dgm:pt modelId="{C562331F-6FD1-421B-850C-5BE7637D5ED9}" type="pres">
      <dgm:prSet presAssocID="{BAA88090-62DF-42F3-B3F8-F5993C790894}" presName="ConnectorPoint" presStyleLbl="alignNode1" presStyleIdx="1" presStyleCnt="6"/>
      <dgm:spPr/>
    </dgm:pt>
    <dgm:pt modelId="{5A293F24-10E5-405A-84F1-1A148C7F4981}" type="pres">
      <dgm:prSet presAssocID="{BAA88090-62DF-42F3-B3F8-F5993C790894}" presName="EmptyPlaceHolder" presStyleCnt="0"/>
      <dgm:spPr/>
    </dgm:pt>
    <dgm:pt modelId="{D329AB02-1C76-4586-AB48-CB4EBDACC1C9}" type="pres">
      <dgm:prSet presAssocID="{C8F5227F-508F-4955-A45B-EE575D582534}" presName="spaceBetweenRectangles" presStyleCnt="0"/>
      <dgm:spPr/>
    </dgm:pt>
    <dgm:pt modelId="{AD980B67-3705-49E5-89F7-22597F14766D}" type="pres">
      <dgm:prSet presAssocID="{1229ACEB-6A98-47BB-88FB-5DECF007AC19}" presName="composite" presStyleCnt="0"/>
      <dgm:spPr/>
    </dgm:pt>
    <dgm:pt modelId="{6C869F62-E749-463E-A3D2-434EB0CB05D7}" type="pres">
      <dgm:prSet presAssocID="{1229ACEB-6A98-47BB-88FB-5DECF007AC19}" presName="L1TextContainer" presStyleLbl="revTx" presStyleIdx="2" presStyleCnt="6">
        <dgm:presLayoutVars>
          <dgm:chMax val="1"/>
          <dgm:chPref val="1"/>
          <dgm:bulletEnabled val="1"/>
        </dgm:presLayoutVars>
      </dgm:prSet>
      <dgm:spPr/>
    </dgm:pt>
    <dgm:pt modelId="{12B76299-4BC8-4D70-9067-F1DDF9E01069}" type="pres">
      <dgm:prSet presAssocID="{1229ACEB-6A98-47BB-88FB-5DECF007AC19}" presName="L2TextContainerWrapper" presStyleCnt="0">
        <dgm:presLayoutVars>
          <dgm:chMax val="0"/>
          <dgm:chPref val="0"/>
          <dgm:bulletEnabled val="1"/>
        </dgm:presLayoutVars>
      </dgm:prSet>
      <dgm:spPr/>
    </dgm:pt>
    <dgm:pt modelId="{D10134E2-39A5-4C26-AA8E-FFD959C1A60B}" type="pres">
      <dgm:prSet presAssocID="{1229ACEB-6A98-47BB-88FB-5DECF007AC19}" presName="L2TextContainer" presStyleLbl="bgAcc1" presStyleIdx="2" presStyleCnt="6"/>
      <dgm:spPr/>
    </dgm:pt>
    <dgm:pt modelId="{608B9252-C158-4547-9AE0-3B2C1B6E4BAD}" type="pres">
      <dgm:prSet presAssocID="{1229ACEB-6A98-47BB-88FB-5DECF007AC19}" presName="FlexibleEmptyPlaceHolder" presStyleCnt="0"/>
      <dgm:spPr/>
    </dgm:pt>
    <dgm:pt modelId="{F64CD5E1-2E86-4A69-95B1-41D6C0A08834}" type="pres">
      <dgm:prSet presAssocID="{1229ACEB-6A98-47BB-88FB-5DECF007AC19}" presName="ConnectLine" presStyleLbl="sibTrans1D1" presStyleIdx="2" presStyleCnt="6"/>
      <dgm:spPr>
        <a:noFill/>
        <a:ln w="6350" cap="flat" cmpd="sng" algn="ctr">
          <a:solidFill>
            <a:schemeClr val="dk2">
              <a:hueOff val="0"/>
              <a:satOff val="0"/>
              <a:lumOff val="0"/>
              <a:alphaOff val="0"/>
            </a:schemeClr>
          </a:solidFill>
          <a:prstDash val="dash"/>
          <a:miter lim="800000"/>
        </a:ln>
        <a:effectLst/>
      </dgm:spPr>
    </dgm:pt>
    <dgm:pt modelId="{3F52CDCB-0BEC-45BD-B7DD-31149E9C60EB}" type="pres">
      <dgm:prSet presAssocID="{1229ACEB-6A98-47BB-88FB-5DECF007AC19}" presName="ConnectorPoint" presStyleLbl="alignNode1" presStyleIdx="2" presStyleCnt="6"/>
      <dgm:spPr/>
    </dgm:pt>
    <dgm:pt modelId="{AAD81AD0-B5BB-4872-9F5A-5A84D7C6EDB1}" type="pres">
      <dgm:prSet presAssocID="{1229ACEB-6A98-47BB-88FB-5DECF007AC19}" presName="EmptyPlaceHolder" presStyleCnt="0"/>
      <dgm:spPr/>
    </dgm:pt>
    <dgm:pt modelId="{6F07ECD4-5FC0-486C-B052-C1B921FC432A}" type="pres">
      <dgm:prSet presAssocID="{81CC3524-35BF-4ABD-B538-6695C5B5A563}" presName="spaceBetweenRectangles" presStyleCnt="0"/>
      <dgm:spPr/>
    </dgm:pt>
    <dgm:pt modelId="{07942513-1E38-4673-BB01-E36664471142}" type="pres">
      <dgm:prSet presAssocID="{4BDB5F6A-59B3-4CDE-8AC4-5793AE95EDE0}" presName="composite" presStyleCnt="0"/>
      <dgm:spPr/>
    </dgm:pt>
    <dgm:pt modelId="{18AFC883-9807-4134-87F6-C48743AB9C3D}" type="pres">
      <dgm:prSet presAssocID="{4BDB5F6A-59B3-4CDE-8AC4-5793AE95EDE0}" presName="L1TextContainer" presStyleLbl="revTx" presStyleIdx="3" presStyleCnt="6">
        <dgm:presLayoutVars>
          <dgm:chMax val="1"/>
          <dgm:chPref val="1"/>
          <dgm:bulletEnabled val="1"/>
        </dgm:presLayoutVars>
      </dgm:prSet>
      <dgm:spPr/>
    </dgm:pt>
    <dgm:pt modelId="{9EF7E884-92D6-498B-9E7F-33643BF3E2C3}" type="pres">
      <dgm:prSet presAssocID="{4BDB5F6A-59B3-4CDE-8AC4-5793AE95EDE0}" presName="L2TextContainerWrapper" presStyleCnt="0">
        <dgm:presLayoutVars>
          <dgm:chMax val="0"/>
          <dgm:chPref val="0"/>
          <dgm:bulletEnabled val="1"/>
        </dgm:presLayoutVars>
      </dgm:prSet>
      <dgm:spPr/>
    </dgm:pt>
    <dgm:pt modelId="{8A38ACE1-1F5D-41BB-9264-202006BE06FC}" type="pres">
      <dgm:prSet presAssocID="{4BDB5F6A-59B3-4CDE-8AC4-5793AE95EDE0}" presName="L2TextContainer" presStyleLbl="bgAcc1" presStyleIdx="3" presStyleCnt="6"/>
      <dgm:spPr/>
    </dgm:pt>
    <dgm:pt modelId="{21460B5F-26A7-478D-A46A-BDA7D6FED7AC}" type="pres">
      <dgm:prSet presAssocID="{4BDB5F6A-59B3-4CDE-8AC4-5793AE95EDE0}" presName="FlexibleEmptyPlaceHolder" presStyleCnt="0"/>
      <dgm:spPr/>
    </dgm:pt>
    <dgm:pt modelId="{85068D48-4F20-4DD1-94A3-65A07E629909}" type="pres">
      <dgm:prSet presAssocID="{4BDB5F6A-59B3-4CDE-8AC4-5793AE95EDE0}" presName="ConnectLine" presStyleLbl="sibTrans1D1" presStyleIdx="3" presStyleCnt="6"/>
      <dgm:spPr>
        <a:noFill/>
        <a:ln w="6350" cap="flat" cmpd="sng" algn="ctr">
          <a:solidFill>
            <a:schemeClr val="dk2">
              <a:hueOff val="0"/>
              <a:satOff val="0"/>
              <a:lumOff val="0"/>
              <a:alphaOff val="0"/>
            </a:schemeClr>
          </a:solidFill>
          <a:prstDash val="dash"/>
          <a:miter lim="800000"/>
        </a:ln>
        <a:effectLst/>
      </dgm:spPr>
    </dgm:pt>
    <dgm:pt modelId="{8C143016-5285-4560-BBE0-BEA719254007}" type="pres">
      <dgm:prSet presAssocID="{4BDB5F6A-59B3-4CDE-8AC4-5793AE95EDE0}" presName="ConnectorPoint" presStyleLbl="alignNode1" presStyleIdx="3" presStyleCnt="6"/>
      <dgm:spPr/>
    </dgm:pt>
    <dgm:pt modelId="{8EDEB3E1-C67F-47D3-8452-7E2BE8971ADD}" type="pres">
      <dgm:prSet presAssocID="{4BDB5F6A-59B3-4CDE-8AC4-5793AE95EDE0}" presName="EmptyPlaceHolder" presStyleCnt="0"/>
      <dgm:spPr/>
    </dgm:pt>
    <dgm:pt modelId="{569B47C7-AE6B-4478-B015-18C00DB6072F}" type="pres">
      <dgm:prSet presAssocID="{468EDA17-97AA-43C0-A0A5-C08AF5910DAF}" presName="spaceBetweenRectangles" presStyleCnt="0"/>
      <dgm:spPr/>
    </dgm:pt>
    <dgm:pt modelId="{6DB81F8B-B9D0-4423-B5E7-33568F285F41}" type="pres">
      <dgm:prSet presAssocID="{28B6EC88-0D52-44F7-A61B-69541C487954}" presName="composite" presStyleCnt="0"/>
      <dgm:spPr/>
    </dgm:pt>
    <dgm:pt modelId="{11094078-2558-45A7-8650-5ED61F446E64}" type="pres">
      <dgm:prSet presAssocID="{28B6EC88-0D52-44F7-A61B-69541C487954}" presName="L1TextContainer" presStyleLbl="revTx" presStyleIdx="4" presStyleCnt="6">
        <dgm:presLayoutVars>
          <dgm:chMax val="1"/>
          <dgm:chPref val="1"/>
          <dgm:bulletEnabled val="1"/>
        </dgm:presLayoutVars>
      </dgm:prSet>
      <dgm:spPr/>
    </dgm:pt>
    <dgm:pt modelId="{1E23B2CF-EA4B-4767-8313-49DA06F8322B}" type="pres">
      <dgm:prSet presAssocID="{28B6EC88-0D52-44F7-A61B-69541C487954}" presName="L2TextContainerWrapper" presStyleCnt="0">
        <dgm:presLayoutVars>
          <dgm:chMax val="0"/>
          <dgm:chPref val="0"/>
          <dgm:bulletEnabled val="1"/>
        </dgm:presLayoutVars>
      </dgm:prSet>
      <dgm:spPr/>
    </dgm:pt>
    <dgm:pt modelId="{FAC0D0C4-7B1E-4A65-AADE-DDF89989FF2F}" type="pres">
      <dgm:prSet presAssocID="{28B6EC88-0D52-44F7-A61B-69541C487954}" presName="L2TextContainer" presStyleLbl="bgAcc1" presStyleIdx="4" presStyleCnt="6"/>
      <dgm:spPr/>
    </dgm:pt>
    <dgm:pt modelId="{4A4F4B9B-4CF6-4890-8C70-E274F4C07F46}" type="pres">
      <dgm:prSet presAssocID="{28B6EC88-0D52-44F7-A61B-69541C487954}" presName="FlexibleEmptyPlaceHolder" presStyleCnt="0"/>
      <dgm:spPr/>
    </dgm:pt>
    <dgm:pt modelId="{FE2ACCC1-F2F5-4C6E-8EC7-84CEB2C3B3E6}" type="pres">
      <dgm:prSet presAssocID="{28B6EC88-0D52-44F7-A61B-69541C487954}" presName="ConnectLine" presStyleLbl="sibTrans1D1" presStyleIdx="4" presStyleCnt="6"/>
      <dgm:spPr>
        <a:noFill/>
        <a:ln w="6350" cap="flat" cmpd="sng" algn="ctr">
          <a:solidFill>
            <a:schemeClr val="dk2">
              <a:hueOff val="0"/>
              <a:satOff val="0"/>
              <a:lumOff val="0"/>
              <a:alphaOff val="0"/>
            </a:schemeClr>
          </a:solidFill>
          <a:prstDash val="dash"/>
          <a:miter lim="800000"/>
        </a:ln>
        <a:effectLst/>
      </dgm:spPr>
    </dgm:pt>
    <dgm:pt modelId="{48A96214-09F5-4DB8-A2FD-BA321F536231}" type="pres">
      <dgm:prSet presAssocID="{28B6EC88-0D52-44F7-A61B-69541C487954}" presName="ConnectorPoint" presStyleLbl="alignNode1" presStyleIdx="4" presStyleCnt="6"/>
      <dgm:spPr/>
    </dgm:pt>
    <dgm:pt modelId="{61D3182E-6CA5-4034-9D3B-2F31341015B2}" type="pres">
      <dgm:prSet presAssocID="{28B6EC88-0D52-44F7-A61B-69541C487954}" presName="EmptyPlaceHolder" presStyleCnt="0"/>
      <dgm:spPr/>
    </dgm:pt>
    <dgm:pt modelId="{3206EDEB-DEF4-4970-80B4-598090F7C4E0}" type="pres">
      <dgm:prSet presAssocID="{2B09E30F-28E7-4BDD-99F3-F01BC4468B81}" presName="spaceBetweenRectangles" presStyleCnt="0"/>
      <dgm:spPr/>
    </dgm:pt>
    <dgm:pt modelId="{4FEA84F0-194A-459F-B428-E5B3AC38F38E}" type="pres">
      <dgm:prSet presAssocID="{FC523E99-E7E8-4D80-8245-9A5EB331FE1F}" presName="composite" presStyleCnt="0"/>
      <dgm:spPr/>
    </dgm:pt>
    <dgm:pt modelId="{65224927-C4D8-47A9-A35E-BF220A7067F1}" type="pres">
      <dgm:prSet presAssocID="{FC523E99-E7E8-4D80-8245-9A5EB331FE1F}" presName="L1TextContainer" presStyleLbl="revTx" presStyleIdx="5" presStyleCnt="6">
        <dgm:presLayoutVars>
          <dgm:chMax val="1"/>
          <dgm:chPref val="1"/>
          <dgm:bulletEnabled val="1"/>
        </dgm:presLayoutVars>
      </dgm:prSet>
      <dgm:spPr/>
    </dgm:pt>
    <dgm:pt modelId="{24E3B925-3248-4932-84A3-F7D3ADD427F0}" type="pres">
      <dgm:prSet presAssocID="{FC523E99-E7E8-4D80-8245-9A5EB331FE1F}" presName="L2TextContainerWrapper" presStyleCnt="0">
        <dgm:presLayoutVars>
          <dgm:chMax val="0"/>
          <dgm:chPref val="0"/>
          <dgm:bulletEnabled val="1"/>
        </dgm:presLayoutVars>
      </dgm:prSet>
      <dgm:spPr/>
    </dgm:pt>
    <dgm:pt modelId="{152D003C-5BE1-4683-8DA8-F11DC58686F2}" type="pres">
      <dgm:prSet presAssocID="{FC523E99-E7E8-4D80-8245-9A5EB331FE1F}" presName="L2TextContainer" presStyleLbl="bgAcc1" presStyleIdx="5" presStyleCnt="6"/>
      <dgm:spPr/>
    </dgm:pt>
    <dgm:pt modelId="{FD2E9815-3E32-4D22-A933-4D66F3CC0A6A}" type="pres">
      <dgm:prSet presAssocID="{FC523E99-E7E8-4D80-8245-9A5EB331FE1F}" presName="FlexibleEmptyPlaceHolder" presStyleCnt="0"/>
      <dgm:spPr/>
    </dgm:pt>
    <dgm:pt modelId="{D931B9E3-8946-4B32-8BF0-E43EFE1E177D}" type="pres">
      <dgm:prSet presAssocID="{FC523E99-E7E8-4D80-8245-9A5EB331FE1F}" presName="ConnectLine" presStyleLbl="sibTrans1D1" presStyleIdx="5" presStyleCnt="6"/>
      <dgm:spPr>
        <a:noFill/>
        <a:ln w="6350" cap="flat" cmpd="sng" algn="ctr">
          <a:solidFill>
            <a:schemeClr val="dk2">
              <a:hueOff val="0"/>
              <a:satOff val="0"/>
              <a:lumOff val="0"/>
              <a:alphaOff val="0"/>
            </a:schemeClr>
          </a:solidFill>
          <a:prstDash val="dash"/>
          <a:miter lim="800000"/>
        </a:ln>
        <a:effectLst/>
      </dgm:spPr>
    </dgm:pt>
    <dgm:pt modelId="{A3F34AF3-3B91-4E0C-A290-BDB6981C72E6}" type="pres">
      <dgm:prSet presAssocID="{FC523E99-E7E8-4D80-8245-9A5EB331FE1F}" presName="ConnectorPoint" presStyleLbl="alignNode1" presStyleIdx="5" presStyleCnt="6"/>
      <dgm:spPr/>
    </dgm:pt>
    <dgm:pt modelId="{A207B28B-BE48-4068-8B8F-DD0F21A6D535}" type="pres">
      <dgm:prSet presAssocID="{FC523E99-E7E8-4D80-8245-9A5EB331FE1F}" presName="EmptyPlaceHolder" presStyleCnt="0"/>
      <dgm:spPr/>
    </dgm:pt>
  </dgm:ptLst>
  <dgm:cxnLst>
    <dgm:cxn modelId="{274D8608-F7A2-4BBB-99CB-E4BD740681F0}" srcId="{5DE35DA8-1308-4BE3-ABC7-8B9B0976BB4C}" destId="{FC523E99-E7E8-4D80-8245-9A5EB331FE1F}" srcOrd="5" destOrd="0" parTransId="{522D9863-E4BA-496E-8C76-31AFC99A4CF5}" sibTransId="{0752F10A-B4F9-4FDF-8255-5B7113464B93}"/>
    <dgm:cxn modelId="{70862C0D-61FB-409E-9646-E0CF47EC4A35}" type="presOf" srcId="{F695B51B-CA82-4EEA-8FF0-2A45CBEA7576}" destId="{D10134E2-39A5-4C26-AA8E-FFD959C1A60B}" srcOrd="0" destOrd="0" presId="urn:microsoft.com/office/officeart/2016/7/layout/BasicTimeline"/>
    <dgm:cxn modelId="{1B1B3914-4DB6-4DE0-9A65-524BCC70FE6C}" type="presOf" srcId="{4BDB5F6A-59B3-4CDE-8AC4-5793AE95EDE0}" destId="{18AFC883-9807-4134-87F6-C48743AB9C3D}" srcOrd="0" destOrd="0" presId="urn:microsoft.com/office/officeart/2016/7/layout/BasicTimeline"/>
    <dgm:cxn modelId="{E0832C18-0A47-41E8-8F71-39F84CD2F01D}" type="presOf" srcId="{0E5940E3-4110-4FEA-8FCC-A5320F71C65C}" destId="{152D003C-5BE1-4683-8DA8-F11DC58686F2}" srcOrd="0" destOrd="0" presId="urn:microsoft.com/office/officeart/2016/7/layout/BasicTimeline"/>
    <dgm:cxn modelId="{93B03D1E-D447-4B43-8AF3-5DB009BD890F}" srcId="{28B6EC88-0D52-44F7-A61B-69541C487954}" destId="{A86AF27C-A2C1-4244-856F-7ED71E019311}" srcOrd="0" destOrd="0" parTransId="{87E72EBF-F3EF-499A-8E67-A9D22D029DE3}" sibTransId="{E82C8808-BE7D-4DEC-9C44-36042709A678}"/>
    <dgm:cxn modelId="{BCB3E023-AE8E-4FD0-A9C2-274EDA121ADD}" srcId="{FC523E99-E7E8-4D80-8245-9A5EB331FE1F}" destId="{0E5940E3-4110-4FEA-8FCC-A5320F71C65C}" srcOrd="0" destOrd="0" parTransId="{68854D44-A840-4FB9-8134-735AA9F933AE}" sibTransId="{DFC968A2-C6D6-4B99-9880-EDE14F858656}"/>
    <dgm:cxn modelId="{5155432F-1BDF-472C-B722-D701C8F240EA}" type="presOf" srcId="{A86AF27C-A2C1-4244-856F-7ED71E019311}" destId="{FAC0D0C4-7B1E-4A65-AADE-DDF89989FF2F}" srcOrd="0" destOrd="0" presId="urn:microsoft.com/office/officeart/2016/7/layout/BasicTimeline"/>
    <dgm:cxn modelId="{2298CE2F-85F8-457C-B7CF-672373332761}" srcId="{4BDB5F6A-59B3-4CDE-8AC4-5793AE95EDE0}" destId="{FAB8F785-72D4-48BD-9947-96C060F9EBF2}" srcOrd="0" destOrd="0" parTransId="{AD709053-4261-4DF4-A077-A8FA4AC4FF65}" sibTransId="{D7EF0176-FA90-4747-AEF9-98C4A6CAFEB8}"/>
    <dgm:cxn modelId="{B06EA85D-1955-4A6A-B2E3-1F02BA091866}" type="presOf" srcId="{D31974CF-FB72-474D-BE93-487426E0F5DA}" destId="{C093A4FE-6952-4076-8EA3-F248873D3404}" srcOrd="0" destOrd="0" presId="urn:microsoft.com/office/officeart/2016/7/layout/BasicTimeline"/>
    <dgm:cxn modelId="{64B82D5E-5F1D-4196-B5C0-8D7990F6E1B7}" srcId="{3410A36E-76E4-4DFD-AB39-8D2E9A821B57}" destId="{8D2C8A2A-7E31-4D68-80C0-12D092D0DBEA}" srcOrd="0" destOrd="0" parTransId="{101A82FF-2016-4D6D-A3A5-E1FA124A3287}" sibTransId="{E672C884-D669-4213-8ECD-5854CE77DA11}"/>
    <dgm:cxn modelId="{1CBD194F-1A91-4198-A0BB-9A869E12D565}" srcId="{5DE35DA8-1308-4BE3-ABC7-8B9B0976BB4C}" destId="{4BDB5F6A-59B3-4CDE-8AC4-5793AE95EDE0}" srcOrd="3" destOrd="0" parTransId="{BB902DCE-FEF4-422C-998C-9F2846789FFB}" sibTransId="{468EDA17-97AA-43C0-A0A5-C08AF5910DAF}"/>
    <dgm:cxn modelId="{EBC57070-DA99-4448-8359-E19EDB359622}" srcId="{5DE35DA8-1308-4BE3-ABC7-8B9B0976BB4C}" destId="{28B6EC88-0D52-44F7-A61B-69541C487954}" srcOrd="4" destOrd="0" parTransId="{778DB6B2-A79A-432C-8A16-E6041A9A7100}" sibTransId="{2B09E30F-28E7-4BDD-99F3-F01BC4468B81}"/>
    <dgm:cxn modelId="{B3B80353-8D60-492F-AE78-4E0CB1D222F5}" type="presOf" srcId="{8D2C8A2A-7E31-4D68-80C0-12D092D0DBEA}" destId="{431DDC64-43BF-4C7E-87A2-5219D04FA475}" srcOrd="0" destOrd="0" presId="urn:microsoft.com/office/officeart/2016/7/layout/BasicTimeline"/>
    <dgm:cxn modelId="{975F3F53-3479-4465-B135-2F32EC146B2B}" type="presOf" srcId="{1229ACEB-6A98-47BB-88FB-5DECF007AC19}" destId="{6C869F62-E749-463E-A3D2-434EB0CB05D7}" srcOrd="0" destOrd="0" presId="urn:microsoft.com/office/officeart/2016/7/layout/BasicTimeline"/>
    <dgm:cxn modelId="{FC2FD859-D746-43E8-AFF4-7AAA555AF635}" srcId="{5DE35DA8-1308-4BE3-ABC7-8B9B0976BB4C}" destId="{3410A36E-76E4-4DFD-AB39-8D2E9A821B57}" srcOrd="0" destOrd="0" parTransId="{3E20049A-5633-42F6-8ACD-DB7396442E63}" sibTransId="{DB3D4C69-A664-452B-865A-6CBD4AF40536}"/>
    <dgm:cxn modelId="{2863117A-1A32-45F0-B6ED-41E7338AF3C8}" srcId="{1229ACEB-6A98-47BB-88FB-5DECF007AC19}" destId="{F695B51B-CA82-4EEA-8FF0-2A45CBEA7576}" srcOrd="0" destOrd="0" parTransId="{93863413-F055-4937-B17D-DC7F60791C4A}" sibTransId="{37A45207-9B17-4689-ADDC-1F4A9E8704F6}"/>
    <dgm:cxn modelId="{2CD33A99-946B-42A7-B491-1ACA3E36441A}" type="presOf" srcId="{FC523E99-E7E8-4D80-8245-9A5EB331FE1F}" destId="{65224927-C4D8-47A9-A35E-BF220A7067F1}" srcOrd="0" destOrd="0" presId="urn:microsoft.com/office/officeart/2016/7/layout/BasicTimeline"/>
    <dgm:cxn modelId="{695CBBA6-C273-400C-AF57-6C21D8993051}" srcId="{5DE35DA8-1308-4BE3-ABC7-8B9B0976BB4C}" destId="{BAA88090-62DF-42F3-B3F8-F5993C790894}" srcOrd="1" destOrd="0" parTransId="{FD205CD2-223C-44F8-9D2A-BA6932501AA4}" sibTransId="{C8F5227F-508F-4955-A45B-EE575D582534}"/>
    <dgm:cxn modelId="{096CB2A8-5B9E-4CAE-A108-AFC3C27238E4}" type="presOf" srcId="{3410A36E-76E4-4DFD-AB39-8D2E9A821B57}" destId="{E0C75985-78E3-4ADC-896D-8999041B3EFB}" srcOrd="0" destOrd="0" presId="urn:microsoft.com/office/officeart/2016/7/layout/BasicTimeline"/>
    <dgm:cxn modelId="{884EDEAF-DE0C-4DC6-B0AD-877F6173A9BB}" type="presOf" srcId="{BAA88090-62DF-42F3-B3F8-F5993C790894}" destId="{2C46ABE1-ADA0-4706-8763-6A451BF6C6D3}" srcOrd="0" destOrd="0" presId="urn:microsoft.com/office/officeart/2016/7/layout/BasicTimeline"/>
    <dgm:cxn modelId="{5F3D5DB1-BE01-41E3-82E8-C9FAA211505F}" srcId="{5DE35DA8-1308-4BE3-ABC7-8B9B0976BB4C}" destId="{1229ACEB-6A98-47BB-88FB-5DECF007AC19}" srcOrd="2" destOrd="0" parTransId="{63128EB5-8870-44A7-9AD3-B582B5C89D35}" sibTransId="{81CC3524-35BF-4ABD-B538-6695C5B5A563}"/>
    <dgm:cxn modelId="{7DDE21C4-875C-4729-B36E-BB3E54FDE563}" type="presOf" srcId="{28B6EC88-0D52-44F7-A61B-69541C487954}" destId="{11094078-2558-45A7-8650-5ED61F446E64}" srcOrd="0" destOrd="0" presId="urn:microsoft.com/office/officeart/2016/7/layout/BasicTimeline"/>
    <dgm:cxn modelId="{6C8464EC-E6DA-44AA-90D3-97F64B8EC463}" type="presOf" srcId="{5DE35DA8-1308-4BE3-ABC7-8B9B0976BB4C}" destId="{DB073982-0A34-45E0-8E09-EB2E9424ACE1}" srcOrd="0" destOrd="0" presId="urn:microsoft.com/office/officeart/2016/7/layout/BasicTimeline"/>
    <dgm:cxn modelId="{EEE40FFE-5658-4BE0-8C31-49159AD57AE2}" srcId="{BAA88090-62DF-42F3-B3F8-F5993C790894}" destId="{D31974CF-FB72-474D-BE93-487426E0F5DA}" srcOrd="0" destOrd="0" parTransId="{93099A93-A90A-48B7-8BEA-68A2671E96BF}" sibTransId="{CE7551FE-7560-4D88-8612-883BF00F9546}"/>
    <dgm:cxn modelId="{D779D8FF-2CD9-41AE-A452-985AC65177FF}" type="presOf" srcId="{FAB8F785-72D4-48BD-9947-96C060F9EBF2}" destId="{8A38ACE1-1F5D-41BB-9264-202006BE06FC}" srcOrd="0" destOrd="0" presId="urn:microsoft.com/office/officeart/2016/7/layout/BasicTimeline"/>
    <dgm:cxn modelId="{73133C11-3F84-4074-9AA3-C0337488F873}" type="presParOf" srcId="{DB073982-0A34-45E0-8E09-EB2E9424ACE1}" destId="{13C37F8B-5495-4EB4-B517-645C216BFCA9}" srcOrd="0" destOrd="0" presId="urn:microsoft.com/office/officeart/2016/7/layout/BasicTimeline"/>
    <dgm:cxn modelId="{6C5F7B14-6C96-42FD-A9F8-DAF2DEDE2BB0}" type="presParOf" srcId="{DB073982-0A34-45E0-8E09-EB2E9424ACE1}" destId="{C6C09F74-AE5B-4091-9420-EA0453308B99}" srcOrd="1" destOrd="0" presId="urn:microsoft.com/office/officeart/2016/7/layout/BasicTimeline"/>
    <dgm:cxn modelId="{B991E3E9-5E47-44E4-A5E2-573BDA3341B5}" type="presParOf" srcId="{C6C09F74-AE5B-4091-9420-EA0453308B99}" destId="{F211627C-960F-4D52-A661-28696ED5391C}" srcOrd="0" destOrd="0" presId="urn:microsoft.com/office/officeart/2016/7/layout/BasicTimeline"/>
    <dgm:cxn modelId="{ADE8D95F-24B2-413A-B6A6-A5F76CC4260A}" type="presParOf" srcId="{F211627C-960F-4D52-A661-28696ED5391C}" destId="{E0C75985-78E3-4ADC-896D-8999041B3EFB}" srcOrd="0" destOrd="0" presId="urn:microsoft.com/office/officeart/2016/7/layout/BasicTimeline"/>
    <dgm:cxn modelId="{AABBE2DD-5951-495F-AB44-3665C201B372}" type="presParOf" srcId="{F211627C-960F-4D52-A661-28696ED5391C}" destId="{048E9073-0A97-4877-9BD0-76DF9C488343}" srcOrd="1" destOrd="0" presId="urn:microsoft.com/office/officeart/2016/7/layout/BasicTimeline"/>
    <dgm:cxn modelId="{AC11F4E8-DA46-47C0-802B-FA06560AF766}" type="presParOf" srcId="{048E9073-0A97-4877-9BD0-76DF9C488343}" destId="{431DDC64-43BF-4C7E-87A2-5219D04FA475}" srcOrd="0" destOrd="0" presId="urn:microsoft.com/office/officeart/2016/7/layout/BasicTimeline"/>
    <dgm:cxn modelId="{DC5781D1-7A02-451A-A14F-4922A1B62276}" type="presParOf" srcId="{048E9073-0A97-4877-9BD0-76DF9C488343}" destId="{553E2CAF-E884-404B-9AB1-9A2370E029AC}" srcOrd="1" destOrd="0" presId="urn:microsoft.com/office/officeart/2016/7/layout/BasicTimeline"/>
    <dgm:cxn modelId="{CA17A063-43AC-4EC9-BB11-3A25FA4D359D}" type="presParOf" srcId="{F211627C-960F-4D52-A661-28696ED5391C}" destId="{97C808AC-F8F1-4C82-9629-EF0C23A5F5A0}" srcOrd="2" destOrd="0" presId="urn:microsoft.com/office/officeart/2016/7/layout/BasicTimeline"/>
    <dgm:cxn modelId="{182300FD-8A3C-4265-880F-DAB39BFFB948}" type="presParOf" srcId="{F211627C-960F-4D52-A661-28696ED5391C}" destId="{39C63204-6267-4502-97E0-254D89BD5B4F}" srcOrd="3" destOrd="0" presId="urn:microsoft.com/office/officeart/2016/7/layout/BasicTimeline"/>
    <dgm:cxn modelId="{75E3784D-44F1-4B81-A511-A8038C787FF7}" type="presParOf" srcId="{F211627C-960F-4D52-A661-28696ED5391C}" destId="{8783D128-AB31-4815-BB0A-B969BC98AB1F}" srcOrd="4" destOrd="0" presId="urn:microsoft.com/office/officeart/2016/7/layout/BasicTimeline"/>
    <dgm:cxn modelId="{5BAD6C88-4C88-47CE-941C-561EFDE20A9C}" type="presParOf" srcId="{C6C09F74-AE5B-4091-9420-EA0453308B99}" destId="{6C65FAD5-A295-469F-8D8B-F21C3385B26E}" srcOrd="1" destOrd="0" presId="urn:microsoft.com/office/officeart/2016/7/layout/BasicTimeline"/>
    <dgm:cxn modelId="{6ADA87C4-8AE2-4A1B-BF28-EEC3A4C55A37}" type="presParOf" srcId="{C6C09F74-AE5B-4091-9420-EA0453308B99}" destId="{21DA4612-F709-4613-A02F-9B4045A7063D}" srcOrd="2" destOrd="0" presId="urn:microsoft.com/office/officeart/2016/7/layout/BasicTimeline"/>
    <dgm:cxn modelId="{16786D5E-C857-4258-AF85-0BC97D17D636}" type="presParOf" srcId="{21DA4612-F709-4613-A02F-9B4045A7063D}" destId="{2C46ABE1-ADA0-4706-8763-6A451BF6C6D3}" srcOrd="0" destOrd="0" presId="urn:microsoft.com/office/officeart/2016/7/layout/BasicTimeline"/>
    <dgm:cxn modelId="{81B1C15A-0CAD-4533-95D6-79739F1E1ED4}" type="presParOf" srcId="{21DA4612-F709-4613-A02F-9B4045A7063D}" destId="{704B04B1-0162-4624-84F5-C92C819A654E}" srcOrd="1" destOrd="0" presId="urn:microsoft.com/office/officeart/2016/7/layout/BasicTimeline"/>
    <dgm:cxn modelId="{81000743-B113-4A0B-8ACA-489D0F4034C7}" type="presParOf" srcId="{704B04B1-0162-4624-84F5-C92C819A654E}" destId="{C093A4FE-6952-4076-8EA3-F248873D3404}" srcOrd="0" destOrd="0" presId="urn:microsoft.com/office/officeart/2016/7/layout/BasicTimeline"/>
    <dgm:cxn modelId="{2160BA4E-B30F-4798-B572-4EA8B28C65D4}" type="presParOf" srcId="{704B04B1-0162-4624-84F5-C92C819A654E}" destId="{B92FA464-B0E3-4531-8302-497F9D235E91}" srcOrd="1" destOrd="0" presId="urn:microsoft.com/office/officeart/2016/7/layout/BasicTimeline"/>
    <dgm:cxn modelId="{B8DDDCCD-3F7B-48FD-80FB-47C3676CE9CB}" type="presParOf" srcId="{21DA4612-F709-4613-A02F-9B4045A7063D}" destId="{37220C69-5C16-4D9B-9EAE-7354D6C96513}" srcOrd="2" destOrd="0" presId="urn:microsoft.com/office/officeart/2016/7/layout/BasicTimeline"/>
    <dgm:cxn modelId="{3FF31688-D62B-4361-AC4C-2E28DA64A54D}" type="presParOf" srcId="{21DA4612-F709-4613-A02F-9B4045A7063D}" destId="{C562331F-6FD1-421B-850C-5BE7637D5ED9}" srcOrd="3" destOrd="0" presId="urn:microsoft.com/office/officeart/2016/7/layout/BasicTimeline"/>
    <dgm:cxn modelId="{EBE8DD93-0036-4392-9A9D-9E5A68F176E7}" type="presParOf" srcId="{21DA4612-F709-4613-A02F-9B4045A7063D}" destId="{5A293F24-10E5-405A-84F1-1A148C7F4981}" srcOrd="4" destOrd="0" presId="urn:microsoft.com/office/officeart/2016/7/layout/BasicTimeline"/>
    <dgm:cxn modelId="{8A95B2F9-AB8A-41F4-8F85-AAF433DF5698}" type="presParOf" srcId="{C6C09F74-AE5B-4091-9420-EA0453308B99}" destId="{D329AB02-1C76-4586-AB48-CB4EBDACC1C9}" srcOrd="3" destOrd="0" presId="urn:microsoft.com/office/officeart/2016/7/layout/BasicTimeline"/>
    <dgm:cxn modelId="{D10CE94E-C36A-49DF-83AF-7425A872D2E5}" type="presParOf" srcId="{C6C09F74-AE5B-4091-9420-EA0453308B99}" destId="{AD980B67-3705-49E5-89F7-22597F14766D}" srcOrd="4" destOrd="0" presId="urn:microsoft.com/office/officeart/2016/7/layout/BasicTimeline"/>
    <dgm:cxn modelId="{8B0ADDE2-E97F-4D0C-B2E1-78033814A1ED}" type="presParOf" srcId="{AD980B67-3705-49E5-89F7-22597F14766D}" destId="{6C869F62-E749-463E-A3D2-434EB0CB05D7}" srcOrd="0" destOrd="0" presId="urn:microsoft.com/office/officeart/2016/7/layout/BasicTimeline"/>
    <dgm:cxn modelId="{C5C002CB-6998-434F-976E-DCD41CCBEEDC}" type="presParOf" srcId="{AD980B67-3705-49E5-89F7-22597F14766D}" destId="{12B76299-4BC8-4D70-9067-F1DDF9E01069}" srcOrd="1" destOrd="0" presId="urn:microsoft.com/office/officeart/2016/7/layout/BasicTimeline"/>
    <dgm:cxn modelId="{033EBFF8-6C96-4809-B887-6852627BEFE8}" type="presParOf" srcId="{12B76299-4BC8-4D70-9067-F1DDF9E01069}" destId="{D10134E2-39A5-4C26-AA8E-FFD959C1A60B}" srcOrd="0" destOrd="0" presId="urn:microsoft.com/office/officeart/2016/7/layout/BasicTimeline"/>
    <dgm:cxn modelId="{BB59364D-DE76-45CE-B909-552B2E683315}" type="presParOf" srcId="{12B76299-4BC8-4D70-9067-F1DDF9E01069}" destId="{608B9252-C158-4547-9AE0-3B2C1B6E4BAD}" srcOrd="1" destOrd="0" presId="urn:microsoft.com/office/officeart/2016/7/layout/BasicTimeline"/>
    <dgm:cxn modelId="{430A5CF3-9DC3-4524-832E-E1F26B4346E7}" type="presParOf" srcId="{AD980B67-3705-49E5-89F7-22597F14766D}" destId="{F64CD5E1-2E86-4A69-95B1-41D6C0A08834}" srcOrd="2" destOrd="0" presId="urn:microsoft.com/office/officeart/2016/7/layout/BasicTimeline"/>
    <dgm:cxn modelId="{10012F86-03BC-44B3-B698-40125179160D}" type="presParOf" srcId="{AD980B67-3705-49E5-89F7-22597F14766D}" destId="{3F52CDCB-0BEC-45BD-B7DD-31149E9C60EB}" srcOrd="3" destOrd="0" presId="urn:microsoft.com/office/officeart/2016/7/layout/BasicTimeline"/>
    <dgm:cxn modelId="{029485C9-FFDF-4EC9-94EF-58F21D7AE13B}" type="presParOf" srcId="{AD980B67-3705-49E5-89F7-22597F14766D}" destId="{AAD81AD0-B5BB-4872-9F5A-5A84D7C6EDB1}" srcOrd="4" destOrd="0" presId="urn:microsoft.com/office/officeart/2016/7/layout/BasicTimeline"/>
    <dgm:cxn modelId="{8818D7A4-27F7-4351-9221-8573FCA952BF}" type="presParOf" srcId="{C6C09F74-AE5B-4091-9420-EA0453308B99}" destId="{6F07ECD4-5FC0-486C-B052-C1B921FC432A}" srcOrd="5" destOrd="0" presId="urn:microsoft.com/office/officeart/2016/7/layout/BasicTimeline"/>
    <dgm:cxn modelId="{3F8DEC44-E5D9-4C5C-98C9-37F0282FC255}" type="presParOf" srcId="{C6C09F74-AE5B-4091-9420-EA0453308B99}" destId="{07942513-1E38-4673-BB01-E36664471142}" srcOrd="6" destOrd="0" presId="urn:microsoft.com/office/officeart/2016/7/layout/BasicTimeline"/>
    <dgm:cxn modelId="{5C084EFB-E233-470D-AA5A-A79D79E15FB8}" type="presParOf" srcId="{07942513-1E38-4673-BB01-E36664471142}" destId="{18AFC883-9807-4134-87F6-C48743AB9C3D}" srcOrd="0" destOrd="0" presId="urn:microsoft.com/office/officeart/2016/7/layout/BasicTimeline"/>
    <dgm:cxn modelId="{FF440D02-B06F-43E0-8B80-5089F8FB0885}" type="presParOf" srcId="{07942513-1E38-4673-BB01-E36664471142}" destId="{9EF7E884-92D6-498B-9E7F-33643BF3E2C3}" srcOrd="1" destOrd="0" presId="urn:microsoft.com/office/officeart/2016/7/layout/BasicTimeline"/>
    <dgm:cxn modelId="{228C0FAA-10BB-41C2-8D30-1D3EACDD847C}" type="presParOf" srcId="{9EF7E884-92D6-498B-9E7F-33643BF3E2C3}" destId="{8A38ACE1-1F5D-41BB-9264-202006BE06FC}" srcOrd="0" destOrd="0" presId="urn:microsoft.com/office/officeart/2016/7/layout/BasicTimeline"/>
    <dgm:cxn modelId="{02940267-8CDA-490C-9093-2E822A9ED03A}" type="presParOf" srcId="{9EF7E884-92D6-498B-9E7F-33643BF3E2C3}" destId="{21460B5F-26A7-478D-A46A-BDA7D6FED7AC}" srcOrd="1" destOrd="0" presId="urn:microsoft.com/office/officeart/2016/7/layout/BasicTimeline"/>
    <dgm:cxn modelId="{92DF4F10-79AD-4B87-8F62-D4FFADBF7E87}" type="presParOf" srcId="{07942513-1E38-4673-BB01-E36664471142}" destId="{85068D48-4F20-4DD1-94A3-65A07E629909}" srcOrd="2" destOrd="0" presId="urn:microsoft.com/office/officeart/2016/7/layout/BasicTimeline"/>
    <dgm:cxn modelId="{9297643F-7B46-47B4-AC07-F9005E252402}" type="presParOf" srcId="{07942513-1E38-4673-BB01-E36664471142}" destId="{8C143016-5285-4560-BBE0-BEA719254007}" srcOrd="3" destOrd="0" presId="urn:microsoft.com/office/officeart/2016/7/layout/BasicTimeline"/>
    <dgm:cxn modelId="{205DF931-1BEC-4D09-9D74-2B1866C4FC10}" type="presParOf" srcId="{07942513-1E38-4673-BB01-E36664471142}" destId="{8EDEB3E1-C67F-47D3-8452-7E2BE8971ADD}" srcOrd="4" destOrd="0" presId="urn:microsoft.com/office/officeart/2016/7/layout/BasicTimeline"/>
    <dgm:cxn modelId="{4D0650A8-687B-4FE0-B4AD-873BD8E7BABF}" type="presParOf" srcId="{C6C09F74-AE5B-4091-9420-EA0453308B99}" destId="{569B47C7-AE6B-4478-B015-18C00DB6072F}" srcOrd="7" destOrd="0" presId="urn:microsoft.com/office/officeart/2016/7/layout/BasicTimeline"/>
    <dgm:cxn modelId="{06C777F1-CB40-4514-95BD-FBADDFA22D26}" type="presParOf" srcId="{C6C09F74-AE5B-4091-9420-EA0453308B99}" destId="{6DB81F8B-B9D0-4423-B5E7-33568F285F41}" srcOrd="8" destOrd="0" presId="urn:microsoft.com/office/officeart/2016/7/layout/BasicTimeline"/>
    <dgm:cxn modelId="{726B1821-71BE-471E-960D-4B4FB4BDFF58}" type="presParOf" srcId="{6DB81F8B-B9D0-4423-B5E7-33568F285F41}" destId="{11094078-2558-45A7-8650-5ED61F446E64}" srcOrd="0" destOrd="0" presId="urn:microsoft.com/office/officeart/2016/7/layout/BasicTimeline"/>
    <dgm:cxn modelId="{EBB5BB55-8D93-475C-8B84-EC68D40455E6}" type="presParOf" srcId="{6DB81F8B-B9D0-4423-B5E7-33568F285F41}" destId="{1E23B2CF-EA4B-4767-8313-49DA06F8322B}" srcOrd="1" destOrd="0" presId="urn:microsoft.com/office/officeart/2016/7/layout/BasicTimeline"/>
    <dgm:cxn modelId="{543D5E15-C4CA-4BE2-BC64-4D4E7FC3C5EF}" type="presParOf" srcId="{1E23B2CF-EA4B-4767-8313-49DA06F8322B}" destId="{FAC0D0C4-7B1E-4A65-AADE-DDF89989FF2F}" srcOrd="0" destOrd="0" presId="urn:microsoft.com/office/officeart/2016/7/layout/BasicTimeline"/>
    <dgm:cxn modelId="{34BE3213-6788-4A5C-AA57-610F7E503EAC}" type="presParOf" srcId="{1E23B2CF-EA4B-4767-8313-49DA06F8322B}" destId="{4A4F4B9B-4CF6-4890-8C70-E274F4C07F46}" srcOrd="1" destOrd="0" presId="urn:microsoft.com/office/officeart/2016/7/layout/BasicTimeline"/>
    <dgm:cxn modelId="{CB8D8E11-8863-465D-8533-E3C8A7FD6AEA}" type="presParOf" srcId="{6DB81F8B-B9D0-4423-B5E7-33568F285F41}" destId="{FE2ACCC1-F2F5-4C6E-8EC7-84CEB2C3B3E6}" srcOrd="2" destOrd="0" presId="urn:microsoft.com/office/officeart/2016/7/layout/BasicTimeline"/>
    <dgm:cxn modelId="{48CBF696-D567-4185-824D-6EE8FF9B6414}" type="presParOf" srcId="{6DB81F8B-B9D0-4423-B5E7-33568F285F41}" destId="{48A96214-09F5-4DB8-A2FD-BA321F536231}" srcOrd="3" destOrd="0" presId="urn:microsoft.com/office/officeart/2016/7/layout/BasicTimeline"/>
    <dgm:cxn modelId="{889381EF-9585-4871-B79A-0619A2A0CF80}" type="presParOf" srcId="{6DB81F8B-B9D0-4423-B5E7-33568F285F41}" destId="{61D3182E-6CA5-4034-9D3B-2F31341015B2}" srcOrd="4" destOrd="0" presId="urn:microsoft.com/office/officeart/2016/7/layout/BasicTimeline"/>
    <dgm:cxn modelId="{C19925E5-F942-4B6E-BEDD-1732A7DEA1DF}" type="presParOf" srcId="{C6C09F74-AE5B-4091-9420-EA0453308B99}" destId="{3206EDEB-DEF4-4970-80B4-598090F7C4E0}" srcOrd="9" destOrd="0" presId="urn:microsoft.com/office/officeart/2016/7/layout/BasicTimeline"/>
    <dgm:cxn modelId="{37A2486F-F281-46DE-9E39-E0B17B740346}" type="presParOf" srcId="{C6C09F74-AE5B-4091-9420-EA0453308B99}" destId="{4FEA84F0-194A-459F-B428-E5B3AC38F38E}" srcOrd="10" destOrd="0" presId="urn:microsoft.com/office/officeart/2016/7/layout/BasicTimeline"/>
    <dgm:cxn modelId="{EAADA251-D3FB-42D7-AF4B-97735283A638}" type="presParOf" srcId="{4FEA84F0-194A-459F-B428-E5B3AC38F38E}" destId="{65224927-C4D8-47A9-A35E-BF220A7067F1}" srcOrd="0" destOrd="0" presId="urn:microsoft.com/office/officeart/2016/7/layout/BasicTimeline"/>
    <dgm:cxn modelId="{06013BD4-B73C-4012-A330-4A2FF9E4A3FB}" type="presParOf" srcId="{4FEA84F0-194A-459F-B428-E5B3AC38F38E}" destId="{24E3B925-3248-4932-84A3-F7D3ADD427F0}" srcOrd="1" destOrd="0" presId="urn:microsoft.com/office/officeart/2016/7/layout/BasicTimeline"/>
    <dgm:cxn modelId="{37B82820-FFAB-4501-94E6-A2A8762B05DB}" type="presParOf" srcId="{24E3B925-3248-4932-84A3-F7D3ADD427F0}" destId="{152D003C-5BE1-4683-8DA8-F11DC58686F2}" srcOrd="0" destOrd="0" presId="urn:microsoft.com/office/officeart/2016/7/layout/BasicTimeline"/>
    <dgm:cxn modelId="{E4CAA33A-7D8F-44DF-A564-B6276496E2F4}" type="presParOf" srcId="{24E3B925-3248-4932-84A3-F7D3ADD427F0}" destId="{FD2E9815-3E32-4D22-A933-4D66F3CC0A6A}" srcOrd="1" destOrd="0" presId="urn:microsoft.com/office/officeart/2016/7/layout/BasicTimeline"/>
    <dgm:cxn modelId="{D4413A53-4AE1-4DA9-A57D-D48C9EB79921}" type="presParOf" srcId="{4FEA84F0-194A-459F-B428-E5B3AC38F38E}" destId="{D931B9E3-8946-4B32-8BF0-E43EFE1E177D}" srcOrd="2" destOrd="0" presId="urn:microsoft.com/office/officeart/2016/7/layout/BasicTimeline"/>
    <dgm:cxn modelId="{13117099-9480-42B0-8E75-7F295CE4646B}" type="presParOf" srcId="{4FEA84F0-194A-459F-B428-E5B3AC38F38E}" destId="{A3F34AF3-3B91-4E0C-A290-BDB6981C72E6}" srcOrd="3" destOrd="0" presId="urn:microsoft.com/office/officeart/2016/7/layout/BasicTimeline"/>
    <dgm:cxn modelId="{F2710AEE-720C-4CF0-AF1D-0743C03EFCC2}" type="presParOf" srcId="{4FEA84F0-194A-459F-B428-E5B3AC38F38E}" destId="{A207B28B-BE48-4068-8B8F-DD0F21A6D535}"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02B3E2-E75E-4BD8-BF5F-43B6FA9A407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B68C1B5-21BB-4EB4-B544-B5CA730C5DD5}">
      <dgm:prSet/>
      <dgm:spPr/>
      <dgm:t>
        <a:bodyPr/>
        <a:lstStyle/>
        <a:p>
          <a:r>
            <a:rPr lang="fi-FI" dirty="0"/>
            <a:t>Benz </a:t>
          </a:r>
          <a:r>
            <a:rPr lang="fi-FI" dirty="0" err="1"/>
            <a:t>patent</a:t>
          </a:r>
          <a:r>
            <a:rPr lang="fi-FI" dirty="0"/>
            <a:t> </a:t>
          </a:r>
          <a:r>
            <a:rPr lang="fi-FI" dirty="0" err="1"/>
            <a:t>motor-wagen</a:t>
          </a:r>
          <a:r>
            <a:rPr lang="fi-FI" dirty="0"/>
            <a:t> (1885</a:t>
          </a:r>
          <a:r>
            <a:rPr lang="fi-FI" dirty="0">
              <a:latin typeface="Calibri Light" panose="020F0302020204030204"/>
            </a:rPr>
            <a:t>)</a:t>
          </a:r>
          <a:endParaRPr lang="en-US" dirty="0"/>
        </a:p>
      </dgm:t>
    </dgm:pt>
    <dgm:pt modelId="{503827F0-80D2-4850-905F-5AC1469C924D}" type="parTrans" cxnId="{F069DBD8-65D3-4ACE-B88B-A9B0CBA59997}">
      <dgm:prSet/>
      <dgm:spPr/>
      <dgm:t>
        <a:bodyPr/>
        <a:lstStyle/>
        <a:p>
          <a:endParaRPr lang="en-US"/>
        </a:p>
      </dgm:t>
    </dgm:pt>
    <dgm:pt modelId="{1AB76A43-9B46-4E3E-B1BC-E40642326C5B}" type="sibTrans" cxnId="{F069DBD8-65D3-4ACE-B88B-A9B0CBA59997}">
      <dgm:prSet/>
      <dgm:spPr/>
      <dgm:t>
        <a:bodyPr/>
        <a:lstStyle/>
        <a:p>
          <a:endParaRPr lang="en-US"/>
        </a:p>
      </dgm:t>
    </dgm:pt>
    <dgm:pt modelId="{07F34252-2648-450A-AEC4-20CA2FCC617B}">
      <dgm:prSet/>
      <dgm:spPr/>
      <dgm:t>
        <a:bodyPr/>
        <a:lstStyle/>
        <a:p>
          <a:r>
            <a:rPr lang="fi-FI" dirty="0"/>
            <a:t>Mercedes (1901)</a:t>
          </a:r>
          <a:endParaRPr lang="en-US" dirty="0"/>
        </a:p>
      </dgm:t>
    </dgm:pt>
    <dgm:pt modelId="{84362347-D408-4623-BB21-0561C951ECE9}" type="parTrans" cxnId="{69F50ACB-5E0C-479C-B4DB-9435C75136A0}">
      <dgm:prSet/>
      <dgm:spPr/>
      <dgm:t>
        <a:bodyPr/>
        <a:lstStyle/>
        <a:p>
          <a:endParaRPr lang="en-US"/>
        </a:p>
      </dgm:t>
    </dgm:pt>
    <dgm:pt modelId="{CEAFE1C5-005A-487A-BE31-F6C036B41001}" type="sibTrans" cxnId="{69F50ACB-5E0C-479C-B4DB-9435C75136A0}">
      <dgm:prSet/>
      <dgm:spPr/>
      <dgm:t>
        <a:bodyPr/>
        <a:lstStyle/>
        <a:p>
          <a:endParaRPr lang="en-US"/>
        </a:p>
      </dgm:t>
    </dgm:pt>
    <dgm:pt modelId="{A46DAD43-962F-4D44-BF18-4929E440D1A6}">
      <dgm:prSet/>
      <dgm:spPr/>
      <dgm:t>
        <a:bodyPr/>
        <a:lstStyle/>
        <a:p>
          <a:r>
            <a:rPr lang="fi-FI" dirty="0"/>
            <a:t>Audi (1909)</a:t>
          </a:r>
          <a:endParaRPr lang="en-US" dirty="0"/>
        </a:p>
      </dgm:t>
    </dgm:pt>
    <dgm:pt modelId="{0D6F8988-59FA-4ECC-8D29-3793DA36C28B}" type="parTrans" cxnId="{097C99DD-C4B1-49D8-AA90-799FEEE2CBCC}">
      <dgm:prSet/>
      <dgm:spPr/>
      <dgm:t>
        <a:bodyPr/>
        <a:lstStyle/>
        <a:p>
          <a:endParaRPr lang="en-US"/>
        </a:p>
      </dgm:t>
    </dgm:pt>
    <dgm:pt modelId="{4938A5BE-0194-49A3-B2F1-894684D108F0}" type="sibTrans" cxnId="{097C99DD-C4B1-49D8-AA90-799FEEE2CBCC}">
      <dgm:prSet/>
      <dgm:spPr/>
      <dgm:t>
        <a:bodyPr/>
        <a:lstStyle/>
        <a:p>
          <a:endParaRPr lang="en-US"/>
        </a:p>
      </dgm:t>
    </dgm:pt>
    <dgm:pt modelId="{5CA01971-6C9B-46D5-8C4C-CB31E601C9A6}">
      <dgm:prSet/>
      <dgm:spPr/>
      <dgm:t>
        <a:bodyPr/>
        <a:lstStyle/>
        <a:p>
          <a:r>
            <a:rPr lang="fi-FI" dirty="0"/>
            <a:t>BMW (1916)</a:t>
          </a:r>
          <a:endParaRPr lang="en-US" dirty="0"/>
        </a:p>
      </dgm:t>
    </dgm:pt>
    <dgm:pt modelId="{D760E77D-8ECF-453F-9434-F1FD229E25B9}" type="parTrans" cxnId="{D6D9345F-B4CD-4E59-81C8-EC2470FD889F}">
      <dgm:prSet/>
      <dgm:spPr/>
      <dgm:t>
        <a:bodyPr/>
        <a:lstStyle/>
        <a:p>
          <a:endParaRPr lang="en-US"/>
        </a:p>
      </dgm:t>
    </dgm:pt>
    <dgm:pt modelId="{22DA8923-618B-4A7A-A8B1-E2FE768CBD0E}" type="sibTrans" cxnId="{D6D9345F-B4CD-4E59-81C8-EC2470FD889F}">
      <dgm:prSet/>
      <dgm:spPr/>
      <dgm:t>
        <a:bodyPr/>
        <a:lstStyle/>
        <a:p>
          <a:endParaRPr lang="en-US"/>
        </a:p>
      </dgm:t>
    </dgm:pt>
    <dgm:pt modelId="{8AE70AB0-B8A5-4889-A3EE-AB4CC7B1B027}">
      <dgm:prSet/>
      <dgm:spPr/>
      <dgm:t>
        <a:bodyPr/>
        <a:lstStyle/>
        <a:p>
          <a:r>
            <a:rPr lang="fi-FI" dirty="0"/>
            <a:t>Mercedes-Benz (1926)</a:t>
          </a:r>
          <a:endParaRPr lang="en-US" dirty="0"/>
        </a:p>
      </dgm:t>
    </dgm:pt>
    <dgm:pt modelId="{0D8F1E6E-6712-4781-9685-19E76DCA96D7}" type="parTrans" cxnId="{89DFDAE5-7BE1-45DF-84D0-1C6D38FFA667}">
      <dgm:prSet/>
      <dgm:spPr/>
      <dgm:t>
        <a:bodyPr/>
        <a:lstStyle/>
        <a:p>
          <a:endParaRPr lang="en-US"/>
        </a:p>
      </dgm:t>
    </dgm:pt>
    <dgm:pt modelId="{C279F48B-8F62-43B0-9001-10E60B71D73A}" type="sibTrans" cxnId="{89DFDAE5-7BE1-45DF-84D0-1C6D38FFA667}">
      <dgm:prSet/>
      <dgm:spPr/>
      <dgm:t>
        <a:bodyPr/>
        <a:lstStyle/>
        <a:p>
          <a:endParaRPr lang="en-US"/>
        </a:p>
      </dgm:t>
    </dgm:pt>
    <dgm:pt modelId="{98FF2E17-6E01-4D28-9956-35A9FE216AA7}">
      <dgm:prSet/>
      <dgm:spPr/>
      <dgm:t>
        <a:bodyPr/>
        <a:lstStyle/>
        <a:p>
          <a:r>
            <a:rPr lang="fi-FI" dirty="0" err="1"/>
            <a:t>Porcshe</a:t>
          </a:r>
          <a:r>
            <a:rPr lang="fi-FI" dirty="0"/>
            <a:t> (1931)</a:t>
          </a:r>
          <a:endParaRPr lang="en-US" dirty="0"/>
        </a:p>
      </dgm:t>
    </dgm:pt>
    <dgm:pt modelId="{C4189AF7-4344-4B23-91DA-25BEA04896D4}" type="parTrans" cxnId="{647D7289-4CDD-4B13-B132-C8E0D2031D4F}">
      <dgm:prSet/>
      <dgm:spPr/>
      <dgm:t>
        <a:bodyPr/>
        <a:lstStyle/>
        <a:p>
          <a:endParaRPr lang="en-US"/>
        </a:p>
      </dgm:t>
    </dgm:pt>
    <dgm:pt modelId="{EFFFCFB3-D939-420B-ACDF-D4663577D6B3}" type="sibTrans" cxnId="{647D7289-4CDD-4B13-B132-C8E0D2031D4F}">
      <dgm:prSet/>
      <dgm:spPr/>
      <dgm:t>
        <a:bodyPr/>
        <a:lstStyle/>
        <a:p>
          <a:endParaRPr lang="en-US"/>
        </a:p>
      </dgm:t>
    </dgm:pt>
    <dgm:pt modelId="{57A7F34B-D05B-43BD-8295-6CC2550878D3}">
      <dgm:prSet/>
      <dgm:spPr/>
      <dgm:t>
        <a:bodyPr/>
        <a:lstStyle/>
        <a:p>
          <a:r>
            <a:rPr lang="fi-FI" dirty="0"/>
            <a:t>VW (1937)</a:t>
          </a:r>
          <a:endParaRPr lang="en-US" dirty="0"/>
        </a:p>
      </dgm:t>
    </dgm:pt>
    <dgm:pt modelId="{4AF9BB8D-8D32-4135-AA36-BA865FDA60B6}" type="parTrans" cxnId="{14C99048-3843-483C-A5ED-52CCB3E20EE0}">
      <dgm:prSet/>
      <dgm:spPr/>
      <dgm:t>
        <a:bodyPr/>
        <a:lstStyle/>
        <a:p>
          <a:endParaRPr lang="en-US"/>
        </a:p>
      </dgm:t>
    </dgm:pt>
    <dgm:pt modelId="{9FE8BB82-0322-4965-9900-11C92A760012}" type="sibTrans" cxnId="{14C99048-3843-483C-A5ED-52CCB3E20EE0}">
      <dgm:prSet/>
      <dgm:spPr/>
      <dgm:t>
        <a:bodyPr/>
        <a:lstStyle/>
        <a:p>
          <a:endParaRPr lang="en-US"/>
        </a:p>
      </dgm:t>
    </dgm:pt>
    <dgm:pt modelId="{2B21CE44-D3BE-4F7B-BECB-6A72E7BAFDE5}" type="pres">
      <dgm:prSet presAssocID="{D802B3E2-E75E-4BD8-BF5F-43B6FA9A407F}" presName="vert0" presStyleCnt="0">
        <dgm:presLayoutVars>
          <dgm:dir/>
          <dgm:animOne val="branch"/>
          <dgm:animLvl val="lvl"/>
        </dgm:presLayoutVars>
      </dgm:prSet>
      <dgm:spPr/>
    </dgm:pt>
    <dgm:pt modelId="{3B3AC806-310A-483A-ADCB-11559D25EA36}" type="pres">
      <dgm:prSet presAssocID="{6B68C1B5-21BB-4EB4-B544-B5CA730C5DD5}" presName="thickLine" presStyleLbl="alignNode1" presStyleIdx="0" presStyleCnt="7"/>
      <dgm:spPr/>
    </dgm:pt>
    <dgm:pt modelId="{2A742B34-F808-4A89-9EF1-3809FB72101D}" type="pres">
      <dgm:prSet presAssocID="{6B68C1B5-21BB-4EB4-B544-B5CA730C5DD5}" presName="horz1" presStyleCnt="0"/>
      <dgm:spPr/>
    </dgm:pt>
    <dgm:pt modelId="{A68EA9DC-7CFF-4CF0-B367-1FC3C81D9402}" type="pres">
      <dgm:prSet presAssocID="{6B68C1B5-21BB-4EB4-B544-B5CA730C5DD5}" presName="tx1" presStyleLbl="revTx" presStyleIdx="0" presStyleCnt="7"/>
      <dgm:spPr/>
    </dgm:pt>
    <dgm:pt modelId="{A6BE41FF-594F-48D2-9E5D-331E92DCD95F}" type="pres">
      <dgm:prSet presAssocID="{6B68C1B5-21BB-4EB4-B544-B5CA730C5DD5}" presName="vert1" presStyleCnt="0"/>
      <dgm:spPr/>
    </dgm:pt>
    <dgm:pt modelId="{48D952FE-8DE5-4661-96A8-191EF2F21844}" type="pres">
      <dgm:prSet presAssocID="{07F34252-2648-450A-AEC4-20CA2FCC617B}" presName="thickLine" presStyleLbl="alignNode1" presStyleIdx="1" presStyleCnt="7"/>
      <dgm:spPr/>
    </dgm:pt>
    <dgm:pt modelId="{76D3B45A-F9B4-4A12-B744-438979558F83}" type="pres">
      <dgm:prSet presAssocID="{07F34252-2648-450A-AEC4-20CA2FCC617B}" presName="horz1" presStyleCnt="0"/>
      <dgm:spPr/>
    </dgm:pt>
    <dgm:pt modelId="{1C15F04F-FB1D-4D35-B16D-E039EB473745}" type="pres">
      <dgm:prSet presAssocID="{07F34252-2648-450A-AEC4-20CA2FCC617B}" presName="tx1" presStyleLbl="revTx" presStyleIdx="1" presStyleCnt="7"/>
      <dgm:spPr/>
    </dgm:pt>
    <dgm:pt modelId="{EFFBDD3A-E5F3-4A2B-9C2A-B54BB0206A29}" type="pres">
      <dgm:prSet presAssocID="{07F34252-2648-450A-AEC4-20CA2FCC617B}" presName="vert1" presStyleCnt="0"/>
      <dgm:spPr/>
    </dgm:pt>
    <dgm:pt modelId="{9087FD17-B986-4A58-A6CF-CD043365436B}" type="pres">
      <dgm:prSet presAssocID="{A46DAD43-962F-4D44-BF18-4929E440D1A6}" presName="thickLine" presStyleLbl="alignNode1" presStyleIdx="2" presStyleCnt="7"/>
      <dgm:spPr/>
    </dgm:pt>
    <dgm:pt modelId="{8D6695C9-8378-43F6-8463-FFC0E9A243F8}" type="pres">
      <dgm:prSet presAssocID="{A46DAD43-962F-4D44-BF18-4929E440D1A6}" presName="horz1" presStyleCnt="0"/>
      <dgm:spPr/>
    </dgm:pt>
    <dgm:pt modelId="{E3529C20-C3CF-430D-B969-89D95E655A48}" type="pres">
      <dgm:prSet presAssocID="{A46DAD43-962F-4D44-BF18-4929E440D1A6}" presName="tx1" presStyleLbl="revTx" presStyleIdx="2" presStyleCnt="7"/>
      <dgm:spPr/>
    </dgm:pt>
    <dgm:pt modelId="{21259B2A-21B2-4A21-AF87-0F566EDAE862}" type="pres">
      <dgm:prSet presAssocID="{A46DAD43-962F-4D44-BF18-4929E440D1A6}" presName="vert1" presStyleCnt="0"/>
      <dgm:spPr/>
    </dgm:pt>
    <dgm:pt modelId="{48EEB808-DC88-4862-A677-01B43357B838}" type="pres">
      <dgm:prSet presAssocID="{5CA01971-6C9B-46D5-8C4C-CB31E601C9A6}" presName="thickLine" presStyleLbl="alignNode1" presStyleIdx="3" presStyleCnt="7"/>
      <dgm:spPr/>
    </dgm:pt>
    <dgm:pt modelId="{018940A8-E47A-4549-80D7-1B5F97F70B94}" type="pres">
      <dgm:prSet presAssocID="{5CA01971-6C9B-46D5-8C4C-CB31E601C9A6}" presName="horz1" presStyleCnt="0"/>
      <dgm:spPr/>
    </dgm:pt>
    <dgm:pt modelId="{F4F881EF-FFEE-4D7D-AE4B-EA709FA0DE63}" type="pres">
      <dgm:prSet presAssocID="{5CA01971-6C9B-46D5-8C4C-CB31E601C9A6}" presName="tx1" presStyleLbl="revTx" presStyleIdx="3" presStyleCnt="7"/>
      <dgm:spPr/>
    </dgm:pt>
    <dgm:pt modelId="{8D711C86-E4F1-44CB-A2F3-CC6537C4FFA8}" type="pres">
      <dgm:prSet presAssocID="{5CA01971-6C9B-46D5-8C4C-CB31E601C9A6}" presName="vert1" presStyleCnt="0"/>
      <dgm:spPr/>
    </dgm:pt>
    <dgm:pt modelId="{122FEDF0-E99D-4C25-B6FB-6043CB0DA24D}" type="pres">
      <dgm:prSet presAssocID="{8AE70AB0-B8A5-4889-A3EE-AB4CC7B1B027}" presName="thickLine" presStyleLbl="alignNode1" presStyleIdx="4" presStyleCnt="7"/>
      <dgm:spPr/>
    </dgm:pt>
    <dgm:pt modelId="{4FB85473-67FE-43D9-BED6-34C96CFC1628}" type="pres">
      <dgm:prSet presAssocID="{8AE70AB0-B8A5-4889-A3EE-AB4CC7B1B027}" presName="horz1" presStyleCnt="0"/>
      <dgm:spPr/>
    </dgm:pt>
    <dgm:pt modelId="{58DCEB1B-054E-48E4-B211-19C5AE8DE072}" type="pres">
      <dgm:prSet presAssocID="{8AE70AB0-B8A5-4889-A3EE-AB4CC7B1B027}" presName="tx1" presStyleLbl="revTx" presStyleIdx="4" presStyleCnt="7"/>
      <dgm:spPr/>
    </dgm:pt>
    <dgm:pt modelId="{6BF75B65-D5BA-4E7B-AC79-0848B282DB89}" type="pres">
      <dgm:prSet presAssocID="{8AE70AB0-B8A5-4889-A3EE-AB4CC7B1B027}" presName="vert1" presStyleCnt="0"/>
      <dgm:spPr/>
    </dgm:pt>
    <dgm:pt modelId="{A27E4F9F-9241-48E8-8DB0-BB333EDE88A3}" type="pres">
      <dgm:prSet presAssocID="{98FF2E17-6E01-4D28-9956-35A9FE216AA7}" presName="thickLine" presStyleLbl="alignNode1" presStyleIdx="5" presStyleCnt="7"/>
      <dgm:spPr/>
    </dgm:pt>
    <dgm:pt modelId="{56E28CFD-2D5A-41FD-9CCA-9B4ACB7AE4A9}" type="pres">
      <dgm:prSet presAssocID="{98FF2E17-6E01-4D28-9956-35A9FE216AA7}" presName="horz1" presStyleCnt="0"/>
      <dgm:spPr/>
    </dgm:pt>
    <dgm:pt modelId="{FD30C637-7D98-4920-A7E2-A7B9D7F209DE}" type="pres">
      <dgm:prSet presAssocID="{98FF2E17-6E01-4D28-9956-35A9FE216AA7}" presName="tx1" presStyleLbl="revTx" presStyleIdx="5" presStyleCnt="7"/>
      <dgm:spPr/>
    </dgm:pt>
    <dgm:pt modelId="{BC5D082C-1F27-4B6D-8F03-686C36E58EEF}" type="pres">
      <dgm:prSet presAssocID="{98FF2E17-6E01-4D28-9956-35A9FE216AA7}" presName="vert1" presStyleCnt="0"/>
      <dgm:spPr/>
    </dgm:pt>
    <dgm:pt modelId="{F3334D40-8EEA-45C8-B586-2324076EE6ED}" type="pres">
      <dgm:prSet presAssocID="{57A7F34B-D05B-43BD-8295-6CC2550878D3}" presName="thickLine" presStyleLbl="alignNode1" presStyleIdx="6" presStyleCnt="7"/>
      <dgm:spPr/>
    </dgm:pt>
    <dgm:pt modelId="{AEAE742C-E41E-4B2B-A582-87F1516999D4}" type="pres">
      <dgm:prSet presAssocID="{57A7F34B-D05B-43BD-8295-6CC2550878D3}" presName="horz1" presStyleCnt="0"/>
      <dgm:spPr/>
    </dgm:pt>
    <dgm:pt modelId="{AB7AF1AE-CE0C-4725-B6C0-9D6C75E61D2F}" type="pres">
      <dgm:prSet presAssocID="{57A7F34B-D05B-43BD-8295-6CC2550878D3}" presName="tx1" presStyleLbl="revTx" presStyleIdx="6" presStyleCnt="7"/>
      <dgm:spPr/>
    </dgm:pt>
    <dgm:pt modelId="{2C03A7DB-6755-41D4-AF27-9193F17B9E94}" type="pres">
      <dgm:prSet presAssocID="{57A7F34B-D05B-43BD-8295-6CC2550878D3}" presName="vert1" presStyleCnt="0"/>
      <dgm:spPr/>
    </dgm:pt>
  </dgm:ptLst>
  <dgm:cxnLst>
    <dgm:cxn modelId="{71070718-39FB-4061-9800-35A1EF3572E1}" type="presOf" srcId="{98FF2E17-6E01-4D28-9956-35A9FE216AA7}" destId="{FD30C637-7D98-4920-A7E2-A7B9D7F209DE}" srcOrd="0" destOrd="0" presId="urn:microsoft.com/office/officeart/2008/layout/LinedList"/>
    <dgm:cxn modelId="{D6D9345F-B4CD-4E59-81C8-EC2470FD889F}" srcId="{D802B3E2-E75E-4BD8-BF5F-43B6FA9A407F}" destId="{5CA01971-6C9B-46D5-8C4C-CB31E601C9A6}" srcOrd="3" destOrd="0" parTransId="{D760E77D-8ECF-453F-9434-F1FD229E25B9}" sibTransId="{22DA8923-618B-4A7A-A8B1-E2FE768CBD0E}"/>
    <dgm:cxn modelId="{14C99048-3843-483C-A5ED-52CCB3E20EE0}" srcId="{D802B3E2-E75E-4BD8-BF5F-43B6FA9A407F}" destId="{57A7F34B-D05B-43BD-8295-6CC2550878D3}" srcOrd="6" destOrd="0" parTransId="{4AF9BB8D-8D32-4135-AA36-BA865FDA60B6}" sibTransId="{9FE8BB82-0322-4965-9900-11C92A760012}"/>
    <dgm:cxn modelId="{CDD6BD4F-17CA-4915-ADA0-558C80D944DA}" type="presOf" srcId="{D802B3E2-E75E-4BD8-BF5F-43B6FA9A407F}" destId="{2B21CE44-D3BE-4F7B-BECB-6A72E7BAFDE5}" srcOrd="0" destOrd="0" presId="urn:microsoft.com/office/officeart/2008/layout/LinedList"/>
    <dgm:cxn modelId="{8AF64752-F0EF-410B-908B-75959FEAED18}" type="presOf" srcId="{A46DAD43-962F-4D44-BF18-4929E440D1A6}" destId="{E3529C20-C3CF-430D-B969-89D95E655A48}" srcOrd="0" destOrd="0" presId="urn:microsoft.com/office/officeart/2008/layout/LinedList"/>
    <dgm:cxn modelId="{647D7289-4CDD-4B13-B132-C8E0D2031D4F}" srcId="{D802B3E2-E75E-4BD8-BF5F-43B6FA9A407F}" destId="{98FF2E17-6E01-4D28-9956-35A9FE216AA7}" srcOrd="5" destOrd="0" parTransId="{C4189AF7-4344-4B23-91DA-25BEA04896D4}" sibTransId="{EFFFCFB3-D939-420B-ACDF-D4663577D6B3}"/>
    <dgm:cxn modelId="{69F50ACB-5E0C-479C-B4DB-9435C75136A0}" srcId="{D802B3E2-E75E-4BD8-BF5F-43B6FA9A407F}" destId="{07F34252-2648-450A-AEC4-20CA2FCC617B}" srcOrd="1" destOrd="0" parTransId="{84362347-D408-4623-BB21-0561C951ECE9}" sibTransId="{CEAFE1C5-005A-487A-BE31-F6C036B41001}"/>
    <dgm:cxn modelId="{B2DCDDD4-A601-4E31-9DD2-6655EB22250F}" type="presOf" srcId="{57A7F34B-D05B-43BD-8295-6CC2550878D3}" destId="{AB7AF1AE-CE0C-4725-B6C0-9D6C75E61D2F}" srcOrd="0" destOrd="0" presId="urn:microsoft.com/office/officeart/2008/layout/LinedList"/>
    <dgm:cxn modelId="{F069DBD8-65D3-4ACE-B88B-A9B0CBA59997}" srcId="{D802B3E2-E75E-4BD8-BF5F-43B6FA9A407F}" destId="{6B68C1B5-21BB-4EB4-B544-B5CA730C5DD5}" srcOrd="0" destOrd="0" parTransId="{503827F0-80D2-4850-905F-5AC1469C924D}" sibTransId="{1AB76A43-9B46-4E3E-B1BC-E40642326C5B}"/>
    <dgm:cxn modelId="{097C99DD-C4B1-49D8-AA90-799FEEE2CBCC}" srcId="{D802B3E2-E75E-4BD8-BF5F-43B6FA9A407F}" destId="{A46DAD43-962F-4D44-BF18-4929E440D1A6}" srcOrd="2" destOrd="0" parTransId="{0D6F8988-59FA-4ECC-8D29-3793DA36C28B}" sibTransId="{4938A5BE-0194-49A3-B2F1-894684D108F0}"/>
    <dgm:cxn modelId="{0B21CEDD-FF8F-4255-8F6B-D3A197312E24}" type="presOf" srcId="{8AE70AB0-B8A5-4889-A3EE-AB4CC7B1B027}" destId="{58DCEB1B-054E-48E4-B211-19C5AE8DE072}" srcOrd="0" destOrd="0" presId="urn:microsoft.com/office/officeart/2008/layout/LinedList"/>
    <dgm:cxn modelId="{924AD0DE-2051-4CD7-B28B-9C9889048C9F}" type="presOf" srcId="{5CA01971-6C9B-46D5-8C4C-CB31E601C9A6}" destId="{F4F881EF-FFEE-4D7D-AE4B-EA709FA0DE63}" srcOrd="0" destOrd="0" presId="urn:microsoft.com/office/officeart/2008/layout/LinedList"/>
    <dgm:cxn modelId="{89DFDAE5-7BE1-45DF-84D0-1C6D38FFA667}" srcId="{D802B3E2-E75E-4BD8-BF5F-43B6FA9A407F}" destId="{8AE70AB0-B8A5-4889-A3EE-AB4CC7B1B027}" srcOrd="4" destOrd="0" parTransId="{0D8F1E6E-6712-4781-9685-19E76DCA96D7}" sibTransId="{C279F48B-8F62-43B0-9001-10E60B71D73A}"/>
    <dgm:cxn modelId="{BD9A78F2-C27C-4C2F-A8F3-D1739F1AF9AB}" type="presOf" srcId="{6B68C1B5-21BB-4EB4-B544-B5CA730C5DD5}" destId="{A68EA9DC-7CFF-4CF0-B367-1FC3C81D9402}" srcOrd="0" destOrd="0" presId="urn:microsoft.com/office/officeart/2008/layout/LinedList"/>
    <dgm:cxn modelId="{B2A405FA-7F68-49A9-A8D7-20D36F44EA34}" type="presOf" srcId="{07F34252-2648-450A-AEC4-20CA2FCC617B}" destId="{1C15F04F-FB1D-4D35-B16D-E039EB473745}" srcOrd="0" destOrd="0" presId="urn:microsoft.com/office/officeart/2008/layout/LinedList"/>
    <dgm:cxn modelId="{881CB06E-FA47-402B-BC0B-07766D13F509}" type="presParOf" srcId="{2B21CE44-D3BE-4F7B-BECB-6A72E7BAFDE5}" destId="{3B3AC806-310A-483A-ADCB-11559D25EA36}" srcOrd="0" destOrd="0" presId="urn:microsoft.com/office/officeart/2008/layout/LinedList"/>
    <dgm:cxn modelId="{3A0A0828-C147-4604-959E-02FAE8C80FAE}" type="presParOf" srcId="{2B21CE44-D3BE-4F7B-BECB-6A72E7BAFDE5}" destId="{2A742B34-F808-4A89-9EF1-3809FB72101D}" srcOrd="1" destOrd="0" presId="urn:microsoft.com/office/officeart/2008/layout/LinedList"/>
    <dgm:cxn modelId="{CC125E95-693E-487D-949A-61C4C0B9B6BB}" type="presParOf" srcId="{2A742B34-F808-4A89-9EF1-3809FB72101D}" destId="{A68EA9DC-7CFF-4CF0-B367-1FC3C81D9402}" srcOrd="0" destOrd="0" presId="urn:microsoft.com/office/officeart/2008/layout/LinedList"/>
    <dgm:cxn modelId="{5BA631FC-A4C1-4DA4-9032-61C6452DFB60}" type="presParOf" srcId="{2A742B34-F808-4A89-9EF1-3809FB72101D}" destId="{A6BE41FF-594F-48D2-9E5D-331E92DCD95F}" srcOrd="1" destOrd="0" presId="urn:microsoft.com/office/officeart/2008/layout/LinedList"/>
    <dgm:cxn modelId="{1C54D221-7615-467C-83C7-2DAE2916E1C9}" type="presParOf" srcId="{2B21CE44-D3BE-4F7B-BECB-6A72E7BAFDE5}" destId="{48D952FE-8DE5-4661-96A8-191EF2F21844}" srcOrd="2" destOrd="0" presId="urn:microsoft.com/office/officeart/2008/layout/LinedList"/>
    <dgm:cxn modelId="{DD220E37-2FFB-4386-A252-DD4A5A65ADDF}" type="presParOf" srcId="{2B21CE44-D3BE-4F7B-BECB-6A72E7BAFDE5}" destId="{76D3B45A-F9B4-4A12-B744-438979558F83}" srcOrd="3" destOrd="0" presId="urn:microsoft.com/office/officeart/2008/layout/LinedList"/>
    <dgm:cxn modelId="{1A48F67F-D9CD-421C-A4E7-B832EA558A9C}" type="presParOf" srcId="{76D3B45A-F9B4-4A12-B744-438979558F83}" destId="{1C15F04F-FB1D-4D35-B16D-E039EB473745}" srcOrd="0" destOrd="0" presId="urn:microsoft.com/office/officeart/2008/layout/LinedList"/>
    <dgm:cxn modelId="{355D5A22-0DD2-4483-B1E6-3DB5D3E653FE}" type="presParOf" srcId="{76D3B45A-F9B4-4A12-B744-438979558F83}" destId="{EFFBDD3A-E5F3-4A2B-9C2A-B54BB0206A29}" srcOrd="1" destOrd="0" presId="urn:microsoft.com/office/officeart/2008/layout/LinedList"/>
    <dgm:cxn modelId="{0E8CB774-584F-4807-95D0-C7EBA86BD711}" type="presParOf" srcId="{2B21CE44-D3BE-4F7B-BECB-6A72E7BAFDE5}" destId="{9087FD17-B986-4A58-A6CF-CD043365436B}" srcOrd="4" destOrd="0" presId="urn:microsoft.com/office/officeart/2008/layout/LinedList"/>
    <dgm:cxn modelId="{2BEFE572-4341-4B3D-983E-8CF0E8DB0F88}" type="presParOf" srcId="{2B21CE44-D3BE-4F7B-BECB-6A72E7BAFDE5}" destId="{8D6695C9-8378-43F6-8463-FFC0E9A243F8}" srcOrd="5" destOrd="0" presId="urn:microsoft.com/office/officeart/2008/layout/LinedList"/>
    <dgm:cxn modelId="{78F6ECE2-9FA1-47FE-9EE3-82365BDEFD77}" type="presParOf" srcId="{8D6695C9-8378-43F6-8463-FFC0E9A243F8}" destId="{E3529C20-C3CF-430D-B969-89D95E655A48}" srcOrd="0" destOrd="0" presId="urn:microsoft.com/office/officeart/2008/layout/LinedList"/>
    <dgm:cxn modelId="{25C2FF7A-33A0-458D-B4B0-8DA366AC19BB}" type="presParOf" srcId="{8D6695C9-8378-43F6-8463-FFC0E9A243F8}" destId="{21259B2A-21B2-4A21-AF87-0F566EDAE862}" srcOrd="1" destOrd="0" presId="urn:microsoft.com/office/officeart/2008/layout/LinedList"/>
    <dgm:cxn modelId="{E24B8445-A372-4B29-AC1B-663D5B28C391}" type="presParOf" srcId="{2B21CE44-D3BE-4F7B-BECB-6A72E7BAFDE5}" destId="{48EEB808-DC88-4862-A677-01B43357B838}" srcOrd="6" destOrd="0" presId="urn:microsoft.com/office/officeart/2008/layout/LinedList"/>
    <dgm:cxn modelId="{3883287C-F201-4147-8F60-BCD2C8B9AA49}" type="presParOf" srcId="{2B21CE44-D3BE-4F7B-BECB-6A72E7BAFDE5}" destId="{018940A8-E47A-4549-80D7-1B5F97F70B94}" srcOrd="7" destOrd="0" presId="urn:microsoft.com/office/officeart/2008/layout/LinedList"/>
    <dgm:cxn modelId="{14AC6625-96BF-45CF-A2A1-F61C8E6C9984}" type="presParOf" srcId="{018940A8-E47A-4549-80D7-1B5F97F70B94}" destId="{F4F881EF-FFEE-4D7D-AE4B-EA709FA0DE63}" srcOrd="0" destOrd="0" presId="urn:microsoft.com/office/officeart/2008/layout/LinedList"/>
    <dgm:cxn modelId="{925C945C-6B62-4558-BD3D-4168AE8994CA}" type="presParOf" srcId="{018940A8-E47A-4549-80D7-1B5F97F70B94}" destId="{8D711C86-E4F1-44CB-A2F3-CC6537C4FFA8}" srcOrd="1" destOrd="0" presId="urn:microsoft.com/office/officeart/2008/layout/LinedList"/>
    <dgm:cxn modelId="{C5E4C214-7E2B-4D1C-86E7-D6267A91938C}" type="presParOf" srcId="{2B21CE44-D3BE-4F7B-BECB-6A72E7BAFDE5}" destId="{122FEDF0-E99D-4C25-B6FB-6043CB0DA24D}" srcOrd="8" destOrd="0" presId="urn:microsoft.com/office/officeart/2008/layout/LinedList"/>
    <dgm:cxn modelId="{BF2648D3-1BBA-4831-B454-6C29BB2D2787}" type="presParOf" srcId="{2B21CE44-D3BE-4F7B-BECB-6A72E7BAFDE5}" destId="{4FB85473-67FE-43D9-BED6-34C96CFC1628}" srcOrd="9" destOrd="0" presId="urn:microsoft.com/office/officeart/2008/layout/LinedList"/>
    <dgm:cxn modelId="{55815430-0607-4615-9BE3-4EEE22DB2AE9}" type="presParOf" srcId="{4FB85473-67FE-43D9-BED6-34C96CFC1628}" destId="{58DCEB1B-054E-48E4-B211-19C5AE8DE072}" srcOrd="0" destOrd="0" presId="urn:microsoft.com/office/officeart/2008/layout/LinedList"/>
    <dgm:cxn modelId="{B6AC8196-4A1E-4034-B89B-11133B2B6A53}" type="presParOf" srcId="{4FB85473-67FE-43D9-BED6-34C96CFC1628}" destId="{6BF75B65-D5BA-4E7B-AC79-0848B282DB89}" srcOrd="1" destOrd="0" presId="urn:microsoft.com/office/officeart/2008/layout/LinedList"/>
    <dgm:cxn modelId="{E744A6A8-2BDD-4E67-A772-5C0B1AF6E9DB}" type="presParOf" srcId="{2B21CE44-D3BE-4F7B-BECB-6A72E7BAFDE5}" destId="{A27E4F9F-9241-48E8-8DB0-BB333EDE88A3}" srcOrd="10" destOrd="0" presId="urn:microsoft.com/office/officeart/2008/layout/LinedList"/>
    <dgm:cxn modelId="{1798EDD7-2B71-462D-A842-F44E289B591C}" type="presParOf" srcId="{2B21CE44-D3BE-4F7B-BECB-6A72E7BAFDE5}" destId="{56E28CFD-2D5A-41FD-9CCA-9B4ACB7AE4A9}" srcOrd="11" destOrd="0" presId="urn:microsoft.com/office/officeart/2008/layout/LinedList"/>
    <dgm:cxn modelId="{4B24DE3C-9C84-42F7-9E54-5FECDEA13377}" type="presParOf" srcId="{56E28CFD-2D5A-41FD-9CCA-9B4ACB7AE4A9}" destId="{FD30C637-7D98-4920-A7E2-A7B9D7F209DE}" srcOrd="0" destOrd="0" presId="urn:microsoft.com/office/officeart/2008/layout/LinedList"/>
    <dgm:cxn modelId="{D6C0D9E5-0742-4301-888C-9615A35B7B78}" type="presParOf" srcId="{56E28CFD-2D5A-41FD-9CCA-9B4ACB7AE4A9}" destId="{BC5D082C-1F27-4B6D-8F03-686C36E58EEF}" srcOrd="1" destOrd="0" presId="urn:microsoft.com/office/officeart/2008/layout/LinedList"/>
    <dgm:cxn modelId="{DDC86F11-90EB-4C08-95A5-9D68F502209F}" type="presParOf" srcId="{2B21CE44-D3BE-4F7B-BECB-6A72E7BAFDE5}" destId="{F3334D40-8EEA-45C8-B586-2324076EE6ED}" srcOrd="12" destOrd="0" presId="urn:microsoft.com/office/officeart/2008/layout/LinedList"/>
    <dgm:cxn modelId="{4D2D0626-B89C-4D70-A485-05FBD0D2E082}" type="presParOf" srcId="{2B21CE44-D3BE-4F7B-BECB-6A72E7BAFDE5}" destId="{AEAE742C-E41E-4B2B-A582-87F1516999D4}" srcOrd="13" destOrd="0" presId="urn:microsoft.com/office/officeart/2008/layout/LinedList"/>
    <dgm:cxn modelId="{A2576341-EC23-466B-B425-8ECE3892DD5E}" type="presParOf" srcId="{AEAE742C-E41E-4B2B-A582-87F1516999D4}" destId="{AB7AF1AE-CE0C-4725-B6C0-9D6C75E61D2F}" srcOrd="0" destOrd="0" presId="urn:microsoft.com/office/officeart/2008/layout/LinedList"/>
    <dgm:cxn modelId="{73C17665-525E-4568-BBF2-12C9FFD791F5}" type="presParOf" srcId="{AEAE742C-E41E-4B2B-A582-87F1516999D4}" destId="{2C03A7DB-6755-41D4-AF27-9193F17B9E9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7F8B-5495-4EB4-B517-645C216BFCA9}">
      <dsp:nvSpPr>
        <dsp:cNvPr id="0" name=""/>
        <dsp:cNvSpPr/>
      </dsp:nvSpPr>
      <dsp:spPr>
        <a:xfrm>
          <a:off x="0" y="1787978"/>
          <a:ext cx="5198273" cy="0"/>
        </a:xfrm>
        <a:prstGeom prst="line">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E0C75985-78E3-4ADC-896D-8999041B3EFB}">
      <dsp:nvSpPr>
        <dsp:cNvPr id="0" name=""/>
        <dsp:cNvSpPr/>
      </dsp:nvSpPr>
      <dsp:spPr>
        <a:xfrm>
          <a:off x="80588" y="1920288"/>
          <a:ext cx="1172657" cy="404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1885</a:t>
          </a:r>
        </a:p>
      </dsp:txBody>
      <dsp:txXfrm>
        <a:off x="80588" y="1920288"/>
        <a:ext cx="1172657" cy="404083"/>
      </dsp:txXfrm>
    </dsp:sp>
    <dsp:sp modelId="{431DDC64-43BF-4C7E-87A2-5219D04FA475}">
      <dsp:nvSpPr>
        <dsp:cNvPr id="0" name=""/>
        <dsp:cNvSpPr/>
      </dsp:nvSpPr>
      <dsp:spPr>
        <a:xfrm>
          <a:off x="634" y="498846"/>
          <a:ext cx="1332565" cy="60970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The car</a:t>
          </a:r>
        </a:p>
      </dsp:txBody>
      <dsp:txXfrm>
        <a:off x="30397" y="528609"/>
        <a:ext cx="1273039" cy="550174"/>
      </dsp:txXfrm>
    </dsp:sp>
    <dsp:sp modelId="{97C808AC-F8F1-4C82-9629-EF0C23A5F5A0}">
      <dsp:nvSpPr>
        <dsp:cNvPr id="0" name=""/>
        <dsp:cNvSpPr/>
      </dsp:nvSpPr>
      <dsp:spPr>
        <a:xfrm>
          <a:off x="666917" y="1108546"/>
          <a:ext cx="0" cy="679431"/>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C46ABE1-ADA0-4706-8763-6A451BF6C6D3}">
      <dsp:nvSpPr>
        <dsp:cNvPr id="0" name=""/>
        <dsp:cNvSpPr/>
      </dsp:nvSpPr>
      <dsp:spPr>
        <a:xfrm>
          <a:off x="853476" y="1251584"/>
          <a:ext cx="1172657" cy="404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1926</a:t>
          </a:r>
        </a:p>
      </dsp:txBody>
      <dsp:txXfrm>
        <a:off x="853476" y="1251584"/>
        <a:ext cx="1172657" cy="404083"/>
      </dsp:txXfrm>
    </dsp:sp>
    <dsp:sp modelId="{39C63204-6267-4502-97E0-254D89BD5B4F}">
      <dsp:nvSpPr>
        <dsp:cNvPr id="0" name=""/>
        <dsp:cNvSpPr/>
      </dsp:nvSpPr>
      <dsp:spPr>
        <a:xfrm>
          <a:off x="640097" y="1761158"/>
          <a:ext cx="53639" cy="53639"/>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93A4FE-6952-4076-8EA3-F248873D3404}">
      <dsp:nvSpPr>
        <dsp:cNvPr id="0" name=""/>
        <dsp:cNvSpPr/>
      </dsp:nvSpPr>
      <dsp:spPr>
        <a:xfrm>
          <a:off x="773522" y="2467410"/>
          <a:ext cx="1332565" cy="60970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first hydraulic braking system </a:t>
          </a:r>
        </a:p>
      </dsp:txBody>
      <dsp:txXfrm>
        <a:off x="803285" y="2497173"/>
        <a:ext cx="1273039" cy="550174"/>
      </dsp:txXfrm>
    </dsp:sp>
    <dsp:sp modelId="{37220C69-5C16-4D9B-9EAE-7354D6C96513}">
      <dsp:nvSpPr>
        <dsp:cNvPr id="0" name=""/>
        <dsp:cNvSpPr/>
      </dsp:nvSpPr>
      <dsp:spPr>
        <a:xfrm>
          <a:off x="1439804" y="1787978"/>
          <a:ext cx="0" cy="679431"/>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C869F62-E749-463E-A3D2-434EB0CB05D7}">
      <dsp:nvSpPr>
        <dsp:cNvPr id="0" name=""/>
        <dsp:cNvSpPr/>
      </dsp:nvSpPr>
      <dsp:spPr>
        <a:xfrm>
          <a:off x="1626363" y="1920288"/>
          <a:ext cx="1172657" cy="404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1936</a:t>
          </a:r>
        </a:p>
      </dsp:txBody>
      <dsp:txXfrm>
        <a:off x="1626363" y="1920288"/>
        <a:ext cx="1172657" cy="404083"/>
      </dsp:txXfrm>
    </dsp:sp>
    <dsp:sp modelId="{C562331F-6FD1-421B-850C-5BE7637D5ED9}">
      <dsp:nvSpPr>
        <dsp:cNvPr id="0" name=""/>
        <dsp:cNvSpPr/>
      </dsp:nvSpPr>
      <dsp:spPr>
        <a:xfrm>
          <a:off x="1412985" y="1761158"/>
          <a:ext cx="53639" cy="53639"/>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0134E2-39A5-4C26-AA8E-FFD959C1A60B}">
      <dsp:nvSpPr>
        <dsp:cNvPr id="0" name=""/>
        <dsp:cNvSpPr/>
      </dsp:nvSpPr>
      <dsp:spPr>
        <a:xfrm>
          <a:off x="1546410" y="498846"/>
          <a:ext cx="1332565" cy="60970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first diesel passenger car</a:t>
          </a:r>
        </a:p>
      </dsp:txBody>
      <dsp:txXfrm>
        <a:off x="1576173" y="528609"/>
        <a:ext cx="1273039" cy="550174"/>
      </dsp:txXfrm>
    </dsp:sp>
    <dsp:sp modelId="{F64CD5E1-2E86-4A69-95B1-41D6C0A08834}">
      <dsp:nvSpPr>
        <dsp:cNvPr id="0" name=""/>
        <dsp:cNvSpPr/>
      </dsp:nvSpPr>
      <dsp:spPr>
        <a:xfrm>
          <a:off x="2212692" y="1108546"/>
          <a:ext cx="0" cy="679431"/>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AFC883-9807-4134-87F6-C48743AB9C3D}">
      <dsp:nvSpPr>
        <dsp:cNvPr id="0" name=""/>
        <dsp:cNvSpPr/>
      </dsp:nvSpPr>
      <dsp:spPr>
        <a:xfrm>
          <a:off x="2399251" y="1251584"/>
          <a:ext cx="1172657" cy="404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1989</a:t>
          </a:r>
        </a:p>
      </dsp:txBody>
      <dsp:txXfrm>
        <a:off x="2399251" y="1251584"/>
        <a:ext cx="1172657" cy="404083"/>
      </dsp:txXfrm>
    </dsp:sp>
    <dsp:sp modelId="{3F52CDCB-0BEC-45BD-B7DD-31149E9C60EB}">
      <dsp:nvSpPr>
        <dsp:cNvPr id="0" name=""/>
        <dsp:cNvSpPr/>
      </dsp:nvSpPr>
      <dsp:spPr>
        <a:xfrm>
          <a:off x="2185872" y="1761158"/>
          <a:ext cx="53639" cy="53639"/>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38ACE1-1F5D-41BB-9264-202006BE06FC}">
      <dsp:nvSpPr>
        <dsp:cNvPr id="0" name=""/>
        <dsp:cNvSpPr/>
      </dsp:nvSpPr>
      <dsp:spPr>
        <a:xfrm>
          <a:off x="2319297" y="2467410"/>
          <a:ext cx="1332565" cy="60970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Infared key</a:t>
          </a:r>
        </a:p>
      </dsp:txBody>
      <dsp:txXfrm>
        <a:off x="2349060" y="2497173"/>
        <a:ext cx="1273039" cy="550174"/>
      </dsp:txXfrm>
    </dsp:sp>
    <dsp:sp modelId="{85068D48-4F20-4DD1-94A3-65A07E629909}">
      <dsp:nvSpPr>
        <dsp:cNvPr id="0" name=""/>
        <dsp:cNvSpPr/>
      </dsp:nvSpPr>
      <dsp:spPr>
        <a:xfrm>
          <a:off x="2985580" y="1787978"/>
          <a:ext cx="0" cy="679431"/>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1094078-2558-45A7-8650-5ED61F446E64}">
      <dsp:nvSpPr>
        <dsp:cNvPr id="0" name=""/>
        <dsp:cNvSpPr/>
      </dsp:nvSpPr>
      <dsp:spPr>
        <a:xfrm>
          <a:off x="3172139" y="1920288"/>
          <a:ext cx="1172657" cy="404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1990</a:t>
          </a:r>
        </a:p>
      </dsp:txBody>
      <dsp:txXfrm>
        <a:off x="3172139" y="1920288"/>
        <a:ext cx="1172657" cy="404083"/>
      </dsp:txXfrm>
    </dsp:sp>
    <dsp:sp modelId="{8C143016-5285-4560-BBE0-BEA719254007}">
      <dsp:nvSpPr>
        <dsp:cNvPr id="0" name=""/>
        <dsp:cNvSpPr/>
      </dsp:nvSpPr>
      <dsp:spPr>
        <a:xfrm>
          <a:off x="2958760" y="1761158"/>
          <a:ext cx="53639" cy="53639"/>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0D0C4-7B1E-4A65-AADE-DDF89989FF2F}">
      <dsp:nvSpPr>
        <dsp:cNvPr id="0" name=""/>
        <dsp:cNvSpPr/>
      </dsp:nvSpPr>
      <dsp:spPr>
        <a:xfrm>
          <a:off x="3092185" y="498846"/>
          <a:ext cx="1332565" cy="60970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switchblade car key </a:t>
          </a:r>
        </a:p>
      </dsp:txBody>
      <dsp:txXfrm>
        <a:off x="3121948" y="528609"/>
        <a:ext cx="1273039" cy="550174"/>
      </dsp:txXfrm>
    </dsp:sp>
    <dsp:sp modelId="{FE2ACCC1-F2F5-4C6E-8EC7-84CEB2C3B3E6}">
      <dsp:nvSpPr>
        <dsp:cNvPr id="0" name=""/>
        <dsp:cNvSpPr/>
      </dsp:nvSpPr>
      <dsp:spPr>
        <a:xfrm>
          <a:off x="3758468" y="1108546"/>
          <a:ext cx="0" cy="679431"/>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5224927-C4D8-47A9-A35E-BF220A7067F1}">
      <dsp:nvSpPr>
        <dsp:cNvPr id="0" name=""/>
        <dsp:cNvSpPr/>
      </dsp:nvSpPr>
      <dsp:spPr>
        <a:xfrm>
          <a:off x="3945027" y="1251584"/>
          <a:ext cx="1172657" cy="404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1998</a:t>
          </a:r>
        </a:p>
      </dsp:txBody>
      <dsp:txXfrm>
        <a:off x="3945027" y="1251584"/>
        <a:ext cx="1172657" cy="404083"/>
      </dsp:txXfrm>
    </dsp:sp>
    <dsp:sp modelId="{48A96214-09F5-4DB8-A2FD-BA321F536231}">
      <dsp:nvSpPr>
        <dsp:cNvPr id="0" name=""/>
        <dsp:cNvSpPr/>
      </dsp:nvSpPr>
      <dsp:spPr>
        <a:xfrm>
          <a:off x="3731648" y="1761158"/>
          <a:ext cx="53639" cy="53639"/>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D003C-5BE1-4683-8DA8-F11DC58686F2}">
      <dsp:nvSpPr>
        <dsp:cNvPr id="0" name=""/>
        <dsp:cNvSpPr/>
      </dsp:nvSpPr>
      <dsp:spPr>
        <a:xfrm>
          <a:off x="3865073" y="2467410"/>
          <a:ext cx="1332565" cy="609700"/>
        </a:xfrm>
        <a:prstGeom prst="round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Smartkey Anti-theft Protection </a:t>
          </a:r>
        </a:p>
      </dsp:txBody>
      <dsp:txXfrm>
        <a:off x="3894836" y="2497173"/>
        <a:ext cx="1273039" cy="550174"/>
      </dsp:txXfrm>
    </dsp:sp>
    <dsp:sp modelId="{D931B9E3-8946-4B32-8BF0-E43EFE1E177D}">
      <dsp:nvSpPr>
        <dsp:cNvPr id="0" name=""/>
        <dsp:cNvSpPr/>
      </dsp:nvSpPr>
      <dsp:spPr>
        <a:xfrm>
          <a:off x="4531355" y="1787978"/>
          <a:ext cx="0" cy="679431"/>
        </a:xfrm>
        <a:prstGeom prst="line">
          <a:avLst/>
        </a:prstGeom>
        <a:noFill/>
        <a:ln w="635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3F34AF3-3B91-4E0C-A290-BDB6981C72E6}">
      <dsp:nvSpPr>
        <dsp:cNvPr id="0" name=""/>
        <dsp:cNvSpPr/>
      </dsp:nvSpPr>
      <dsp:spPr>
        <a:xfrm>
          <a:off x="4504536" y="1761158"/>
          <a:ext cx="53639" cy="53639"/>
        </a:xfrm>
        <a:prstGeom prst="ellips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AC806-310A-483A-ADCB-11559D25EA36}">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8EA9DC-7CFF-4CF0-B367-1FC3C81D9402}">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dirty="0"/>
            <a:t>Benz </a:t>
          </a:r>
          <a:r>
            <a:rPr lang="fi-FI" sz="2800" kern="1200" dirty="0" err="1"/>
            <a:t>patent</a:t>
          </a:r>
          <a:r>
            <a:rPr lang="fi-FI" sz="2800" kern="1200" dirty="0"/>
            <a:t> </a:t>
          </a:r>
          <a:r>
            <a:rPr lang="fi-FI" sz="2800" kern="1200" dirty="0" err="1"/>
            <a:t>motor-wagen</a:t>
          </a:r>
          <a:r>
            <a:rPr lang="fi-FI" sz="2800" kern="1200" dirty="0"/>
            <a:t> (1885</a:t>
          </a:r>
          <a:r>
            <a:rPr lang="fi-FI" sz="2800" kern="1200" dirty="0">
              <a:latin typeface="Calibri Light" panose="020F0302020204030204"/>
            </a:rPr>
            <a:t>)</a:t>
          </a:r>
          <a:endParaRPr lang="en-US" sz="2800" kern="1200" dirty="0"/>
        </a:p>
      </dsp:txBody>
      <dsp:txXfrm>
        <a:off x="0" y="531"/>
        <a:ext cx="10515600" cy="621467"/>
      </dsp:txXfrm>
    </dsp:sp>
    <dsp:sp modelId="{48D952FE-8DE5-4661-96A8-191EF2F21844}">
      <dsp:nvSpPr>
        <dsp:cNvPr id="0" name=""/>
        <dsp:cNvSpPr/>
      </dsp:nvSpPr>
      <dsp:spPr>
        <a:xfrm>
          <a:off x="0" y="62199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5F04F-FB1D-4D35-B16D-E039EB473745}">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dirty="0"/>
            <a:t>Mercedes (1901)</a:t>
          </a:r>
          <a:endParaRPr lang="en-US" sz="2800" kern="1200" dirty="0"/>
        </a:p>
      </dsp:txBody>
      <dsp:txXfrm>
        <a:off x="0" y="621999"/>
        <a:ext cx="10515600" cy="621467"/>
      </dsp:txXfrm>
    </dsp:sp>
    <dsp:sp modelId="{9087FD17-B986-4A58-A6CF-CD043365436B}">
      <dsp:nvSpPr>
        <dsp:cNvPr id="0" name=""/>
        <dsp:cNvSpPr/>
      </dsp:nvSpPr>
      <dsp:spPr>
        <a:xfrm>
          <a:off x="0" y="124346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29C20-C3CF-430D-B969-89D95E655A48}">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dirty="0"/>
            <a:t>Audi (1909)</a:t>
          </a:r>
          <a:endParaRPr lang="en-US" sz="2800" kern="1200" dirty="0"/>
        </a:p>
      </dsp:txBody>
      <dsp:txXfrm>
        <a:off x="0" y="1243467"/>
        <a:ext cx="10515600" cy="621467"/>
      </dsp:txXfrm>
    </dsp:sp>
    <dsp:sp modelId="{48EEB808-DC88-4862-A677-01B43357B838}">
      <dsp:nvSpPr>
        <dsp:cNvPr id="0" name=""/>
        <dsp:cNvSpPr/>
      </dsp:nvSpPr>
      <dsp:spPr>
        <a:xfrm>
          <a:off x="0" y="186493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881EF-FFEE-4D7D-AE4B-EA709FA0DE63}">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dirty="0"/>
            <a:t>BMW (1916)</a:t>
          </a:r>
          <a:endParaRPr lang="en-US" sz="2800" kern="1200" dirty="0"/>
        </a:p>
      </dsp:txBody>
      <dsp:txXfrm>
        <a:off x="0" y="1864935"/>
        <a:ext cx="10515600" cy="621467"/>
      </dsp:txXfrm>
    </dsp:sp>
    <dsp:sp modelId="{122FEDF0-E99D-4C25-B6FB-6043CB0DA24D}">
      <dsp:nvSpPr>
        <dsp:cNvPr id="0" name=""/>
        <dsp:cNvSpPr/>
      </dsp:nvSpPr>
      <dsp:spPr>
        <a:xfrm>
          <a:off x="0" y="248640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CEB1B-054E-48E4-B211-19C5AE8DE072}">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dirty="0"/>
            <a:t>Mercedes-Benz (1926)</a:t>
          </a:r>
          <a:endParaRPr lang="en-US" sz="2800" kern="1200" dirty="0"/>
        </a:p>
      </dsp:txBody>
      <dsp:txXfrm>
        <a:off x="0" y="2486402"/>
        <a:ext cx="10515600" cy="621467"/>
      </dsp:txXfrm>
    </dsp:sp>
    <dsp:sp modelId="{A27E4F9F-9241-48E8-8DB0-BB333EDE88A3}">
      <dsp:nvSpPr>
        <dsp:cNvPr id="0" name=""/>
        <dsp:cNvSpPr/>
      </dsp:nvSpPr>
      <dsp:spPr>
        <a:xfrm>
          <a:off x="0" y="310787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30C637-7D98-4920-A7E2-A7B9D7F209DE}">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dirty="0" err="1"/>
            <a:t>Porcshe</a:t>
          </a:r>
          <a:r>
            <a:rPr lang="fi-FI" sz="2800" kern="1200" dirty="0"/>
            <a:t> (1931)</a:t>
          </a:r>
          <a:endParaRPr lang="en-US" sz="2800" kern="1200" dirty="0"/>
        </a:p>
      </dsp:txBody>
      <dsp:txXfrm>
        <a:off x="0" y="3107870"/>
        <a:ext cx="10515600" cy="621467"/>
      </dsp:txXfrm>
    </dsp:sp>
    <dsp:sp modelId="{F3334D40-8EEA-45C8-B586-2324076EE6ED}">
      <dsp:nvSpPr>
        <dsp:cNvPr id="0" name=""/>
        <dsp:cNvSpPr/>
      </dsp:nvSpPr>
      <dsp:spPr>
        <a:xfrm>
          <a:off x="0" y="37293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7AF1AE-CE0C-4725-B6C0-9D6C75E61D2F}">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i-FI" sz="2800" kern="1200" dirty="0"/>
            <a:t>VW (1937)</a:t>
          </a:r>
          <a:endParaRPr lang="en-US" sz="2800" kern="1200" dirty="0"/>
        </a:p>
      </dsp:txBody>
      <dsp:txXfrm>
        <a:off x="0" y="3729338"/>
        <a:ext cx="10515600" cy="621467"/>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79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2829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6019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0044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219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307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8469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49400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74275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75173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713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0398516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8" Type="http://schemas.openxmlformats.org/officeDocument/2006/relationships/hyperlink" Target="https://www.carkeys.co.uk/news/7-things-you-had-no-idea-volkswagen-invented" TargetMode="External"/><Relationship Id="rId3" Type="http://schemas.openxmlformats.org/officeDocument/2006/relationships/hyperlink" Target="https://www.google.com/url?sa=i&amp;url=http%3A%2F%2Fwww.speedhunters.com%2F2013%2F05%2Fthe-golf-gti-seven-generations-of-fun%2F&amp;psig=AOvVaw2v96tf28JeWftGfLlibRGn&amp;ust=1697186164110000&amp;source=images&amp;cd=vfe&amp;opi=89978449&amp;ved=0CBEQjRxqFwoTCPDDtaaN8IEDFQAAAAAdAAAAABAD" TargetMode="External"/><Relationship Id="rId7" Type="http://schemas.openxmlformats.org/officeDocument/2006/relationships/hyperlink" Target="https://www.visordown.com/features/top-10s/top-10-bmw-innovations" TargetMode="External"/><Relationship Id="rId2" Type="http://schemas.openxmlformats.org/officeDocument/2006/relationships/hyperlink" Target="https://www.mbwestminster.com/the-mercedes-benz-history-of-innovation/" TargetMode="External"/><Relationship Id="rId1" Type="http://schemas.openxmlformats.org/officeDocument/2006/relationships/slideLayout" Target="../slideLayouts/slideLayout2.xml"/><Relationship Id="rId6" Type="http://schemas.openxmlformats.org/officeDocument/2006/relationships/hyperlink" Target="https://innovolo-group.com/uncategorized-en/the-history-and-culture-of-innovation-at-volkswagen/" TargetMode="External"/><Relationship Id="rId5" Type="http://schemas.openxmlformats.org/officeDocument/2006/relationships/hyperlink" Target="https://innovolo-group.com/innovation-en/innovation-insights-en/what-are-audis-most-successful-innovations/" TargetMode="External"/><Relationship Id="rId10" Type="http://schemas.openxmlformats.org/officeDocument/2006/relationships/hyperlink" Target="https://www.trendhunter.com/slideshow/bmw-innovations" TargetMode="External"/><Relationship Id="rId4" Type="http://schemas.openxmlformats.org/officeDocument/2006/relationships/hyperlink" Target="https://www.completecar.ie/img/testdrives/9269_large.jpg" TargetMode="External"/><Relationship Id="rId9" Type="http://schemas.openxmlformats.org/officeDocument/2006/relationships/hyperlink" Target="https://www.bmwgroup.com/en/innovation.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isällön paikkamerkki 6" descr="Kuva, joka sisältää kohteen rakennus, piha-, taivas, valkoinen&#10;&#10;Kuvaus luotu automaattisesti">
            <a:extLst>
              <a:ext uri="{FF2B5EF4-FFF2-40B4-BE49-F238E27FC236}">
                <a16:creationId xmlns:a16="http://schemas.microsoft.com/office/drawing/2014/main" id="{83A8B2BE-596A-57B4-E5EC-C6D402C17943}"/>
              </a:ext>
            </a:extLst>
          </p:cNvPr>
          <p:cNvPicPr>
            <a:picLocks noGrp="1" noChangeAspect="1"/>
          </p:cNvPicPr>
          <p:nvPr>
            <p:ph idx="1"/>
          </p:nvPr>
        </p:nvPicPr>
        <p:blipFill rotWithShape="1">
          <a:blip r:embed="rId2"/>
          <a:srcRect t="3035"/>
          <a:stretch/>
        </p:blipFill>
        <p:spPr>
          <a:xfrm>
            <a:off x="-72061" y="1282"/>
            <a:ext cx="12191980" cy="6856718"/>
          </a:xfrm>
          <a:prstGeom prst="rect">
            <a:avLst/>
          </a:prstGeom>
        </p:spPr>
      </p:pic>
      <p:pic>
        <p:nvPicPr>
          <p:cNvPr id="8" name="Kuva 7" descr="Kuva, joka sisältää kohteen pyörä, ajoneuvo, maa-ajoneuvo, auto&#10;&#10;Kuvaus luotu automaattisesti">
            <a:extLst>
              <a:ext uri="{FF2B5EF4-FFF2-40B4-BE49-F238E27FC236}">
                <a16:creationId xmlns:a16="http://schemas.microsoft.com/office/drawing/2014/main" id="{3CE21BFF-3AB4-5370-D83F-19E06710B5D9}"/>
              </a:ext>
            </a:extLst>
          </p:cNvPr>
          <p:cNvPicPr>
            <a:picLocks noChangeAspect="1"/>
          </p:cNvPicPr>
          <p:nvPr/>
        </p:nvPicPr>
        <p:blipFill>
          <a:blip r:embed="rId3"/>
          <a:stretch>
            <a:fillRect/>
          </a:stretch>
        </p:blipFill>
        <p:spPr>
          <a:xfrm>
            <a:off x="7677150" y="2688431"/>
            <a:ext cx="5945981" cy="5934074"/>
          </a:xfrm>
          <a:prstGeom prst="rect">
            <a:avLst/>
          </a:prstGeom>
        </p:spPr>
      </p:pic>
      <p:pic>
        <p:nvPicPr>
          <p:cNvPr id="9" name="Kuva 8" descr="Kuva, joka sisältää kohteen ajoneuvo, maa-ajoneuvo, pyörä, auto&#10;&#10;Kuvaus luotu automaattisesti">
            <a:extLst>
              <a:ext uri="{FF2B5EF4-FFF2-40B4-BE49-F238E27FC236}">
                <a16:creationId xmlns:a16="http://schemas.microsoft.com/office/drawing/2014/main" id="{E8001D5D-0E9A-AA09-B77F-79B7B1795B6E}"/>
              </a:ext>
            </a:extLst>
          </p:cNvPr>
          <p:cNvPicPr>
            <a:picLocks noChangeAspect="1"/>
          </p:cNvPicPr>
          <p:nvPr/>
        </p:nvPicPr>
        <p:blipFill>
          <a:blip r:embed="rId4"/>
          <a:stretch>
            <a:fillRect/>
          </a:stretch>
        </p:blipFill>
        <p:spPr>
          <a:xfrm>
            <a:off x="-1427914" y="1511322"/>
            <a:ext cx="7398543" cy="7398543"/>
          </a:xfrm>
          <a:prstGeom prst="rect">
            <a:avLst/>
          </a:prstGeom>
        </p:spPr>
      </p:pic>
      <p:sp>
        <p:nvSpPr>
          <p:cNvPr id="10" name="Tekstiruutu 9">
            <a:extLst>
              <a:ext uri="{FF2B5EF4-FFF2-40B4-BE49-F238E27FC236}">
                <a16:creationId xmlns:a16="http://schemas.microsoft.com/office/drawing/2014/main" id="{ACD49B7E-A729-1FDA-D207-0E5423A53021}"/>
              </a:ext>
            </a:extLst>
          </p:cNvPr>
          <p:cNvSpPr txBox="1"/>
          <p:nvPr/>
        </p:nvSpPr>
        <p:spPr>
          <a:xfrm>
            <a:off x="2500312" y="2107405"/>
            <a:ext cx="1446609" cy="1964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p>
        </p:txBody>
      </p:sp>
      <p:sp>
        <p:nvSpPr>
          <p:cNvPr id="11" name="Tekstiruutu 10">
            <a:extLst>
              <a:ext uri="{FF2B5EF4-FFF2-40B4-BE49-F238E27FC236}">
                <a16:creationId xmlns:a16="http://schemas.microsoft.com/office/drawing/2014/main" id="{9729F001-F834-C1E0-9E55-CE410C2AEEF5}"/>
              </a:ext>
            </a:extLst>
          </p:cNvPr>
          <p:cNvSpPr txBox="1"/>
          <p:nvPr/>
        </p:nvSpPr>
        <p:spPr>
          <a:xfrm>
            <a:off x="3202779" y="1363266"/>
            <a:ext cx="5804297"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6600">
                <a:solidFill>
                  <a:schemeClr val="bg1"/>
                </a:solidFill>
                <a:latin typeface="Sitka Heading"/>
                <a:ea typeface="Calibri"/>
                <a:cs typeface="Calibri"/>
              </a:rPr>
              <a:t>GERMAN CARS</a:t>
            </a:r>
            <a:r>
              <a:rPr lang="fi-FI" sz="3600">
                <a:solidFill>
                  <a:schemeClr val="bg1"/>
                </a:solidFill>
                <a:latin typeface="Sitka Heading"/>
                <a:ea typeface="Calibri"/>
                <a:cs typeface="Calibri"/>
              </a:rPr>
              <a:t> </a:t>
            </a:r>
          </a:p>
          <a:p>
            <a:r>
              <a:rPr lang="fi-FI" sz="3600">
                <a:latin typeface="Sitka Heading"/>
                <a:ea typeface="Calibri"/>
                <a:cs typeface="Calibri"/>
              </a:rPr>
              <a:t>             </a:t>
            </a:r>
          </a:p>
        </p:txBody>
      </p:sp>
    </p:spTree>
    <p:extLst>
      <p:ext uri="{BB962C8B-B14F-4D97-AF65-F5344CB8AC3E}">
        <p14:creationId xmlns:p14="http://schemas.microsoft.com/office/powerpoint/2010/main" val="255169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Audi Q8 55 TFSI e 280 kW quattro tiptronic Maastoauto SUV 2021 - Vaihtoauto  - Nettiauto">
            <a:extLst>
              <a:ext uri="{FF2B5EF4-FFF2-40B4-BE49-F238E27FC236}">
                <a16:creationId xmlns:a16="http://schemas.microsoft.com/office/drawing/2014/main" id="{DFCDEC73-D50D-2EF7-5A6B-F9A3B80B3B01}"/>
              </a:ext>
            </a:extLst>
          </p:cNvPr>
          <p:cNvPicPr>
            <a:picLocks noGrp="1" noChangeAspect="1"/>
          </p:cNvPicPr>
          <p:nvPr>
            <p:ph idx="1"/>
          </p:nvPr>
        </p:nvPicPr>
        <p:blipFill rotWithShape="1">
          <a:blip r:embed="rId2"/>
          <a:srcRect t="6571" b="1842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BF25035-D30A-B2E0-3466-10861F748EC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AUDI Q8 (2021)</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6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A4DEB2-B651-C8B9-C50D-11D70C8A1A83}"/>
              </a:ext>
            </a:extLst>
          </p:cNvPr>
          <p:cNvSpPr>
            <a:spLocks noGrp="1"/>
          </p:cNvSpPr>
          <p:nvPr>
            <p:ph type="title"/>
          </p:nvPr>
        </p:nvSpPr>
        <p:spPr>
          <a:xfrm>
            <a:off x="838200" y="448721"/>
            <a:ext cx="4707671" cy="1225650"/>
          </a:xfrm>
        </p:spPr>
        <p:txBody>
          <a:bodyPr anchor="b">
            <a:normAutofit fontScale="90000"/>
          </a:bodyPr>
          <a:lstStyle/>
          <a:p>
            <a:r>
              <a:rPr lang="fi-FI" sz="7200" i="1">
                <a:latin typeface="Copperplate Gothic Light"/>
                <a:ea typeface="Calibri Light"/>
                <a:cs typeface="Calibri Light"/>
              </a:rPr>
              <a:t>Porsche</a:t>
            </a:r>
            <a:r>
              <a:rPr lang="fi-FI" sz="8000" i="1">
                <a:solidFill>
                  <a:schemeClr val="bg1"/>
                </a:solidFill>
                <a:latin typeface="Verdana Pro"/>
                <a:ea typeface="Calibri Light"/>
                <a:cs typeface="Calibri Light"/>
              </a:rPr>
              <a:t> </a:t>
            </a:r>
            <a:endParaRPr lang="fi-FI" sz="8000">
              <a:solidFill>
                <a:schemeClr val="bg1"/>
              </a:solidFill>
              <a:ea typeface="Calibri Light" panose="020F0302020204030204"/>
              <a:cs typeface="Calibri Light" panose="020F0302020204030204"/>
            </a:endParaRPr>
          </a:p>
        </p:txBody>
      </p:sp>
      <p:sp>
        <p:nvSpPr>
          <p:cNvPr id="3" name="Sisällön paikkamerkki 2">
            <a:extLst>
              <a:ext uri="{FF2B5EF4-FFF2-40B4-BE49-F238E27FC236}">
                <a16:creationId xmlns:a16="http://schemas.microsoft.com/office/drawing/2014/main" id="{76A2342E-D609-5B44-06B3-0489864B45D6}"/>
              </a:ext>
            </a:extLst>
          </p:cNvPr>
          <p:cNvSpPr>
            <a:spLocks noGrp="1"/>
          </p:cNvSpPr>
          <p:nvPr>
            <p:ph idx="1"/>
          </p:nvPr>
        </p:nvSpPr>
        <p:spPr>
          <a:xfrm>
            <a:off x="897769" y="2314773"/>
            <a:ext cx="4586513" cy="3647710"/>
          </a:xfrm>
        </p:spPr>
        <p:txBody>
          <a:bodyPr vert="horz" lIns="91440" tIns="45720" rIns="91440" bIns="45720" rtlCol="0" anchor="ctr">
            <a:noAutofit/>
          </a:bodyPr>
          <a:lstStyle/>
          <a:p>
            <a:r>
              <a:rPr lang="fi-FI" sz="2400" dirty="0">
                <a:latin typeface="Arial"/>
                <a:ea typeface="+mn-lt"/>
                <a:cs typeface="+mn-lt"/>
              </a:rPr>
              <a:t>Porsche is a </a:t>
            </a:r>
            <a:r>
              <a:rPr lang="fi-FI" sz="2400" err="1">
                <a:latin typeface="Arial"/>
                <a:ea typeface="+mn-lt"/>
                <a:cs typeface="+mn-lt"/>
              </a:rPr>
              <a:t>German</a:t>
            </a:r>
            <a:r>
              <a:rPr lang="fi-FI" sz="2400" dirty="0">
                <a:latin typeface="Arial"/>
                <a:ea typeface="+mn-lt"/>
                <a:cs typeface="+mn-lt"/>
              </a:rPr>
              <a:t> </a:t>
            </a:r>
            <a:r>
              <a:rPr lang="fi-FI" sz="2400" err="1">
                <a:latin typeface="Arial"/>
                <a:ea typeface="+mn-lt"/>
                <a:cs typeface="+mn-lt"/>
              </a:rPr>
              <a:t>car</a:t>
            </a:r>
            <a:r>
              <a:rPr lang="fi-FI" sz="2400" dirty="0">
                <a:latin typeface="Arial"/>
                <a:ea typeface="+mn-lt"/>
                <a:cs typeface="+mn-lt"/>
              </a:rPr>
              <a:t> </a:t>
            </a:r>
            <a:r>
              <a:rPr lang="fi-FI" sz="2400" err="1">
                <a:latin typeface="Arial"/>
                <a:ea typeface="+mn-lt"/>
                <a:cs typeface="+mn-lt"/>
              </a:rPr>
              <a:t>brand</a:t>
            </a:r>
            <a:r>
              <a:rPr lang="fi-FI" sz="2400" dirty="0">
                <a:latin typeface="Arial"/>
                <a:ea typeface="+mn-lt"/>
                <a:cs typeface="+mn-lt"/>
              </a:rPr>
              <a:t> </a:t>
            </a:r>
            <a:r>
              <a:rPr lang="fi-FI" sz="2400" err="1">
                <a:latin typeface="Arial"/>
                <a:ea typeface="+mn-lt"/>
                <a:cs typeface="+mn-lt"/>
              </a:rPr>
              <a:t>that</a:t>
            </a:r>
            <a:r>
              <a:rPr lang="fi-FI" sz="2400" dirty="0">
                <a:latin typeface="Arial"/>
                <a:ea typeface="+mn-lt"/>
                <a:cs typeface="+mn-lt"/>
              </a:rPr>
              <a:t> is </a:t>
            </a:r>
            <a:r>
              <a:rPr lang="fi-FI" sz="2400" err="1">
                <a:latin typeface="Arial"/>
                <a:ea typeface="+mn-lt"/>
                <a:cs typeface="+mn-lt"/>
              </a:rPr>
              <a:t>known</a:t>
            </a:r>
            <a:r>
              <a:rPr lang="fi-FI" sz="2400" dirty="0">
                <a:latin typeface="Arial"/>
                <a:ea typeface="+mn-lt"/>
                <a:cs typeface="+mn-lt"/>
              </a:rPr>
              <a:t> for </a:t>
            </a:r>
            <a:r>
              <a:rPr lang="fi-FI" sz="2400" err="1">
                <a:latin typeface="Arial"/>
                <a:ea typeface="+mn-lt"/>
                <a:cs typeface="+mn-lt"/>
              </a:rPr>
              <a:t>its</a:t>
            </a:r>
            <a:r>
              <a:rPr lang="fi-FI" sz="2400" dirty="0">
                <a:latin typeface="Arial"/>
                <a:ea typeface="+mn-lt"/>
                <a:cs typeface="+mn-lt"/>
              </a:rPr>
              <a:t> </a:t>
            </a:r>
            <a:r>
              <a:rPr lang="fi-FI" sz="2400" err="1">
                <a:latin typeface="Arial"/>
                <a:ea typeface="+mn-lt"/>
                <a:cs typeface="+mn-lt"/>
              </a:rPr>
              <a:t>high-performance</a:t>
            </a:r>
            <a:r>
              <a:rPr lang="fi-FI" sz="2400" dirty="0">
                <a:latin typeface="Arial"/>
                <a:ea typeface="+mn-lt"/>
                <a:cs typeface="+mn-lt"/>
              </a:rPr>
              <a:t> </a:t>
            </a:r>
            <a:r>
              <a:rPr lang="fi-FI" sz="2400" err="1">
                <a:latin typeface="Arial"/>
                <a:ea typeface="+mn-lt"/>
                <a:cs typeface="+mn-lt"/>
              </a:rPr>
              <a:t>sports</a:t>
            </a:r>
            <a:r>
              <a:rPr lang="fi-FI" sz="2400" dirty="0">
                <a:latin typeface="Arial"/>
                <a:ea typeface="+mn-lt"/>
                <a:cs typeface="+mn-lt"/>
              </a:rPr>
              <a:t> </a:t>
            </a:r>
            <a:r>
              <a:rPr lang="fi-FI" sz="2400" err="1">
                <a:latin typeface="Arial"/>
                <a:ea typeface="+mn-lt"/>
                <a:cs typeface="+mn-lt"/>
              </a:rPr>
              <a:t>cars</a:t>
            </a:r>
            <a:r>
              <a:rPr lang="fi-FI" sz="2400" dirty="0">
                <a:latin typeface="Arial"/>
                <a:ea typeface="+mn-lt"/>
                <a:cs typeface="+mn-lt"/>
              </a:rPr>
              <a:t> and </a:t>
            </a:r>
            <a:r>
              <a:rPr lang="fi-FI" sz="2400" err="1">
                <a:latin typeface="Arial"/>
                <a:ea typeface="+mn-lt"/>
                <a:cs typeface="+mn-lt"/>
              </a:rPr>
              <a:t>luxury</a:t>
            </a:r>
            <a:r>
              <a:rPr lang="fi-FI" sz="2400" dirty="0">
                <a:latin typeface="Arial"/>
                <a:ea typeface="+mn-lt"/>
                <a:cs typeface="+mn-lt"/>
              </a:rPr>
              <a:t> </a:t>
            </a:r>
            <a:r>
              <a:rPr lang="fi-FI" sz="2400" err="1">
                <a:latin typeface="Arial"/>
                <a:ea typeface="+mn-lt"/>
                <a:cs typeface="+mn-lt"/>
              </a:rPr>
              <a:t>vehicles</a:t>
            </a:r>
            <a:r>
              <a:rPr lang="fi-FI" sz="2400" dirty="0">
                <a:latin typeface="Arial"/>
                <a:ea typeface="+mn-lt"/>
                <a:cs typeface="+mn-lt"/>
              </a:rPr>
              <a:t>. It </a:t>
            </a:r>
            <a:r>
              <a:rPr lang="fi-FI" sz="2400" err="1">
                <a:latin typeface="Arial"/>
                <a:ea typeface="+mn-lt"/>
                <a:cs typeface="+mn-lt"/>
              </a:rPr>
              <a:t>has</a:t>
            </a:r>
            <a:r>
              <a:rPr lang="fi-FI" sz="2400" dirty="0">
                <a:latin typeface="Arial"/>
                <a:ea typeface="+mn-lt"/>
                <a:cs typeface="+mn-lt"/>
              </a:rPr>
              <a:t> a </a:t>
            </a:r>
            <a:r>
              <a:rPr lang="fi-FI" sz="2400" err="1">
                <a:latin typeface="Arial"/>
                <a:ea typeface="+mn-lt"/>
                <a:cs typeface="+mn-lt"/>
              </a:rPr>
              <a:t>wide</a:t>
            </a:r>
            <a:r>
              <a:rPr lang="fi-FI" sz="2400" dirty="0">
                <a:latin typeface="Arial"/>
                <a:ea typeface="+mn-lt"/>
                <a:cs typeface="+mn-lt"/>
              </a:rPr>
              <a:t> </a:t>
            </a:r>
            <a:r>
              <a:rPr lang="fi-FI" sz="2400" err="1">
                <a:latin typeface="Arial"/>
                <a:ea typeface="+mn-lt"/>
                <a:cs typeface="+mn-lt"/>
              </a:rPr>
              <a:t>range</a:t>
            </a:r>
            <a:r>
              <a:rPr lang="fi-FI" sz="2400" dirty="0">
                <a:latin typeface="Arial"/>
                <a:ea typeface="+mn-lt"/>
                <a:cs typeface="+mn-lt"/>
              </a:rPr>
              <a:t> of </a:t>
            </a:r>
            <a:r>
              <a:rPr lang="fi-FI" sz="2400" err="1">
                <a:latin typeface="Arial"/>
                <a:ea typeface="+mn-lt"/>
                <a:cs typeface="+mn-lt"/>
              </a:rPr>
              <a:t>models</a:t>
            </a:r>
            <a:r>
              <a:rPr lang="fi-FI" sz="2400" dirty="0">
                <a:latin typeface="Arial"/>
                <a:ea typeface="+mn-lt"/>
                <a:cs typeface="+mn-lt"/>
              </a:rPr>
              <a:t> </a:t>
            </a:r>
            <a:r>
              <a:rPr lang="fi-FI" sz="2400" err="1">
                <a:latin typeface="Arial"/>
                <a:ea typeface="+mn-lt"/>
                <a:cs typeface="+mn-lt"/>
              </a:rPr>
              <a:t>including</a:t>
            </a:r>
            <a:r>
              <a:rPr lang="fi-FI" sz="2400" dirty="0">
                <a:latin typeface="Arial"/>
                <a:ea typeface="+mn-lt"/>
                <a:cs typeface="+mn-lt"/>
              </a:rPr>
              <a:t> </a:t>
            </a:r>
            <a:r>
              <a:rPr lang="fi-FI" sz="2400" err="1">
                <a:latin typeface="Arial"/>
                <a:ea typeface="+mn-lt"/>
                <a:cs typeface="+mn-lt"/>
              </a:rPr>
              <a:t>coupes</a:t>
            </a:r>
            <a:r>
              <a:rPr lang="fi-FI" sz="2400" dirty="0">
                <a:latin typeface="Arial"/>
                <a:ea typeface="+mn-lt"/>
                <a:cs typeface="+mn-lt"/>
              </a:rPr>
              <a:t>, </a:t>
            </a:r>
            <a:r>
              <a:rPr lang="fi-FI" sz="2400" err="1">
                <a:latin typeface="Arial"/>
                <a:ea typeface="+mn-lt"/>
                <a:cs typeface="+mn-lt"/>
              </a:rPr>
              <a:t>convertibles</a:t>
            </a:r>
            <a:r>
              <a:rPr lang="fi-FI" sz="2400" dirty="0">
                <a:latin typeface="Arial"/>
                <a:ea typeface="+mn-lt"/>
                <a:cs typeface="+mn-lt"/>
              </a:rPr>
              <a:t>, and </a:t>
            </a:r>
            <a:r>
              <a:rPr lang="fi-FI" sz="2400" err="1">
                <a:latin typeface="Arial"/>
                <a:ea typeface="+mn-lt"/>
                <a:cs typeface="+mn-lt"/>
              </a:rPr>
              <a:t>SUVs</a:t>
            </a:r>
            <a:r>
              <a:rPr lang="fi-FI" sz="2400" dirty="0">
                <a:latin typeface="Arial"/>
                <a:ea typeface="+mn-lt"/>
                <a:cs typeface="+mn-lt"/>
              </a:rPr>
              <a:t>.</a:t>
            </a:r>
            <a:endParaRPr lang="fi-FI" sz="2400" dirty="0">
              <a:latin typeface="Arial"/>
              <a:ea typeface="Calibri"/>
              <a:cs typeface="Calibri"/>
            </a:endParaRPr>
          </a:p>
          <a:p>
            <a:r>
              <a:rPr lang="fi-FI" sz="2400" err="1">
                <a:latin typeface="Arial"/>
                <a:ea typeface="Calibri"/>
                <a:cs typeface="Calibri"/>
              </a:rPr>
              <a:t>Founded</a:t>
            </a:r>
            <a:r>
              <a:rPr lang="fi-FI" sz="2400" dirty="0">
                <a:latin typeface="Arial"/>
                <a:ea typeface="Calibri"/>
                <a:cs typeface="Calibri"/>
              </a:rPr>
              <a:t> in 1931</a:t>
            </a:r>
            <a:endParaRPr lang="fi-FI" sz="2400" dirty="0">
              <a:latin typeface="Arial"/>
              <a:cs typeface="Arial"/>
            </a:endParaRPr>
          </a:p>
          <a:p>
            <a:r>
              <a:rPr lang="fi-FI" sz="2400" err="1">
                <a:latin typeface="Arial"/>
                <a:ea typeface="Calibri"/>
                <a:cs typeface="Calibri"/>
              </a:rPr>
              <a:t>Started</a:t>
            </a:r>
            <a:r>
              <a:rPr lang="fi-FI" sz="2400" dirty="0">
                <a:latin typeface="Arial"/>
                <a:ea typeface="Calibri"/>
                <a:cs typeface="Calibri"/>
              </a:rPr>
              <a:t> as a </a:t>
            </a:r>
            <a:r>
              <a:rPr lang="fi-FI" sz="2400" err="1">
                <a:latin typeface="Arial"/>
                <a:ea typeface="Calibri"/>
                <a:cs typeface="Calibri"/>
              </a:rPr>
              <a:t>tank</a:t>
            </a:r>
            <a:r>
              <a:rPr lang="fi-FI" sz="2400" dirty="0">
                <a:latin typeface="Arial"/>
                <a:ea typeface="Calibri"/>
                <a:cs typeface="Calibri"/>
              </a:rPr>
              <a:t> </a:t>
            </a:r>
            <a:r>
              <a:rPr lang="fi-FI" sz="2400" err="1">
                <a:latin typeface="Arial"/>
                <a:ea typeface="Calibri"/>
                <a:cs typeface="Calibri"/>
              </a:rPr>
              <a:t>manufacturer</a:t>
            </a:r>
            <a:endParaRPr lang="fi-FI" sz="2400">
              <a:latin typeface="Arial"/>
              <a:ea typeface="Calibri"/>
              <a:cs typeface="Calibri"/>
            </a:endParaRPr>
          </a:p>
          <a:p>
            <a:r>
              <a:rPr lang="fi-FI" sz="2400" dirty="0">
                <a:latin typeface="Arial"/>
                <a:ea typeface="Calibri"/>
                <a:cs typeface="Calibri"/>
              </a:rPr>
              <a:t>Porsche </a:t>
            </a:r>
            <a:r>
              <a:rPr lang="fi-FI" sz="2400" err="1">
                <a:latin typeface="Arial"/>
                <a:ea typeface="Calibri"/>
                <a:cs typeface="Calibri"/>
              </a:rPr>
              <a:t>or</a:t>
            </a:r>
            <a:r>
              <a:rPr lang="fi-FI" sz="2400" dirty="0">
                <a:latin typeface="Arial"/>
                <a:ea typeface="Calibri"/>
                <a:cs typeface="Calibri"/>
              </a:rPr>
              <a:t> </a:t>
            </a:r>
            <a:r>
              <a:rPr lang="fi-FI" sz="2400" dirty="0">
                <a:latin typeface="Arial"/>
                <a:ea typeface="Calibri"/>
                <a:cs typeface="Arial"/>
              </a:rPr>
              <a:t> Dr. </a:t>
            </a:r>
            <a:r>
              <a:rPr lang="fi-FI" sz="2400" err="1">
                <a:latin typeface="Arial"/>
                <a:ea typeface="Calibri"/>
                <a:cs typeface="Arial"/>
              </a:rPr>
              <a:t>Ing</a:t>
            </a:r>
            <a:r>
              <a:rPr lang="fi-FI" sz="2400" dirty="0">
                <a:latin typeface="Arial"/>
                <a:ea typeface="Calibri"/>
                <a:cs typeface="Arial"/>
              </a:rPr>
              <a:t>. h.c. F. Porsche AG</a:t>
            </a:r>
            <a:endParaRPr lang="fi-FI" sz="2400" dirty="0">
              <a:latin typeface="Arial"/>
              <a:ea typeface="Calibri"/>
              <a:cs typeface="Calibri"/>
            </a:endParaRPr>
          </a:p>
        </p:txBody>
      </p:sp>
      <p:pic>
        <p:nvPicPr>
          <p:cNvPr id="8" name="Kuva 7" descr="Steve McQueen's 1970 Porsche 911S Sells For $1.375 Million">
            <a:extLst>
              <a:ext uri="{FF2B5EF4-FFF2-40B4-BE49-F238E27FC236}">
                <a16:creationId xmlns:a16="http://schemas.microsoft.com/office/drawing/2014/main" id="{2D7E9A32-F700-A36E-46ED-7483C92B2B69}"/>
              </a:ext>
            </a:extLst>
          </p:cNvPr>
          <p:cNvPicPr>
            <a:picLocks noChangeAspect="1"/>
          </p:cNvPicPr>
          <p:nvPr/>
        </p:nvPicPr>
        <p:blipFill rotWithShape="1">
          <a:blip r:embed="rId2"/>
          <a:srcRect l="361" r="2" b="2"/>
          <a:stretch/>
        </p:blipFill>
        <p:spPr>
          <a:xfrm>
            <a:off x="6525453" y="1"/>
            <a:ext cx="5666547" cy="3398024"/>
          </a:xfrm>
          <a:prstGeom prst="rect">
            <a:avLst/>
          </a:prstGeom>
        </p:spPr>
      </p:pic>
      <p:pic>
        <p:nvPicPr>
          <p:cNvPr id="4" name="Kuva 3" descr="2024 Porsche 911 Review, Pricing, and Specs">
            <a:extLst>
              <a:ext uri="{FF2B5EF4-FFF2-40B4-BE49-F238E27FC236}">
                <a16:creationId xmlns:a16="http://schemas.microsoft.com/office/drawing/2014/main" id="{6AF51CB8-E5BC-7DA5-7E14-C619CB458F63}"/>
              </a:ext>
            </a:extLst>
          </p:cNvPr>
          <p:cNvPicPr>
            <a:picLocks noChangeAspect="1"/>
          </p:cNvPicPr>
          <p:nvPr/>
        </p:nvPicPr>
        <p:blipFill rotWithShape="1">
          <a:blip r:embed="rId3"/>
          <a:srcRect t="8169" r="-2" b="10519"/>
          <a:stretch/>
        </p:blipFill>
        <p:spPr>
          <a:xfrm>
            <a:off x="6522277" y="3398024"/>
            <a:ext cx="5669723" cy="3469076"/>
          </a:xfrm>
          <a:prstGeom prst="rect">
            <a:avLst/>
          </a:prstGeom>
        </p:spPr>
      </p:pic>
    </p:spTree>
    <p:extLst>
      <p:ext uri="{BB962C8B-B14F-4D97-AF65-F5344CB8AC3E}">
        <p14:creationId xmlns:p14="http://schemas.microsoft.com/office/powerpoint/2010/main" val="136371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The 996 Turbo At 20, A Look Back At Porsche's Bargain Supercar –  PorschePassion.net">
            <a:extLst>
              <a:ext uri="{FF2B5EF4-FFF2-40B4-BE49-F238E27FC236}">
                <a16:creationId xmlns:a16="http://schemas.microsoft.com/office/drawing/2014/main" id="{475AAEC2-4651-42E9-4E9E-97314D38555B}"/>
              </a:ext>
            </a:extLst>
          </p:cNvPr>
          <p:cNvPicPr>
            <a:picLocks noChangeAspect="1"/>
          </p:cNvPicPr>
          <p:nvPr/>
        </p:nvPicPr>
        <p:blipFill rotWithShape="1">
          <a:blip r:embed="rId2">
            <a:alphaModFix amt="40000"/>
          </a:blip>
          <a:srcRect t="25000"/>
          <a:stretch/>
        </p:blipFill>
        <p:spPr>
          <a:xfrm>
            <a:off x="20" y="10"/>
            <a:ext cx="12191979" cy="6857990"/>
          </a:xfrm>
          <a:prstGeom prst="rect">
            <a:avLst/>
          </a:prstGeom>
        </p:spPr>
      </p:pic>
      <p:sp>
        <p:nvSpPr>
          <p:cNvPr id="2" name="Otsikko 1">
            <a:extLst>
              <a:ext uri="{FF2B5EF4-FFF2-40B4-BE49-F238E27FC236}">
                <a16:creationId xmlns:a16="http://schemas.microsoft.com/office/drawing/2014/main" id="{A337C7BE-90D2-7A50-0E9A-6A05536606D9}"/>
              </a:ext>
            </a:extLst>
          </p:cNvPr>
          <p:cNvSpPr>
            <a:spLocks noGrp="1"/>
          </p:cNvSpPr>
          <p:nvPr>
            <p:ph type="title"/>
          </p:nvPr>
        </p:nvSpPr>
        <p:spPr>
          <a:xfrm>
            <a:off x="841249" y="941832"/>
            <a:ext cx="10506456" cy="2057400"/>
          </a:xfrm>
        </p:spPr>
        <p:txBody>
          <a:bodyPr anchor="b">
            <a:normAutofit/>
          </a:bodyPr>
          <a:lstStyle/>
          <a:p>
            <a:r>
              <a:rPr lang="fi-FI" sz="5000">
                <a:solidFill>
                  <a:schemeClr val="bg1"/>
                </a:solidFill>
                <a:cs typeface="Calibri Light"/>
              </a:rPr>
              <a:t>Inventions and </a:t>
            </a:r>
            <a:r>
              <a:rPr lang="fi-FI" sz="5000">
                <a:solidFill>
                  <a:schemeClr val="bg1"/>
                </a:solidFill>
                <a:ea typeface="+mj-lt"/>
                <a:cs typeface="+mj-lt"/>
              </a:rPr>
              <a:t>developments by Porsche</a:t>
            </a:r>
            <a:endParaRPr lang="fi-FI" sz="5000">
              <a:solidFill>
                <a:schemeClr val="bg1"/>
              </a:solidFill>
            </a:endParaRP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5F25BDD7-F065-7447-9082-32847D66EFD9}"/>
              </a:ext>
            </a:extLst>
          </p:cNvPr>
          <p:cNvSpPr>
            <a:spLocks noGrp="1"/>
          </p:cNvSpPr>
          <p:nvPr>
            <p:ph idx="1"/>
          </p:nvPr>
        </p:nvSpPr>
        <p:spPr>
          <a:xfrm>
            <a:off x="841248" y="3502152"/>
            <a:ext cx="10506456" cy="2670048"/>
          </a:xfrm>
        </p:spPr>
        <p:txBody>
          <a:bodyPr vert="horz" lIns="91440" tIns="45720" rIns="91440" bIns="45720" rtlCol="0">
            <a:normAutofit/>
          </a:bodyPr>
          <a:lstStyle/>
          <a:p>
            <a:r>
              <a:rPr lang="fi-FI" sz="2000">
                <a:solidFill>
                  <a:schemeClr val="bg1"/>
                </a:solidFill>
                <a:cs typeface="Calibri"/>
              </a:rPr>
              <a:t>The first ever all-wheel-drive system</a:t>
            </a:r>
          </a:p>
          <a:p>
            <a:r>
              <a:rPr lang="fi-FI" sz="2000">
                <a:solidFill>
                  <a:schemeClr val="bg1"/>
                </a:solidFill>
                <a:ea typeface="Calibri"/>
                <a:cs typeface="Calibri"/>
              </a:rPr>
              <a:t>The first ever hybrid car (1899)</a:t>
            </a:r>
          </a:p>
          <a:p>
            <a:endParaRPr lang="fi-FI" sz="2000">
              <a:solidFill>
                <a:schemeClr val="bg1"/>
              </a:solidFill>
              <a:cs typeface="Calibri"/>
            </a:endParaRPr>
          </a:p>
          <a:p>
            <a:endParaRPr lang="fi-FI" sz="2000">
              <a:solidFill>
                <a:schemeClr val="bg1"/>
              </a:solidFill>
              <a:ea typeface="Calibri" panose="020F0502020204030204"/>
              <a:cs typeface="Calibri"/>
            </a:endParaRPr>
          </a:p>
        </p:txBody>
      </p:sp>
    </p:spTree>
    <p:extLst>
      <p:ext uri="{BB962C8B-B14F-4D97-AF65-F5344CB8AC3E}">
        <p14:creationId xmlns:p14="http://schemas.microsoft.com/office/powerpoint/2010/main" val="4051453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Porsche Taycan GTS Hockenheimring Edition 2022 4K Wallpaper - HD Car  Wallpapers #21749">
            <a:extLst>
              <a:ext uri="{FF2B5EF4-FFF2-40B4-BE49-F238E27FC236}">
                <a16:creationId xmlns:a16="http://schemas.microsoft.com/office/drawing/2014/main" id="{235E221E-EA17-8A50-B255-4F9E23CB8128}"/>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BA66A2A-238C-E0CE-1A32-1E0E56175D9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b="1" dirty="0">
                <a:solidFill>
                  <a:schemeClr val="tx1">
                    <a:lumMod val="85000"/>
                    <a:lumOff val="15000"/>
                  </a:schemeClr>
                </a:solidFill>
              </a:rPr>
              <a:t>Porsche </a:t>
            </a:r>
            <a:r>
              <a:rPr lang="en-US" sz="2300" b="1" dirty="0" err="1">
                <a:solidFill>
                  <a:schemeClr val="tx1">
                    <a:lumMod val="85000"/>
                    <a:lumOff val="15000"/>
                  </a:schemeClr>
                </a:solidFill>
              </a:rPr>
              <a:t>Taycan</a:t>
            </a:r>
            <a:r>
              <a:rPr lang="en-US" sz="2300" b="1" dirty="0">
                <a:solidFill>
                  <a:schemeClr val="tx1">
                    <a:lumMod val="85000"/>
                    <a:lumOff val="15000"/>
                  </a:schemeClr>
                </a:solidFill>
              </a:rPr>
              <a:t> </a:t>
            </a:r>
            <a:endParaRPr lang="en-US" sz="2300" dirty="0">
              <a:solidFill>
                <a:schemeClr val="tx1">
                  <a:lumMod val="85000"/>
                  <a:lumOff val="15000"/>
                </a:schemeClr>
              </a:solidFill>
            </a:endParaRPr>
          </a:p>
          <a:p>
            <a:pPr algn="ctr"/>
            <a:r>
              <a:rPr lang="en-US" sz="2300" b="1" dirty="0">
                <a:solidFill>
                  <a:schemeClr val="tx1">
                    <a:lumMod val="85000"/>
                    <a:lumOff val="15000"/>
                  </a:schemeClr>
                </a:solidFill>
              </a:rPr>
              <a:t>GTS </a:t>
            </a:r>
            <a:r>
              <a:rPr lang="en-US" sz="2300" b="1" dirty="0" err="1">
                <a:solidFill>
                  <a:schemeClr val="tx1">
                    <a:lumMod val="85000"/>
                    <a:lumOff val="15000"/>
                  </a:schemeClr>
                </a:solidFill>
              </a:rPr>
              <a:t>Hockenheimring</a:t>
            </a:r>
            <a:r>
              <a:rPr lang="en-US" sz="2300" b="1" dirty="0">
                <a:solidFill>
                  <a:schemeClr val="tx1">
                    <a:lumMod val="85000"/>
                    <a:lumOff val="15000"/>
                  </a:schemeClr>
                </a:solidFill>
              </a:rPr>
              <a:t> Edition (2023)</a:t>
            </a:r>
            <a:endParaRPr lang="en-US" sz="23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453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8DF4A0-81C2-3D06-0324-8479754DEF81}"/>
              </a:ext>
            </a:extLst>
          </p:cNvPr>
          <p:cNvSpPr>
            <a:spLocks noGrp="1"/>
          </p:cNvSpPr>
          <p:nvPr>
            <p:ph type="title"/>
          </p:nvPr>
        </p:nvSpPr>
        <p:spPr>
          <a:xfrm>
            <a:off x="838200" y="448721"/>
            <a:ext cx="4707671" cy="1225650"/>
          </a:xfrm>
        </p:spPr>
        <p:txBody>
          <a:bodyPr anchor="b">
            <a:noAutofit/>
          </a:bodyPr>
          <a:lstStyle/>
          <a:p>
            <a:r>
              <a:rPr lang="fi-FI" sz="4800" b="1">
                <a:latin typeface="Verdana Pro"/>
                <a:ea typeface="Calibri Light"/>
                <a:cs typeface="Calibri Light"/>
              </a:rPr>
              <a:t>Volkswagen</a:t>
            </a:r>
          </a:p>
        </p:txBody>
      </p:sp>
      <p:sp>
        <p:nvSpPr>
          <p:cNvPr id="3" name="Sisällön paikkamerkki 2">
            <a:extLst>
              <a:ext uri="{FF2B5EF4-FFF2-40B4-BE49-F238E27FC236}">
                <a16:creationId xmlns:a16="http://schemas.microsoft.com/office/drawing/2014/main" id="{5BB569EE-C2B0-EF70-E0B1-ECAA417C8728}"/>
              </a:ext>
            </a:extLst>
          </p:cNvPr>
          <p:cNvSpPr>
            <a:spLocks noGrp="1"/>
          </p:cNvSpPr>
          <p:nvPr>
            <p:ph idx="1"/>
          </p:nvPr>
        </p:nvSpPr>
        <p:spPr>
          <a:xfrm>
            <a:off x="897769" y="1909192"/>
            <a:ext cx="4586513" cy="4495742"/>
          </a:xfrm>
        </p:spPr>
        <p:txBody>
          <a:bodyPr vert="horz" lIns="91440" tIns="45720" rIns="91440" bIns="45720" rtlCol="0" anchor="ctr">
            <a:normAutofit fontScale="92500" lnSpcReduction="10000"/>
          </a:bodyPr>
          <a:lstStyle/>
          <a:p>
            <a:r>
              <a:rPr lang="fi-FI" dirty="0">
                <a:ea typeface="Calibri"/>
                <a:cs typeface="Calibri"/>
              </a:rPr>
              <a:t>Volkswagen is </a:t>
            </a:r>
            <a:r>
              <a:rPr lang="fi-FI" dirty="0" err="1">
                <a:ea typeface="Calibri"/>
                <a:cs typeface="Calibri"/>
              </a:rPr>
              <a:t>known</a:t>
            </a:r>
            <a:r>
              <a:rPr lang="fi-FI" dirty="0">
                <a:ea typeface="Calibri"/>
                <a:cs typeface="Calibri"/>
              </a:rPr>
              <a:t> for </a:t>
            </a:r>
            <a:r>
              <a:rPr lang="fi-FI" dirty="0" err="1">
                <a:ea typeface="Calibri"/>
                <a:cs typeface="Calibri"/>
              </a:rPr>
              <a:t>being</a:t>
            </a:r>
            <a:r>
              <a:rPr lang="fi-FI" dirty="0">
                <a:ea typeface="Calibri"/>
                <a:cs typeface="Calibri"/>
              </a:rPr>
              <a:t> a </a:t>
            </a:r>
            <a:r>
              <a:rPr lang="fi-FI" dirty="0" err="1">
                <a:ea typeface="Calibri"/>
                <a:cs typeface="Calibri"/>
              </a:rPr>
              <a:t>more</a:t>
            </a:r>
            <a:r>
              <a:rPr lang="fi-FI" dirty="0">
                <a:ea typeface="Calibri"/>
                <a:cs typeface="Calibri"/>
              </a:rPr>
              <a:t> </a:t>
            </a:r>
            <a:r>
              <a:rPr lang="fi-FI" dirty="0" err="1">
                <a:ea typeface="Calibri"/>
                <a:cs typeface="Calibri"/>
              </a:rPr>
              <a:t>modest</a:t>
            </a:r>
            <a:r>
              <a:rPr lang="fi-FI" dirty="0">
                <a:ea typeface="Calibri"/>
                <a:cs typeface="Calibri"/>
              </a:rPr>
              <a:t> </a:t>
            </a:r>
            <a:r>
              <a:rPr lang="fi-FI" dirty="0" err="1">
                <a:ea typeface="Calibri"/>
                <a:cs typeface="Calibri"/>
              </a:rPr>
              <a:t>German</a:t>
            </a:r>
            <a:r>
              <a:rPr lang="fi-FI" dirty="0">
                <a:ea typeface="Calibri"/>
                <a:cs typeface="Calibri"/>
              </a:rPr>
              <a:t> </a:t>
            </a:r>
            <a:r>
              <a:rPr lang="fi-FI" dirty="0" err="1">
                <a:ea typeface="Calibri"/>
                <a:cs typeface="Calibri"/>
              </a:rPr>
              <a:t>car</a:t>
            </a:r>
            <a:r>
              <a:rPr lang="fi-FI" dirty="0">
                <a:ea typeface="Calibri"/>
                <a:cs typeface="Calibri"/>
              </a:rPr>
              <a:t> </a:t>
            </a:r>
            <a:r>
              <a:rPr lang="fi-FI" dirty="0" err="1">
                <a:ea typeface="Calibri"/>
                <a:cs typeface="Calibri"/>
              </a:rPr>
              <a:t>brand</a:t>
            </a:r>
            <a:r>
              <a:rPr lang="fi-FI" dirty="0">
                <a:ea typeface="Calibri"/>
                <a:cs typeface="Calibri"/>
              </a:rPr>
              <a:t> </a:t>
            </a:r>
            <a:r>
              <a:rPr lang="fi-FI" dirty="0" err="1">
                <a:ea typeface="Calibri"/>
                <a:cs typeface="Calibri"/>
              </a:rPr>
              <a:t>producing</a:t>
            </a:r>
            <a:r>
              <a:rPr lang="fi-FI" dirty="0">
                <a:ea typeface="Calibri"/>
                <a:cs typeface="Calibri"/>
              </a:rPr>
              <a:t> </a:t>
            </a:r>
            <a:r>
              <a:rPr lang="fi-FI" dirty="0" err="1">
                <a:ea typeface="Calibri"/>
                <a:cs typeface="Calibri"/>
              </a:rPr>
              <a:t>reliable</a:t>
            </a:r>
            <a:r>
              <a:rPr lang="fi-FI" dirty="0">
                <a:ea typeface="Calibri"/>
                <a:cs typeface="Calibri"/>
              </a:rPr>
              <a:t> and </a:t>
            </a:r>
            <a:r>
              <a:rPr lang="fi-FI" dirty="0" err="1">
                <a:ea typeface="Calibri"/>
                <a:cs typeface="Calibri"/>
              </a:rPr>
              <a:t>low</a:t>
            </a:r>
            <a:r>
              <a:rPr lang="fi-FI" dirty="0">
                <a:ea typeface="Calibri"/>
                <a:cs typeface="Calibri"/>
              </a:rPr>
              <a:t> </a:t>
            </a:r>
            <a:r>
              <a:rPr lang="fi-FI" dirty="0" err="1">
                <a:ea typeface="Calibri"/>
                <a:cs typeface="Calibri"/>
              </a:rPr>
              <a:t>maintenance</a:t>
            </a:r>
            <a:r>
              <a:rPr lang="fi-FI" dirty="0">
                <a:ea typeface="Calibri"/>
                <a:cs typeface="Calibri"/>
              </a:rPr>
              <a:t> </a:t>
            </a:r>
            <a:r>
              <a:rPr lang="fi-FI" dirty="0" err="1">
                <a:ea typeface="Calibri"/>
                <a:cs typeface="Calibri"/>
              </a:rPr>
              <a:t>cars</a:t>
            </a:r>
            <a:r>
              <a:rPr lang="fi-FI" dirty="0">
                <a:ea typeface="Calibri"/>
                <a:cs typeface="Calibri"/>
              </a:rPr>
              <a:t> for </a:t>
            </a:r>
            <a:r>
              <a:rPr lang="fi-FI" dirty="0" err="1">
                <a:ea typeface="Calibri"/>
                <a:cs typeface="Calibri"/>
              </a:rPr>
              <a:t>the</a:t>
            </a:r>
            <a:r>
              <a:rPr lang="fi-FI" dirty="0">
                <a:ea typeface="Calibri"/>
                <a:cs typeface="Calibri"/>
              </a:rPr>
              <a:t> </a:t>
            </a:r>
            <a:r>
              <a:rPr lang="fi-FI" dirty="0" err="1">
                <a:ea typeface="Calibri"/>
                <a:cs typeface="Calibri"/>
              </a:rPr>
              <a:t>average</a:t>
            </a:r>
            <a:r>
              <a:rPr lang="fi-FI" dirty="0">
                <a:ea typeface="Calibri"/>
                <a:cs typeface="Calibri"/>
              </a:rPr>
              <a:t> </a:t>
            </a:r>
            <a:r>
              <a:rPr lang="fi-FI" dirty="0" err="1">
                <a:ea typeface="Calibri"/>
                <a:cs typeface="Calibri"/>
              </a:rPr>
              <a:t>people</a:t>
            </a:r>
            <a:r>
              <a:rPr lang="fi-FI" dirty="0">
                <a:ea typeface="Calibri"/>
                <a:cs typeface="Calibri"/>
              </a:rPr>
              <a:t>.</a:t>
            </a:r>
          </a:p>
          <a:p>
            <a:r>
              <a:rPr lang="fi-FI" err="1">
                <a:ea typeface="Calibri"/>
                <a:cs typeface="Calibri"/>
              </a:rPr>
              <a:t>Founded</a:t>
            </a:r>
            <a:r>
              <a:rPr lang="fi-FI" dirty="0">
                <a:ea typeface="Calibri"/>
                <a:cs typeface="Calibri"/>
              </a:rPr>
              <a:t> in 1937 </a:t>
            </a:r>
            <a:r>
              <a:rPr lang="fi-FI" err="1">
                <a:ea typeface="Calibri"/>
                <a:cs typeface="Calibri"/>
              </a:rPr>
              <a:t>by</a:t>
            </a:r>
            <a:r>
              <a:rPr lang="fi-FI" dirty="0">
                <a:ea typeface="Calibri"/>
                <a:cs typeface="Calibri"/>
              </a:rPr>
              <a:t> </a:t>
            </a:r>
            <a:r>
              <a:rPr lang="fi-FI" err="1">
                <a:ea typeface="Calibri"/>
                <a:cs typeface="Calibri"/>
              </a:rPr>
              <a:t>the</a:t>
            </a:r>
            <a:r>
              <a:rPr lang="fi-FI" dirty="0">
                <a:ea typeface="Calibri"/>
                <a:cs typeface="Calibri"/>
              </a:rPr>
              <a:t> </a:t>
            </a:r>
            <a:r>
              <a:rPr lang="fi-FI" err="1">
                <a:ea typeface="Calibri"/>
                <a:cs typeface="Calibri"/>
              </a:rPr>
              <a:t>German</a:t>
            </a:r>
            <a:r>
              <a:rPr lang="fi-FI" dirty="0">
                <a:ea typeface="Calibri"/>
                <a:cs typeface="Calibri"/>
              </a:rPr>
              <a:t> </a:t>
            </a:r>
            <a:r>
              <a:rPr lang="fi-FI" err="1">
                <a:ea typeface="Calibri"/>
                <a:cs typeface="Calibri"/>
              </a:rPr>
              <a:t>government</a:t>
            </a:r>
            <a:endParaRPr lang="fi-FI">
              <a:ea typeface="Calibri"/>
              <a:cs typeface="Calibri"/>
            </a:endParaRPr>
          </a:p>
          <a:p>
            <a:r>
              <a:rPr lang="fi-FI" dirty="0" err="1">
                <a:ea typeface="Calibri"/>
                <a:cs typeface="Calibri"/>
              </a:rPr>
              <a:t>The</a:t>
            </a:r>
            <a:r>
              <a:rPr lang="fi-FI" dirty="0">
                <a:ea typeface="Calibri"/>
                <a:cs typeface="Calibri"/>
              </a:rPr>
              <a:t> </a:t>
            </a:r>
            <a:r>
              <a:rPr lang="fi-FI" dirty="0" err="1">
                <a:ea typeface="Calibri"/>
                <a:cs typeface="Calibri"/>
              </a:rPr>
              <a:t>owner</a:t>
            </a:r>
            <a:r>
              <a:rPr lang="fi-FI" dirty="0">
                <a:ea typeface="Calibri"/>
                <a:cs typeface="Calibri"/>
              </a:rPr>
              <a:t> of Volkswagen is </a:t>
            </a:r>
            <a:r>
              <a:rPr lang="fi-FI" b="1" dirty="0">
                <a:ea typeface="+mn-lt"/>
                <a:cs typeface="+mn-lt"/>
              </a:rPr>
              <a:t>Porsche SE</a:t>
            </a:r>
          </a:p>
          <a:p>
            <a:r>
              <a:rPr lang="fi-FI" dirty="0" err="1">
                <a:ea typeface="+mn-lt"/>
                <a:cs typeface="+mn-lt"/>
              </a:rPr>
              <a:t>The</a:t>
            </a:r>
            <a:r>
              <a:rPr lang="fi-FI" dirty="0">
                <a:ea typeface="Calibri"/>
                <a:cs typeface="Calibri"/>
              </a:rPr>
              <a:t> </a:t>
            </a:r>
            <a:r>
              <a:rPr lang="fi-FI" dirty="0" err="1">
                <a:ea typeface="Calibri"/>
                <a:cs typeface="Calibri"/>
              </a:rPr>
              <a:t>most</a:t>
            </a:r>
            <a:r>
              <a:rPr lang="fi-FI" dirty="0">
                <a:ea typeface="Calibri"/>
                <a:cs typeface="Calibri"/>
              </a:rPr>
              <a:t> </a:t>
            </a:r>
            <a:r>
              <a:rPr lang="fi-FI" dirty="0" err="1">
                <a:ea typeface="Calibri"/>
                <a:cs typeface="Calibri"/>
              </a:rPr>
              <a:t>popular</a:t>
            </a:r>
            <a:r>
              <a:rPr lang="fi-FI" dirty="0">
                <a:ea typeface="Calibri"/>
                <a:cs typeface="Calibri"/>
              </a:rPr>
              <a:t> </a:t>
            </a:r>
            <a:r>
              <a:rPr lang="fi-FI" dirty="0" err="1">
                <a:ea typeface="Calibri"/>
                <a:cs typeface="Calibri"/>
              </a:rPr>
              <a:t>model</a:t>
            </a:r>
            <a:r>
              <a:rPr lang="fi-FI" dirty="0">
                <a:ea typeface="Calibri"/>
                <a:cs typeface="Calibri"/>
              </a:rPr>
              <a:t> is </a:t>
            </a:r>
            <a:r>
              <a:rPr lang="fi-FI" dirty="0" err="1">
                <a:ea typeface="Calibri"/>
                <a:cs typeface="Calibri"/>
              </a:rPr>
              <a:t>Vokswagen</a:t>
            </a:r>
            <a:r>
              <a:rPr lang="fi-FI" dirty="0">
                <a:ea typeface="Calibri"/>
                <a:cs typeface="Calibri"/>
              </a:rPr>
              <a:t> Golf </a:t>
            </a:r>
            <a:r>
              <a:rPr lang="fi-FI" dirty="0" err="1">
                <a:ea typeface="Calibri"/>
                <a:cs typeface="Calibri"/>
              </a:rPr>
              <a:t>which</a:t>
            </a:r>
            <a:r>
              <a:rPr lang="fi-FI" dirty="0">
                <a:ea typeface="Calibri"/>
                <a:cs typeface="Calibri"/>
              </a:rPr>
              <a:t> </a:t>
            </a:r>
            <a:r>
              <a:rPr lang="fi-FI" dirty="0" err="1">
                <a:ea typeface="Calibri"/>
                <a:cs typeface="Calibri"/>
              </a:rPr>
              <a:t>has</a:t>
            </a:r>
            <a:r>
              <a:rPr lang="fi-FI" dirty="0">
                <a:ea typeface="Calibri"/>
                <a:cs typeface="Calibri"/>
              </a:rPr>
              <a:t> </a:t>
            </a:r>
            <a:r>
              <a:rPr lang="fi-FI" dirty="0" err="1">
                <a:ea typeface="Calibri"/>
                <a:cs typeface="Calibri"/>
              </a:rPr>
              <a:t>been</a:t>
            </a:r>
            <a:r>
              <a:rPr lang="fi-FI" dirty="0">
                <a:ea typeface="Calibri"/>
                <a:cs typeface="Calibri"/>
              </a:rPr>
              <a:t> </a:t>
            </a:r>
            <a:r>
              <a:rPr lang="fi-FI" dirty="0" err="1">
                <a:ea typeface="Calibri"/>
                <a:cs typeface="Calibri"/>
              </a:rPr>
              <a:t>produced</a:t>
            </a:r>
            <a:r>
              <a:rPr lang="fi-FI" dirty="0">
                <a:ea typeface="Calibri"/>
                <a:cs typeface="Calibri"/>
              </a:rPr>
              <a:t> </a:t>
            </a:r>
            <a:r>
              <a:rPr lang="fi-FI" dirty="0" err="1">
                <a:ea typeface="Calibri"/>
                <a:cs typeface="Calibri"/>
              </a:rPr>
              <a:t>since</a:t>
            </a:r>
            <a:r>
              <a:rPr lang="fi-FI" dirty="0">
                <a:ea typeface="Calibri"/>
                <a:cs typeface="Calibri"/>
              </a:rPr>
              <a:t> 1974</a:t>
            </a:r>
          </a:p>
        </p:txBody>
      </p:sp>
      <p:pic>
        <p:nvPicPr>
          <p:cNvPr id="5" name="Kuva 4" descr="Volkswagen Passat GTE Estate (2020) | Reviews | Complete Car">
            <a:extLst>
              <a:ext uri="{FF2B5EF4-FFF2-40B4-BE49-F238E27FC236}">
                <a16:creationId xmlns:a16="http://schemas.microsoft.com/office/drawing/2014/main" id="{4ADB47BA-6682-AF60-95F8-7420042F82B4}"/>
              </a:ext>
            </a:extLst>
          </p:cNvPr>
          <p:cNvPicPr>
            <a:picLocks noChangeAspect="1"/>
          </p:cNvPicPr>
          <p:nvPr/>
        </p:nvPicPr>
        <p:blipFill rotWithShape="1">
          <a:blip r:embed="rId2"/>
          <a:srcRect t="970" r="-3" b="9190"/>
          <a:stretch/>
        </p:blipFill>
        <p:spPr>
          <a:xfrm>
            <a:off x="6525453" y="1"/>
            <a:ext cx="5666547" cy="3398024"/>
          </a:xfrm>
          <a:prstGeom prst="rect">
            <a:avLst/>
          </a:prstGeom>
        </p:spPr>
      </p:pic>
      <p:pic>
        <p:nvPicPr>
          <p:cNvPr id="4" name="Kuva 3" descr="The Golf Gti: Seven Generations Of Fun - Speedhunters">
            <a:extLst>
              <a:ext uri="{FF2B5EF4-FFF2-40B4-BE49-F238E27FC236}">
                <a16:creationId xmlns:a16="http://schemas.microsoft.com/office/drawing/2014/main" id="{77DD4671-562B-5CC5-70CF-40E777310067}"/>
              </a:ext>
            </a:extLst>
          </p:cNvPr>
          <p:cNvPicPr>
            <a:picLocks noChangeAspect="1"/>
          </p:cNvPicPr>
          <p:nvPr/>
        </p:nvPicPr>
        <p:blipFill rotWithShape="1">
          <a:blip r:embed="rId3"/>
          <a:srcRect t="2480" r="-2" b="5854"/>
          <a:stretch/>
        </p:blipFill>
        <p:spPr>
          <a:xfrm>
            <a:off x="6522277" y="3398024"/>
            <a:ext cx="5669723" cy="3469076"/>
          </a:xfrm>
          <a:prstGeom prst="rect">
            <a:avLst/>
          </a:prstGeom>
        </p:spPr>
      </p:pic>
    </p:spTree>
    <p:extLst>
      <p:ext uri="{BB962C8B-B14F-4D97-AF65-F5344CB8AC3E}">
        <p14:creationId xmlns:p14="http://schemas.microsoft.com/office/powerpoint/2010/main" val="45300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068B58-6F94-4AFF-A8A7-18573884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5B028C-7535-45E5-9D2C-32C50D0E0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Otsikko 1">
            <a:extLst>
              <a:ext uri="{FF2B5EF4-FFF2-40B4-BE49-F238E27FC236}">
                <a16:creationId xmlns:a16="http://schemas.microsoft.com/office/drawing/2014/main" id="{57B05FBF-0AEE-DE8D-3EB3-4D1101D24A4F}"/>
              </a:ext>
            </a:extLst>
          </p:cNvPr>
          <p:cNvSpPr>
            <a:spLocks noGrp="1"/>
          </p:cNvSpPr>
          <p:nvPr>
            <p:ph type="title"/>
          </p:nvPr>
        </p:nvSpPr>
        <p:spPr>
          <a:xfrm>
            <a:off x="1191966" y="900622"/>
            <a:ext cx="4997189" cy="1893524"/>
          </a:xfrm>
        </p:spPr>
        <p:txBody>
          <a:bodyPr vert="horz" lIns="91440" tIns="45720" rIns="91440" bIns="45720" rtlCol="0" anchor="b">
            <a:noAutofit/>
          </a:bodyPr>
          <a:lstStyle/>
          <a:p>
            <a:r>
              <a:rPr lang="fi-FI" b="1" i="1" err="1">
                <a:latin typeface="Verdana Pro"/>
                <a:cs typeface="Calibri Light"/>
              </a:rPr>
              <a:t>Inventions</a:t>
            </a:r>
            <a:r>
              <a:rPr lang="fi-FI" b="1" i="1" dirty="0">
                <a:latin typeface="Verdana Pro"/>
                <a:cs typeface="Calibri Light"/>
              </a:rPr>
              <a:t> and </a:t>
            </a:r>
            <a:r>
              <a:rPr lang="fi-FI" b="1" i="1" err="1">
                <a:latin typeface="Verdana Pro"/>
                <a:cs typeface="Calibri Light"/>
              </a:rPr>
              <a:t>developments</a:t>
            </a:r>
            <a:r>
              <a:rPr lang="fi-FI" b="1" i="1" dirty="0">
                <a:latin typeface="Verdana Pro"/>
                <a:cs typeface="Calibri Light"/>
              </a:rPr>
              <a:t> </a:t>
            </a:r>
            <a:r>
              <a:rPr lang="fi-FI" b="1" i="1" err="1">
                <a:latin typeface="Verdana Pro"/>
                <a:cs typeface="Calibri Light"/>
              </a:rPr>
              <a:t>by</a:t>
            </a:r>
            <a:r>
              <a:rPr lang="fi-FI" b="1" i="1" dirty="0">
                <a:latin typeface="Verdana Pro"/>
                <a:cs typeface="Calibri Light"/>
              </a:rPr>
              <a:t> VW</a:t>
            </a:r>
            <a:endParaRPr lang="fi-FI" sz="4000" b="1" i="1" dirty="0">
              <a:latin typeface="Verdana Pro"/>
            </a:endParaRPr>
          </a:p>
        </p:txBody>
      </p:sp>
      <p:sp>
        <p:nvSpPr>
          <p:cNvPr id="3" name="Sisällön paikkamerkki 2">
            <a:extLst>
              <a:ext uri="{FF2B5EF4-FFF2-40B4-BE49-F238E27FC236}">
                <a16:creationId xmlns:a16="http://schemas.microsoft.com/office/drawing/2014/main" id="{33E60253-1342-B332-D288-83929CB739C5}"/>
              </a:ext>
            </a:extLst>
          </p:cNvPr>
          <p:cNvSpPr>
            <a:spLocks noGrp="1"/>
          </p:cNvSpPr>
          <p:nvPr>
            <p:ph idx="1"/>
          </p:nvPr>
        </p:nvSpPr>
        <p:spPr>
          <a:xfrm>
            <a:off x="1191966" y="3764463"/>
            <a:ext cx="4517867" cy="2179544"/>
          </a:xfrm>
        </p:spPr>
        <p:txBody>
          <a:bodyPr vert="horz" lIns="91440" tIns="45720" rIns="91440" bIns="45720" rtlCol="0" anchor="t">
            <a:normAutofit/>
          </a:bodyPr>
          <a:lstStyle/>
          <a:p>
            <a:r>
              <a:rPr lang="fi-FI" sz="3600" err="1">
                <a:cs typeface="Calibri"/>
              </a:rPr>
              <a:t>Crumple</a:t>
            </a:r>
            <a:r>
              <a:rPr lang="fi-FI" sz="3600" dirty="0">
                <a:cs typeface="Calibri"/>
              </a:rPr>
              <a:t> </a:t>
            </a:r>
            <a:r>
              <a:rPr lang="fi-FI" sz="3600" err="1">
                <a:cs typeface="Calibri"/>
              </a:rPr>
              <a:t>zone</a:t>
            </a:r>
            <a:r>
              <a:rPr lang="fi-FI" sz="3600" dirty="0">
                <a:cs typeface="Calibri"/>
              </a:rPr>
              <a:t> (1952)</a:t>
            </a:r>
            <a:endParaRPr lang="fi-FI" sz="3600" dirty="0">
              <a:ea typeface="Calibri"/>
              <a:cs typeface="Calibri"/>
            </a:endParaRPr>
          </a:p>
          <a:p>
            <a:r>
              <a:rPr lang="fi-FI" sz="3600" err="1">
                <a:ea typeface="Calibri"/>
                <a:cs typeface="Calibri"/>
              </a:rPr>
              <a:t>Boxer</a:t>
            </a:r>
            <a:r>
              <a:rPr lang="fi-FI" sz="3600" dirty="0">
                <a:ea typeface="Calibri"/>
                <a:cs typeface="Calibri"/>
              </a:rPr>
              <a:t> </a:t>
            </a:r>
            <a:r>
              <a:rPr lang="fi-FI" sz="3600" err="1">
                <a:ea typeface="Calibri"/>
                <a:cs typeface="Calibri"/>
              </a:rPr>
              <a:t>engine</a:t>
            </a:r>
            <a:r>
              <a:rPr lang="fi-FI" sz="3600" dirty="0">
                <a:ea typeface="Calibri"/>
                <a:cs typeface="Calibri"/>
              </a:rPr>
              <a:t> (1960s)</a:t>
            </a:r>
          </a:p>
          <a:p>
            <a:r>
              <a:rPr lang="fi-FI" sz="3600" dirty="0" err="1">
                <a:ea typeface="Calibri"/>
                <a:cs typeface="Calibri"/>
              </a:rPr>
              <a:t>Hatchback</a:t>
            </a:r>
            <a:r>
              <a:rPr lang="fi-FI" sz="3600" dirty="0">
                <a:ea typeface="Calibri"/>
                <a:cs typeface="Calibri"/>
              </a:rPr>
              <a:t> (1970s)</a:t>
            </a:r>
          </a:p>
          <a:p>
            <a:endParaRPr lang="fi-FI" sz="1800">
              <a:ea typeface="Calibri"/>
              <a:cs typeface="Calibri"/>
            </a:endParaRPr>
          </a:p>
          <a:p>
            <a:endParaRPr lang="fi-FI" sz="1800">
              <a:ea typeface="Calibri"/>
              <a:cs typeface="Calibri"/>
            </a:endParaRPr>
          </a:p>
        </p:txBody>
      </p:sp>
      <p:pic>
        <p:nvPicPr>
          <p:cNvPr id="5" name="Kuva 4" descr="VW Type I Engine, 1995 | Volkswagen Type I (Beetle) engine o… | Flickr">
            <a:extLst>
              <a:ext uri="{FF2B5EF4-FFF2-40B4-BE49-F238E27FC236}">
                <a16:creationId xmlns:a16="http://schemas.microsoft.com/office/drawing/2014/main" id="{AA85ED86-4B46-BA68-3C48-F42B0F620A29}"/>
              </a:ext>
            </a:extLst>
          </p:cNvPr>
          <p:cNvPicPr>
            <a:picLocks noChangeAspect="1"/>
          </p:cNvPicPr>
          <p:nvPr/>
        </p:nvPicPr>
        <p:blipFill rotWithShape="1">
          <a:blip r:embed="rId3"/>
          <a:srcRect l="17988" r="17361" b="-3"/>
          <a:stretch/>
        </p:blipFill>
        <p:spPr>
          <a:xfrm>
            <a:off x="6575742" y="907420"/>
            <a:ext cx="2357432" cy="2443150"/>
          </a:xfrm>
          <a:prstGeom prst="rect">
            <a:avLst/>
          </a:prstGeom>
        </p:spPr>
      </p:pic>
      <p:pic>
        <p:nvPicPr>
          <p:cNvPr id="4" name="Kuva 3" descr="File:1977 Volkswagen Golf Mk1 GLS (18041022069).jpg - Wikimedia Commons">
            <a:extLst>
              <a:ext uri="{FF2B5EF4-FFF2-40B4-BE49-F238E27FC236}">
                <a16:creationId xmlns:a16="http://schemas.microsoft.com/office/drawing/2014/main" id="{2C7673D0-723C-DD64-CC43-A4BF9C931D41}"/>
              </a:ext>
            </a:extLst>
          </p:cNvPr>
          <p:cNvPicPr>
            <a:picLocks noChangeAspect="1"/>
          </p:cNvPicPr>
          <p:nvPr/>
        </p:nvPicPr>
        <p:blipFill rotWithShape="1">
          <a:blip r:embed="rId4"/>
          <a:srcRect l="10105" r="25484" b="-4"/>
          <a:stretch/>
        </p:blipFill>
        <p:spPr>
          <a:xfrm>
            <a:off x="9108886" y="895610"/>
            <a:ext cx="2357432" cy="2443150"/>
          </a:xfrm>
          <a:prstGeom prst="rect">
            <a:avLst/>
          </a:prstGeom>
        </p:spPr>
      </p:pic>
      <p:pic>
        <p:nvPicPr>
          <p:cNvPr id="6" name="Kuva 5" descr="2021 Volkswagen Tiguan Safety Features | Is the New VW Tiguan Safe? |  Napleton's VW of Sanford">
            <a:extLst>
              <a:ext uri="{FF2B5EF4-FFF2-40B4-BE49-F238E27FC236}">
                <a16:creationId xmlns:a16="http://schemas.microsoft.com/office/drawing/2014/main" id="{018ACD15-231C-D354-5381-ADF76E1A1967}"/>
              </a:ext>
            </a:extLst>
          </p:cNvPr>
          <p:cNvPicPr>
            <a:picLocks noChangeAspect="1"/>
          </p:cNvPicPr>
          <p:nvPr/>
        </p:nvPicPr>
        <p:blipFill rotWithShape="1">
          <a:blip r:embed="rId5"/>
          <a:srcRect l="8920" r="1" b="1"/>
          <a:stretch/>
        </p:blipFill>
        <p:spPr>
          <a:xfrm>
            <a:off x="6575741" y="3504974"/>
            <a:ext cx="4890576" cy="2443150"/>
          </a:xfrm>
          <a:prstGeom prst="rect">
            <a:avLst/>
          </a:prstGeom>
        </p:spPr>
      </p:pic>
    </p:spTree>
    <p:extLst>
      <p:ext uri="{BB962C8B-B14F-4D97-AF65-F5344CB8AC3E}">
        <p14:creationId xmlns:p14="http://schemas.microsoft.com/office/powerpoint/2010/main" val="3457993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B4C3F1-CA61-8ADC-E303-2F19CAF7F471}"/>
              </a:ext>
            </a:extLst>
          </p:cNvPr>
          <p:cNvSpPr>
            <a:spLocks noGrp="1"/>
          </p:cNvSpPr>
          <p:nvPr>
            <p:ph type="title"/>
          </p:nvPr>
        </p:nvSpPr>
        <p:spPr/>
        <p:txBody>
          <a:bodyPr/>
          <a:lstStyle/>
          <a:p>
            <a:r>
              <a:rPr lang="fi-FI" b="1" u="none" strike="noStrike" dirty="0">
                <a:latin typeface="Verdana Pro"/>
                <a:ea typeface="Google Sans"/>
                <a:cs typeface="Google Sans"/>
              </a:rPr>
              <a:t>Volkswagen Golf GTI</a:t>
            </a:r>
            <a:r>
              <a:rPr lang="fi-FI" b="0" u="none" strike="noStrike" dirty="0">
                <a:latin typeface="Calibri"/>
                <a:ea typeface="Google Sans"/>
                <a:cs typeface="Google Sans"/>
              </a:rPr>
              <a:t> </a:t>
            </a:r>
            <a:r>
              <a:rPr lang="fi-FI" dirty="0">
                <a:latin typeface="Calibri"/>
                <a:ea typeface="Google Sans"/>
                <a:cs typeface="Google Sans"/>
              </a:rPr>
              <a:t>(2023)</a:t>
            </a:r>
            <a:endParaRPr lang="fi-FI" dirty="0">
              <a:latin typeface="Calibri"/>
            </a:endParaRPr>
          </a:p>
        </p:txBody>
      </p:sp>
      <p:pic>
        <p:nvPicPr>
          <p:cNvPr id="4" name="Sisällön paikkamerkki 3" descr="2023 Volkswagen Golf GTI at Bob Moore Volkswagen">
            <a:extLst>
              <a:ext uri="{FF2B5EF4-FFF2-40B4-BE49-F238E27FC236}">
                <a16:creationId xmlns:a16="http://schemas.microsoft.com/office/drawing/2014/main" id="{DE441CBF-54A3-3882-F59A-0C4821796195}"/>
              </a:ext>
            </a:extLst>
          </p:cNvPr>
          <p:cNvPicPr>
            <a:picLocks noGrp="1" noChangeAspect="1"/>
          </p:cNvPicPr>
          <p:nvPr>
            <p:ph idx="1"/>
          </p:nvPr>
        </p:nvPicPr>
        <p:blipFill>
          <a:blip r:embed="rId2"/>
          <a:stretch>
            <a:fillRect/>
          </a:stretch>
        </p:blipFill>
        <p:spPr>
          <a:xfrm>
            <a:off x="1032625" y="1825625"/>
            <a:ext cx="10126750" cy="4351338"/>
          </a:xfrm>
        </p:spPr>
      </p:pic>
    </p:spTree>
    <p:extLst>
      <p:ext uri="{BB962C8B-B14F-4D97-AF65-F5344CB8AC3E}">
        <p14:creationId xmlns:p14="http://schemas.microsoft.com/office/powerpoint/2010/main" val="1735111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F45248-E6EB-9164-59E1-B3A0BEBFFC74}"/>
              </a:ext>
            </a:extLst>
          </p:cNvPr>
          <p:cNvSpPr>
            <a:spLocks noGrp="1"/>
          </p:cNvSpPr>
          <p:nvPr>
            <p:ph type="title"/>
          </p:nvPr>
        </p:nvSpPr>
        <p:spPr/>
        <p:txBody>
          <a:bodyPr/>
          <a:lstStyle/>
          <a:p>
            <a:r>
              <a:rPr lang="fi-FI" dirty="0">
                <a:ea typeface="Calibri Light"/>
                <a:cs typeface="Calibri Light"/>
              </a:rPr>
              <a:t>Time </a:t>
            </a:r>
            <a:r>
              <a:rPr lang="fi-FI" dirty="0" err="1">
                <a:ea typeface="Calibri Light"/>
                <a:cs typeface="Calibri Light"/>
              </a:rPr>
              <a:t>line</a:t>
            </a:r>
            <a:endParaRPr lang="fi-FI" dirty="0" err="1"/>
          </a:p>
        </p:txBody>
      </p:sp>
      <p:graphicFrame>
        <p:nvGraphicFramePr>
          <p:cNvPr id="5" name="Sisällön paikkamerkki 2">
            <a:extLst>
              <a:ext uri="{FF2B5EF4-FFF2-40B4-BE49-F238E27FC236}">
                <a16:creationId xmlns:a16="http://schemas.microsoft.com/office/drawing/2014/main" id="{7602DE5F-7F64-2E71-543B-71F4BBEBC8E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61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993EE0-1C2C-2F92-8053-C996ECEAB5B2}"/>
              </a:ext>
            </a:extLst>
          </p:cNvPr>
          <p:cNvSpPr>
            <a:spLocks noGrp="1"/>
          </p:cNvSpPr>
          <p:nvPr>
            <p:ph type="title"/>
          </p:nvPr>
        </p:nvSpPr>
        <p:spPr/>
        <p:txBody>
          <a:bodyPr/>
          <a:lstStyle/>
          <a:p>
            <a:r>
              <a:rPr lang="fi-FI" err="1">
                <a:ea typeface="Calibri Light"/>
                <a:cs typeface="Calibri Light"/>
              </a:rPr>
              <a:t>Sources</a:t>
            </a:r>
            <a:r>
              <a:rPr lang="fi-FI">
                <a:ea typeface="Calibri Light"/>
                <a:cs typeface="Calibri Light"/>
              </a:rPr>
              <a:t> (</a:t>
            </a:r>
            <a:r>
              <a:rPr lang="fi-FI" err="1">
                <a:ea typeface="Calibri Light"/>
                <a:cs typeface="Calibri Light"/>
              </a:rPr>
              <a:t>Sauce</a:t>
            </a:r>
            <a:r>
              <a:rPr lang="fi-FI">
                <a:ea typeface="Calibri Light"/>
                <a:cs typeface="Calibri Light"/>
              </a:rPr>
              <a:t>)</a:t>
            </a:r>
            <a:endParaRPr lang="fi-FI" err="1"/>
          </a:p>
        </p:txBody>
      </p:sp>
      <p:sp>
        <p:nvSpPr>
          <p:cNvPr id="3" name="Sisällön paikkamerkki 2">
            <a:extLst>
              <a:ext uri="{FF2B5EF4-FFF2-40B4-BE49-F238E27FC236}">
                <a16:creationId xmlns:a16="http://schemas.microsoft.com/office/drawing/2014/main" id="{A4DEE5D5-5AEF-30BA-1B1D-7A4900E03015}"/>
              </a:ext>
            </a:extLst>
          </p:cNvPr>
          <p:cNvSpPr>
            <a:spLocks noGrp="1"/>
          </p:cNvSpPr>
          <p:nvPr>
            <p:ph idx="1"/>
          </p:nvPr>
        </p:nvSpPr>
        <p:spPr/>
        <p:txBody>
          <a:bodyPr vert="horz" lIns="91440" tIns="45720" rIns="91440" bIns="45720" rtlCol="0" anchor="t">
            <a:normAutofit fontScale="70000" lnSpcReduction="20000"/>
          </a:bodyPr>
          <a:lstStyle/>
          <a:p>
            <a:r>
              <a:rPr lang="fi-FI" dirty="0">
                <a:ea typeface="+mn-lt"/>
                <a:cs typeface="+mn-lt"/>
                <a:hlinkClick r:id="rId2"/>
              </a:rPr>
              <a:t>https://www.mbwestminster.com/the-mercedes-benz-history-of-innovation/</a:t>
            </a:r>
            <a:endParaRPr lang="fi-FI" dirty="0">
              <a:ea typeface="+mn-lt"/>
              <a:cs typeface="+mn-lt"/>
            </a:endParaRPr>
          </a:p>
          <a:p>
            <a:r>
              <a:rPr lang="fi-FI" dirty="0">
                <a:ea typeface="+mn-lt"/>
                <a:cs typeface="+mn-lt"/>
                <a:hlinkClick r:id="rId3"/>
              </a:rPr>
              <a:t>https://www.google.com/url?sa=i&amp;url=http%3A%2F%2Fwww.speedhunters.com%2F2013%2F05%2Fthe-golf-gti-seven-generations-of-fun%2F&amp;psig=AOvVaw2v96tf28JeWftGfLlibRGn&amp;ust=1697186164110000&amp;source=images&amp;cd=vfe&amp;opi=89978449&amp;ved=0CBEQjRxqFwoTCPDDtaaN8IEDFQAAAAAdAAAAABAD</a:t>
            </a:r>
            <a:endParaRPr lang="fi-FI" dirty="0">
              <a:ea typeface="Calibri"/>
              <a:cs typeface="Calibri"/>
            </a:endParaRPr>
          </a:p>
          <a:p>
            <a:r>
              <a:rPr lang="fi-FI" dirty="0">
                <a:ea typeface="+mn-lt"/>
                <a:cs typeface="+mn-lt"/>
                <a:hlinkClick r:id="rId4"/>
              </a:rPr>
              <a:t>https://www.completecar.ie/img/testdrives/9269_large.jpg</a:t>
            </a:r>
            <a:endParaRPr lang="fi-FI" dirty="0">
              <a:ea typeface="Calibri"/>
              <a:cs typeface="Calibri"/>
            </a:endParaRPr>
          </a:p>
          <a:p>
            <a:r>
              <a:rPr lang="fi-FI" dirty="0">
                <a:ea typeface="+mn-lt"/>
                <a:cs typeface="+mn-lt"/>
                <a:hlinkClick r:id="rId5"/>
              </a:rPr>
              <a:t>https://innovolo-group.com/innovation-en/innovation-insights-en/what-are-audis-most-successful-innovations/</a:t>
            </a:r>
          </a:p>
          <a:p>
            <a:r>
              <a:rPr lang="fi-FI" dirty="0">
                <a:ea typeface="+mn-lt"/>
                <a:cs typeface="+mn-lt"/>
                <a:hlinkClick r:id="rId6"/>
              </a:rPr>
              <a:t>https://innovolo-group.com/uncategorized-en/the-history-and-culture-of-innovation-at-volkswagen/</a:t>
            </a:r>
            <a:endParaRPr lang="fi-FI" dirty="0">
              <a:ea typeface="Calibri"/>
              <a:cs typeface="Calibri"/>
            </a:endParaRPr>
          </a:p>
          <a:p>
            <a:r>
              <a:rPr lang="fi-FI" dirty="0">
                <a:ea typeface="+mn-lt"/>
                <a:cs typeface="+mn-lt"/>
                <a:hlinkClick r:id="rId7"/>
              </a:rPr>
              <a:t>https://www.visordown.com/features/top-10s/top-10-bmw-innovations</a:t>
            </a:r>
            <a:endParaRPr lang="fi-FI" dirty="0">
              <a:ea typeface="Calibri"/>
              <a:cs typeface="Calibri"/>
            </a:endParaRPr>
          </a:p>
          <a:p>
            <a:r>
              <a:rPr lang="fi-FI" dirty="0">
                <a:ea typeface="+mn-lt"/>
                <a:cs typeface="+mn-lt"/>
                <a:hlinkClick r:id="rId8"/>
              </a:rPr>
              <a:t>https://www.carkeys.co.uk/news/7-things-you-had-no-idea-volkswagen-invented</a:t>
            </a:r>
            <a:endParaRPr lang="fi-FI" dirty="0">
              <a:ea typeface="Calibri"/>
              <a:cs typeface="Calibri"/>
            </a:endParaRPr>
          </a:p>
          <a:p>
            <a:r>
              <a:rPr lang="fi-FI" dirty="0">
                <a:ea typeface="+mn-lt"/>
                <a:cs typeface="+mn-lt"/>
                <a:hlinkClick r:id="rId9"/>
              </a:rPr>
              <a:t>https://www.bmwgroup.com/en/innovation.html</a:t>
            </a:r>
            <a:endParaRPr lang="fi-FI" dirty="0">
              <a:ea typeface="Calibri"/>
              <a:cs typeface="Calibri"/>
            </a:endParaRPr>
          </a:p>
          <a:p>
            <a:r>
              <a:rPr lang="fi-FI" dirty="0">
                <a:ea typeface="+mn-lt"/>
                <a:cs typeface="+mn-lt"/>
                <a:hlinkClick r:id="rId10"/>
              </a:rPr>
              <a:t>https://www.trendhunter.com/slideshow/bmw-innovations</a:t>
            </a:r>
          </a:p>
          <a:p>
            <a:endParaRPr lang="fi-FI" dirty="0">
              <a:ea typeface="Calibri"/>
              <a:cs typeface="Calibri"/>
            </a:endParaRPr>
          </a:p>
          <a:p>
            <a:endParaRPr lang="fi-FI" dirty="0">
              <a:ea typeface="Calibri"/>
              <a:cs typeface="Calibri"/>
            </a:endParaRPr>
          </a:p>
          <a:p>
            <a:endParaRPr lang="fi-FI">
              <a:ea typeface="Calibri"/>
              <a:cs typeface="Calibri"/>
            </a:endParaRPr>
          </a:p>
          <a:p>
            <a:endParaRPr lang="fi-FI">
              <a:ea typeface="Calibri"/>
              <a:cs typeface="Calibri"/>
            </a:endParaRPr>
          </a:p>
          <a:p>
            <a:endParaRPr lang="fi-FI">
              <a:ea typeface="Calibri"/>
              <a:cs typeface="Calibri"/>
            </a:endParaRPr>
          </a:p>
          <a:p>
            <a:endParaRPr lang="fi-FI">
              <a:ea typeface="Calibri"/>
              <a:cs typeface="Calibri"/>
            </a:endParaRPr>
          </a:p>
          <a:p>
            <a:endParaRPr lang="fi-FI">
              <a:ea typeface="Calibri"/>
              <a:cs typeface="Calibri"/>
            </a:endParaRPr>
          </a:p>
          <a:p>
            <a:endParaRPr lang="fi-FI">
              <a:ea typeface="Calibri"/>
              <a:cs typeface="Calibri"/>
            </a:endParaRPr>
          </a:p>
          <a:p>
            <a:endParaRPr lang="fi-FI">
              <a:ea typeface="Calibri"/>
              <a:cs typeface="Calibri"/>
            </a:endParaRPr>
          </a:p>
          <a:p>
            <a:endParaRPr lang="fi-FI">
              <a:ea typeface="Calibri"/>
              <a:cs typeface="Calibri"/>
            </a:endParaRPr>
          </a:p>
        </p:txBody>
      </p:sp>
    </p:spTree>
    <p:extLst>
      <p:ext uri="{BB962C8B-B14F-4D97-AF65-F5344CB8AC3E}">
        <p14:creationId xmlns:p14="http://schemas.microsoft.com/office/powerpoint/2010/main" val="18109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007027-5535-A0E3-8AC5-5FB2D9354216}"/>
              </a:ext>
            </a:extLst>
          </p:cNvPr>
          <p:cNvSpPr>
            <a:spLocks noGrp="1"/>
          </p:cNvSpPr>
          <p:nvPr>
            <p:ph type="title"/>
          </p:nvPr>
        </p:nvSpPr>
        <p:spPr>
          <a:xfrm>
            <a:off x="438913" y="1011936"/>
            <a:ext cx="4832802" cy="1170432"/>
          </a:xfrm>
        </p:spPr>
        <p:txBody>
          <a:bodyPr anchor="b">
            <a:noAutofit/>
          </a:bodyPr>
          <a:lstStyle/>
          <a:p>
            <a:r>
              <a:rPr lang="fi-FI" sz="5400">
                <a:latin typeface="Times New Roman"/>
                <a:ea typeface="Calibri Light"/>
                <a:cs typeface="Calibri Light"/>
              </a:rPr>
              <a:t>Mercedes-Benz</a:t>
            </a:r>
          </a:p>
        </p:txBody>
      </p:sp>
      <p:sp>
        <p:nvSpPr>
          <p:cNvPr id="3" name="Sisällön paikkamerkki 2">
            <a:extLst>
              <a:ext uri="{FF2B5EF4-FFF2-40B4-BE49-F238E27FC236}">
                <a16:creationId xmlns:a16="http://schemas.microsoft.com/office/drawing/2014/main" id="{DD70485E-0080-394E-373D-121D83E00B3E}"/>
              </a:ext>
            </a:extLst>
          </p:cNvPr>
          <p:cNvSpPr>
            <a:spLocks noGrp="1"/>
          </p:cNvSpPr>
          <p:nvPr>
            <p:ph idx="1"/>
          </p:nvPr>
        </p:nvSpPr>
        <p:spPr>
          <a:xfrm>
            <a:off x="438912" y="2512611"/>
            <a:ext cx="4832803" cy="3664351"/>
          </a:xfrm>
        </p:spPr>
        <p:txBody>
          <a:bodyPr vert="horz" lIns="91440" tIns="45720" rIns="91440" bIns="45720" rtlCol="0" anchor="t">
            <a:normAutofit lnSpcReduction="10000"/>
          </a:bodyPr>
          <a:lstStyle/>
          <a:p>
            <a:pPr>
              <a:spcBef>
                <a:spcPct val="20000"/>
              </a:spcBef>
              <a:spcAft>
                <a:spcPts val="600"/>
              </a:spcAft>
            </a:pPr>
            <a:r>
              <a:rPr lang="fi-FI" sz="1800" dirty="0">
                <a:latin typeface="Times New Roman"/>
                <a:ea typeface="+mn-lt"/>
                <a:cs typeface="+mn-lt"/>
              </a:rPr>
              <a:t>Mercedes-Benz is a </a:t>
            </a:r>
            <a:r>
              <a:rPr lang="fi-FI" sz="1800" dirty="0" err="1">
                <a:latin typeface="Times New Roman"/>
                <a:ea typeface="+mn-lt"/>
                <a:cs typeface="+mn-lt"/>
              </a:rPr>
              <a:t>luxury</a:t>
            </a:r>
            <a:r>
              <a:rPr lang="fi-FI" sz="1800" dirty="0">
                <a:latin typeface="Times New Roman"/>
                <a:ea typeface="+mn-lt"/>
                <a:cs typeface="+mn-lt"/>
              </a:rPr>
              <a:t> </a:t>
            </a:r>
            <a:r>
              <a:rPr lang="fi-FI" sz="1800" dirty="0" err="1">
                <a:latin typeface="Times New Roman"/>
                <a:ea typeface="+mn-lt"/>
                <a:cs typeface="+mn-lt"/>
              </a:rPr>
              <a:t>car</a:t>
            </a:r>
            <a:r>
              <a:rPr lang="fi-FI" sz="1800" dirty="0">
                <a:latin typeface="Times New Roman"/>
                <a:ea typeface="+mn-lt"/>
                <a:cs typeface="+mn-lt"/>
              </a:rPr>
              <a:t> </a:t>
            </a:r>
            <a:r>
              <a:rPr lang="fi-FI" sz="1800" dirty="0" err="1">
                <a:latin typeface="Times New Roman"/>
                <a:ea typeface="+mn-lt"/>
                <a:cs typeface="+mn-lt"/>
              </a:rPr>
              <a:t>brand</a:t>
            </a:r>
            <a:r>
              <a:rPr lang="fi-FI" sz="1800" dirty="0">
                <a:latin typeface="Times New Roman"/>
                <a:ea typeface="+mn-lt"/>
                <a:cs typeface="+mn-lt"/>
              </a:rPr>
              <a:t> </a:t>
            </a:r>
            <a:r>
              <a:rPr lang="fi-FI" sz="1800" dirty="0" err="1">
                <a:latin typeface="Times New Roman"/>
                <a:ea typeface="+mn-lt"/>
                <a:cs typeface="+mn-lt"/>
              </a:rPr>
              <a:t>that</a:t>
            </a:r>
            <a:r>
              <a:rPr lang="fi-FI" sz="1800" dirty="0">
                <a:latin typeface="Times New Roman"/>
                <a:ea typeface="+mn-lt"/>
                <a:cs typeface="+mn-lt"/>
              </a:rPr>
              <a:t> is </a:t>
            </a:r>
            <a:r>
              <a:rPr lang="fi-FI" sz="1800" dirty="0" err="1">
                <a:latin typeface="Times New Roman"/>
                <a:ea typeface="+mn-lt"/>
                <a:cs typeface="+mn-lt"/>
              </a:rPr>
              <a:t>known</a:t>
            </a:r>
            <a:r>
              <a:rPr lang="fi-FI" sz="1800" dirty="0">
                <a:latin typeface="Times New Roman"/>
                <a:ea typeface="+mn-lt"/>
                <a:cs typeface="+mn-lt"/>
              </a:rPr>
              <a:t> for </a:t>
            </a:r>
            <a:r>
              <a:rPr lang="fi-FI" sz="1800" dirty="0" err="1">
                <a:latin typeface="Times New Roman"/>
                <a:ea typeface="+mn-lt"/>
                <a:cs typeface="+mn-lt"/>
              </a:rPr>
              <a:t>its</a:t>
            </a:r>
            <a:r>
              <a:rPr lang="fi-FI" sz="1800" dirty="0">
                <a:latin typeface="Times New Roman"/>
                <a:ea typeface="+mn-lt"/>
                <a:cs typeface="+mn-lt"/>
              </a:rPr>
              <a:t> </a:t>
            </a:r>
            <a:r>
              <a:rPr lang="fi-FI" sz="1800" dirty="0" err="1">
                <a:latin typeface="Times New Roman"/>
                <a:ea typeface="+mn-lt"/>
                <a:cs typeface="+mn-lt"/>
              </a:rPr>
              <a:t>sophisticated</a:t>
            </a:r>
            <a:r>
              <a:rPr lang="fi-FI" sz="1800" dirty="0">
                <a:latin typeface="Times New Roman"/>
                <a:ea typeface="+mn-lt"/>
                <a:cs typeface="+mn-lt"/>
              </a:rPr>
              <a:t> </a:t>
            </a:r>
            <a:r>
              <a:rPr lang="fi-FI" sz="1800" dirty="0" err="1">
                <a:latin typeface="Times New Roman"/>
                <a:ea typeface="+mn-lt"/>
                <a:cs typeface="+mn-lt"/>
              </a:rPr>
              <a:t>designs</a:t>
            </a:r>
            <a:r>
              <a:rPr lang="fi-FI" sz="1800" dirty="0">
                <a:latin typeface="Times New Roman"/>
                <a:ea typeface="+mn-lt"/>
                <a:cs typeface="+mn-lt"/>
              </a:rPr>
              <a:t>, </a:t>
            </a:r>
            <a:r>
              <a:rPr lang="fi-FI" sz="1800" dirty="0" err="1">
                <a:latin typeface="Times New Roman"/>
                <a:ea typeface="+mn-lt"/>
                <a:cs typeface="+mn-lt"/>
              </a:rPr>
              <a:t>advanced</a:t>
            </a:r>
            <a:r>
              <a:rPr lang="fi-FI" sz="1800" dirty="0">
                <a:latin typeface="Times New Roman"/>
                <a:ea typeface="+mn-lt"/>
                <a:cs typeface="+mn-lt"/>
              </a:rPr>
              <a:t> </a:t>
            </a:r>
            <a:r>
              <a:rPr lang="fi-FI" sz="1800" dirty="0" err="1">
                <a:latin typeface="Times New Roman"/>
                <a:ea typeface="+mn-lt"/>
                <a:cs typeface="+mn-lt"/>
              </a:rPr>
              <a:t>technology</a:t>
            </a:r>
            <a:r>
              <a:rPr lang="fi-FI" sz="1800" dirty="0">
                <a:latin typeface="Times New Roman"/>
                <a:ea typeface="+mn-lt"/>
                <a:cs typeface="+mn-lt"/>
              </a:rPr>
              <a:t>, and </a:t>
            </a:r>
            <a:r>
              <a:rPr lang="fi-FI" sz="1800" dirty="0" err="1">
                <a:latin typeface="Times New Roman"/>
                <a:ea typeface="+mn-lt"/>
                <a:cs typeface="+mn-lt"/>
              </a:rPr>
              <a:t>high</a:t>
            </a:r>
            <a:r>
              <a:rPr lang="fi-FI" sz="1800" dirty="0">
                <a:latin typeface="Times New Roman"/>
                <a:ea typeface="+mn-lt"/>
                <a:cs typeface="+mn-lt"/>
              </a:rPr>
              <a:t> </a:t>
            </a:r>
            <a:r>
              <a:rPr lang="fi-FI" sz="1800" dirty="0" err="1">
                <a:latin typeface="Times New Roman"/>
                <a:ea typeface="+mn-lt"/>
                <a:cs typeface="+mn-lt"/>
              </a:rPr>
              <a:t>performance</a:t>
            </a:r>
            <a:r>
              <a:rPr lang="fi-FI" sz="1800" dirty="0">
                <a:latin typeface="Times New Roman"/>
                <a:ea typeface="+mn-lt"/>
                <a:cs typeface="+mn-lt"/>
              </a:rPr>
              <a:t>. It </a:t>
            </a:r>
            <a:r>
              <a:rPr lang="fi-FI" sz="1800" dirty="0" err="1">
                <a:latin typeface="Times New Roman"/>
                <a:ea typeface="+mn-lt"/>
                <a:cs typeface="+mn-lt"/>
              </a:rPr>
              <a:t>has</a:t>
            </a:r>
            <a:r>
              <a:rPr lang="fi-FI" sz="1800" dirty="0">
                <a:latin typeface="Times New Roman"/>
                <a:ea typeface="+mn-lt"/>
                <a:cs typeface="+mn-lt"/>
              </a:rPr>
              <a:t> a </a:t>
            </a:r>
            <a:r>
              <a:rPr lang="fi-FI" sz="1800" dirty="0" err="1">
                <a:latin typeface="Times New Roman"/>
                <a:ea typeface="+mn-lt"/>
                <a:cs typeface="+mn-lt"/>
              </a:rPr>
              <a:t>wide</a:t>
            </a:r>
            <a:r>
              <a:rPr lang="fi-FI" sz="1800" dirty="0">
                <a:latin typeface="Times New Roman"/>
                <a:ea typeface="+mn-lt"/>
                <a:cs typeface="+mn-lt"/>
              </a:rPr>
              <a:t> </a:t>
            </a:r>
            <a:r>
              <a:rPr lang="fi-FI" sz="1800" dirty="0" err="1">
                <a:latin typeface="Times New Roman"/>
                <a:ea typeface="+mn-lt"/>
                <a:cs typeface="+mn-lt"/>
              </a:rPr>
              <a:t>range</a:t>
            </a:r>
            <a:r>
              <a:rPr lang="fi-FI" sz="1800" dirty="0">
                <a:latin typeface="Times New Roman"/>
                <a:ea typeface="+mn-lt"/>
                <a:cs typeface="+mn-lt"/>
              </a:rPr>
              <a:t> of </a:t>
            </a:r>
            <a:r>
              <a:rPr lang="fi-FI" sz="1800" dirty="0" err="1">
                <a:latin typeface="Times New Roman"/>
                <a:ea typeface="+mn-lt"/>
                <a:cs typeface="+mn-lt"/>
              </a:rPr>
              <a:t>models</a:t>
            </a:r>
            <a:r>
              <a:rPr lang="fi-FI" sz="1800" dirty="0">
                <a:latin typeface="Times New Roman"/>
                <a:ea typeface="+mn-lt"/>
                <a:cs typeface="+mn-lt"/>
              </a:rPr>
              <a:t> </a:t>
            </a:r>
            <a:r>
              <a:rPr lang="fi-FI" sz="1800" dirty="0" err="1">
                <a:latin typeface="Times New Roman"/>
                <a:ea typeface="+mn-lt"/>
                <a:cs typeface="+mn-lt"/>
              </a:rPr>
              <a:t>including</a:t>
            </a:r>
            <a:r>
              <a:rPr lang="fi-FI" sz="1800" dirty="0">
                <a:latin typeface="Times New Roman"/>
                <a:ea typeface="+mn-lt"/>
                <a:cs typeface="+mn-lt"/>
              </a:rPr>
              <a:t> </a:t>
            </a:r>
            <a:r>
              <a:rPr lang="fi-FI" sz="1800" dirty="0" err="1">
                <a:latin typeface="Times New Roman"/>
                <a:ea typeface="+mn-lt"/>
                <a:cs typeface="+mn-lt"/>
              </a:rPr>
              <a:t>sedans</a:t>
            </a:r>
            <a:r>
              <a:rPr lang="fi-FI" sz="1800" dirty="0">
                <a:latin typeface="Times New Roman"/>
                <a:ea typeface="+mn-lt"/>
                <a:cs typeface="+mn-lt"/>
              </a:rPr>
              <a:t>, </a:t>
            </a:r>
            <a:r>
              <a:rPr lang="fi-FI" sz="1800" dirty="0" err="1">
                <a:latin typeface="Times New Roman"/>
                <a:ea typeface="+mn-lt"/>
                <a:cs typeface="+mn-lt"/>
              </a:rPr>
              <a:t>SUVs</a:t>
            </a:r>
            <a:r>
              <a:rPr lang="fi-FI" sz="1800" dirty="0">
                <a:latin typeface="Times New Roman"/>
                <a:ea typeface="+mn-lt"/>
                <a:cs typeface="+mn-lt"/>
              </a:rPr>
              <a:t> (Sports </a:t>
            </a:r>
            <a:r>
              <a:rPr lang="fi-FI" sz="1800" dirty="0" err="1">
                <a:latin typeface="Times New Roman"/>
                <a:ea typeface="+mn-lt"/>
                <a:cs typeface="+mn-lt"/>
              </a:rPr>
              <a:t>Utility</a:t>
            </a:r>
            <a:r>
              <a:rPr lang="fi-FI" sz="1800" dirty="0">
                <a:latin typeface="Times New Roman"/>
                <a:ea typeface="+mn-lt"/>
                <a:cs typeface="+mn-lt"/>
              </a:rPr>
              <a:t> </a:t>
            </a:r>
            <a:r>
              <a:rPr lang="fi-FI" sz="1800" dirty="0" err="1">
                <a:latin typeface="Times New Roman"/>
                <a:ea typeface="+mn-lt"/>
                <a:cs typeface="+mn-lt"/>
              </a:rPr>
              <a:t>Vehicle</a:t>
            </a:r>
            <a:r>
              <a:rPr lang="fi-FI" sz="1800" dirty="0">
                <a:latin typeface="Times New Roman"/>
                <a:ea typeface="+mn-lt"/>
                <a:cs typeface="+mn-lt"/>
              </a:rPr>
              <a:t>), </a:t>
            </a:r>
            <a:r>
              <a:rPr lang="fi-FI" sz="1800" dirty="0" err="1">
                <a:latin typeface="Times New Roman"/>
                <a:ea typeface="+mn-lt"/>
                <a:cs typeface="+mn-lt"/>
              </a:rPr>
              <a:t>coupes</a:t>
            </a:r>
            <a:r>
              <a:rPr lang="fi-FI" sz="1800" dirty="0">
                <a:latin typeface="Times New Roman"/>
                <a:ea typeface="+mn-lt"/>
                <a:cs typeface="+mn-lt"/>
              </a:rPr>
              <a:t>, </a:t>
            </a:r>
            <a:r>
              <a:rPr lang="fi-FI" sz="1800" dirty="0" err="1">
                <a:latin typeface="Times New Roman"/>
                <a:ea typeface="+mn-lt"/>
                <a:cs typeface="+mn-lt"/>
              </a:rPr>
              <a:t>convertibles</a:t>
            </a:r>
            <a:r>
              <a:rPr lang="fi-FI" sz="1800" dirty="0">
                <a:latin typeface="Times New Roman"/>
                <a:ea typeface="+mn-lt"/>
                <a:cs typeface="+mn-lt"/>
              </a:rPr>
              <a:t>, and </a:t>
            </a:r>
            <a:r>
              <a:rPr lang="fi-FI" sz="1800" dirty="0" err="1">
                <a:latin typeface="Times New Roman"/>
                <a:ea typeface="+mn-lt"/>
                <a:cs typeface="+mn-lt"/>
              </a:rPr>
              <a:t>sports</a:t>
            </a:r>
            <a:r>
              <a:rPr lang="fi-FI" sz="1800" dirty="0">
                <a:latin typeface="Times New Roman"/>
                <a:ea typeface="+mn-lt"/>
                <a:cs typeface="+mn-lt"/>
              </a:rPr>
              <a:t> </a:t>
            </a:r>
            <a:r>
              <a:rPr lang="fi-FI" sz="1800" dirty="0" err="1">
                <a:latin typeface="Times New Roman"/>
                <a:ea typeface="+mn-lt"/>
                <a:cs typeface="+mn-lt"/>
              </a:rPr>
              <a:t>cars</a:t>
            </a:r>
            <a:r>
              <a:rPr lang="fi-FI" sz="1800" dirty="0">
                <a:latin typeface="Times New Roman"/>
                <a:ea typeface="+mn-lt"/>
                <a:cs typeface="+mn-lt"/>
              </a:rPr>
              <a:t>.</a:t>
            </a:r>
            <a:endParaRPr lang="fi-FI" sz="1800" dirty="0">
              <a:latin typeface="Times New Roman"/>
              <a:ea typeface="Calibri"/>
              <a:cs typeface="Calibri"/>
            </a:endParaRPr>
          </a:p>
          <a:p>
            <a:pPr>
              <a:spcBef>
                <a:spcPct val="20000"/>
              </a:spcBef>
              <a:spcAft>
                <a:spcPts val="600"/>
              </a:spcAft>
            </a:pPr>
            <a:r>
              <a:rPr lang="fi-FI" sz="1800" dirty="0" err="1">
                <a:latin typeface="Times New Roman"/>
                <a:ea typeface="Calibri"/>
                <a:cs typeface="Calibri"/>
              </a:rPr>
              <a:t>Name</a:t>
            </a:r>
            <a:r>
              <a:rPr lang="fi-FI" sz="1800" dirty="0">
                <a:latin typeface="Times New Roman"/>
                <a:ea typeface="Calibri"/>
                <a:cs typeface="Calibri"/>
              </a:rPr>
              <a:t> is made </a:t>
            </a:r>
            <a:r>
              <a:rPr lang="fi-FI" sz="1800" dirty="0" err="1">
                <a:latin typeface="Times New Roman"/>
                <a:ea typeface="Calibri"/>
                <a:cs typeface="Calibri"/>
              </a:rPr>
              <a:t>up</a:t>
            </a:r>
            <a:r>
              <a:rPr lang="fi-FI" sz="1800" dirty="0">
                <a:latin typeface="Times New Roman"/>
                <a:ea typeface="Calibri"/>
                <a:cs typeface="Calibri"/>
              </a:rPr>
              <a:t> of Carl Benz' </a:t>
            </a:r>
            <a:r>
              <a:rPr lang="fi-FI" sz="1800" dirty="0" err="1">
                <a:latin typeface="Times New Roman"/>
                <a:ea typeface="Calibri"/>
                <a:cs typeface="Calibri"/>
              </a:rPr>
              <a:t>last</a:t>
            </a:r>
            <a:r>
              <a:rPr lang="fi-FI" sz="1800" dirty="0">
                <a:latin typeface="Times New Roman"/>
                <a:ea typeface="Calibri"/>
                <a:cs typeface="Calibri"/>
              </a:rPr>
              <a:t> </a:t>
            </a:r>
            <a:r>
              <a:rPr lang="fi-FI" sz="1800" dirty="0" err="1">
                <a:latin typeface="Times New Roman"/>
                <a:ea typeface="Calibri"/>
                <a:cs typeface="Calibri"/>
              </a:rPr>
              <a:t>name</a:t>
            </a:r>
            <a:r>
              <a:rPr lang="fi-FI" sz="1800" dirty="0">
                <a:latin typeface="Times New Roman"/>
                <a:ea typeface="Calibri"/>
                <a:cs typeface="Calibri"/>
              </a:rPr>
              <a:t> and  Emil </a:t>
            </a:r>
            <a:r>
              <a:rPr lang="fi-FI" sz="1800" dirty="0" err="1">
                <a:latin typeface="Times New Roman"/>
                <a:ea typeface="Calibri"/>
                <a:cs typeface="Calibri"/>
              </a:rPr>
              <a:t>Jellineks</a:t>
            </a:r>
            <a:r>
              <a:rPr lang="fi-FI" sz="1800" dirty="0">
                <a:latin typeface="Times New Roman"/>
                <a:ea typeface="Calibri"/>
                <a:cs typeface="Calibri"/>
              </a:rPr>
              <a:t> </a:t>
            </a:r>
            <a:r>
              <a:rPr lang="fi-FI" sz="1800" dirty="0" err="1">
                <a:latin typeface="Times New Roman"/>
                <a:ea typeface="Calibri"/>
                <a:cs typeface="Calibri"/>
              </a:rPr>
              <a:t>daughters</a:t>
            </a:r>
            <a:r>
              <a:rPr lang="fi-FI" sz="1800" dirty="0">
                <a:latin typeface="Times New Roman"/>
                <a:ea typeface="Calibri"/>
                <a:cs typeface="Calibri"/>
              </a:rPr>
              <a:t> </a:t>
            </a:r>
            <a:r>
              <a:rPr lang="fi-FI" sz="1800" dirty="0" err="1">
                <a:latin typeface="Times New Roman"/>
                <a:ea typeface="Calibri"/>
                <a:cs typeface="Calibri"/>
              </a:rPr>
              <a:t>name</a:t>
            </a:r>
            <a:endParaRPr lang="fi-FI" sz="1800" dirty="0">
              <a:latin typeface="Times New Roman"/>
              <a:ea typeface="Calibri"/>
              <a:cs typeface="Calibri"/>
            </a:endParaRPr>
          </a:p>
          <a:p>
            <a:r>
              <a:rPr lang="fi-FI" sz="1800" dirty="0">
                <a:latin typeface="Times New Roman"/>
                <a:ea typeface="Calibri"/>
                <a:cs typeface="Calibri"/>
              </a:rPr>
              <a:t>Mercedes-Benz is a </a:t>
            </a:r>
            <a:r>
              <a:rPr lang="fi-FI" sz="1800" dirty="0" err="1">
                <a:latin typeface="Times New Roman"/>
                <a:ea typeface="Calibri"/>
                <a:cs typeface="Calibri"/>
              </a:rPr>
              <a:t>collaboration</a:t>
            </a:r>
            <a:r>
              <a:rPr lang="fi-FI" sz="1800" dirty="0">
                <a:latin typeface="Times New Roman"/>
                <a:ea typeface="Calibri"/>
                <a:cs typeface="Calibri"/>
              </a:rPr>
              <a:t> of </a:t>
            </a:r>
            <a:r>
              <a:rPr lang="fi-FI" sz="1800" dirty="0" err="1">
                <a:latin typeface="Times New Roman"/>
                <a:ea typeface="Calibri"/>
                <a:cs typeface="Calibri"/>
              </a:rPr>
              <a:t>two</a:t>
            </a:r>
            <a:r>
              <a:rPr lang="fi-FI" sz="1800" dirty="0">
                <a:latin typeface="Times New Roman"/>
                <a:ea typeface="Calibri"/>
                <a:cs typeface="Calibri"/>
              </a:rPr>
              <a:t> </a:t>
            </a:r>
            <a:r>
              <a:rPr lang="fi-FI" sz="1800" dirty="0" err="1">
                <a:latin typeface="Times New Roman"/>
                <a:ea typeface="Calibri"/>
                <a:cs typeface="Calibri"/>
              </a:rPr>
              <a:t>different</a:t>
            </a:r>
            <a:r>
              <a:rPr lang="fi-FI" sz="1800" dirty="0">
                <a:latin typeface="Times New Roman"/>
                <a:ea typeface="Calibri"/>
                <a:cs typeface="Calibri"/>
              </a:rPr>
              <a:t> </a:t>
            </a:r>
            <a:r>
              <a:rPr lang="fi-FI" sz="1800" dirty="0" err="1">
                <a:latin typeface="Times New Roman"/>
                <a:ea typeface="Calibri"/>
                <a:cs typeface="Calibri"/>
              </a:rPr>
              <a:t>companies</a:t>
            </a:r>
            <a:r>
              <a:rPr lang="fi-FI" sz="1800" dirty="0">
                <a:latin typeface="Times New Roman"/>
                <a:ea typeface="Calibri"/>
                <a:cs typeface="Calibri"/>
              </a:rPr>
              <a:t> (DMG and Benz &amp; </a:t>
            </a:r>
            <a:r>
              <a:rPr lang="fi-FI" sz="1800" dirty="0" err="1">
                <a:latin typeface="Times New Roman"/>
                <a:ea typeface="Calibri"/>
                <a:cs typeface="Calibri"/>
              </a:rPr>
              <a:t>Cie</a:t>
            </a:r>
            <a:r>
              <a:rPr lang="fi-FI" sz="1800" dirty="0">
                <a:latin typeface="Times New Roman"/>
                <a:ea typeface="Calibri"/>
                <a:cs typeface="Calibri"/>
              </a:rPr>
              <a:t>)</a:t>
            </a:r>
          </a:p>
          <a:p>
            <a:r>
              <a:rPr lang="fi-FI" sz="1800" dirty="0" err="1">
                <a:latin typeface="Times New Roman"/>
                <a:ea typeface="Calibri"/>
                <a:cs typeface="Calibri"/>
              </a:rPr>
              <a:t>The</a:t>
            </a:r>
            <a:r>
              <a:rPr lang="fi-FI" sz="1800" dirty="0">
                <a:latin typeface="Times New Roman"/>
                <a:ea typeface="Calibri"/>
                <a:cs typeface="Calibri"/>
              </a:rPr>
              <a:t> </a:t>
            </a:r>
            <a:r>
              <a:rPr lang="fi-FI" sz="1800" dirty="0" err="1">
                <a:latin typeface="Times New Roman"/>
                <a:ea typeface="Calibri"/>
                <a:cs typeface="Calibri"/>
              </a:rPr>
              <a:t>first</a:t>
            </a:r>
            <a:r>
              <a:rPr lang="fi-FI" sz="1800" dirty="0">
                <a:latin typeface="Times New Roman"/>
                <a:ea typeface="Calibri"/>
                <a:cs typeface="Calibri"/>
              </a:rPr>
              <a:t> </a:t>
            </a:r>
            <a:r>
              <a:rPr lang="fi-FI" sz="1800" dirty="0" err="1">
                <a:latin typeface="Times New Roman"/>
                <a:ea typeface="Calibri"/>
                <a:cs typeface="Calibri"/>
              </a:rPr>
              <a:t>ever</a:t>
            </a:r>
            <a:r>
              <a:rPr lang="fi-FI" sz="1800" dirty="0">
                <a:latin typeface="Times New Roman"/>
                <a:ea typeface="Calibri"/>
                <a:cs typeface="Calibri"/>
              </a:rPr>
              <a:t> </a:t>
            </a:r>
            <a:r>
              <a:rPr lang="fi-FI" sz="1800" dirty="0" err="1">
                <a:latin typeface="Times New Roman"/>
                <a:ea typeface="Calibri"/>
                <a:cs typeface="Calibri"/>
              </a:rPr>
              <a:t>car</a:t>
            </a:r>
            <a:r>
              <a:rPr lang="fi-FI" sz="1800" dirty="0">
                <a:latin typeface="Times New Roman"/>
                <a:ea typeface="Calibri"/>
                <a:cs typeface="Calibri"/>
              </a:rPr>
              <a:t> </a:t>
            </a:r>
            <a:r>
              <a:rPr lang="fi-FI" sz="1800" dirty="0" err="1">
                <a:latin typeface="Times New Roman"/>
                <a:ea typeface="Calibri"/>
                <a:cs typeface="Calibri"/>
              </a:rPr>
              <a:t>was</a:t>
            </a:r>
            <a:r>
              <a:rPr lang="fi-FI" sz="1800" dirty="0">
                <a:latin typeface="Times New Roman"/>
                <a:ea typeface="Calibri"/>
                <a:cs typeface="Calibri"/>
              </a:rPr>
              <a:t> made </a:t>
            </a:r>
            <a:r>
              <a:rPr lang="fi-FI" sz="1800" dirty="0" err="1">
                <a:latin typeface="Times New Roman"/>
                <a:ea typeface="Calibri"/>
                <a:cs typeface="Calibri"/>
              </a:rPr>
              <a:t>by</a:t>
            </a:r>
            <a:r>
              <a:rPr lang="fi-FI" sz="1800" dirty="0">
                <a:latin typeface="Times New Roman"/>
                <a:ea typeface="Calibri"/>
                <a:cs typeface="Calibri"/>
              </a:rPr>
              <a:t> Benz in 1885</a:t>
            </a:r>
          </a:p>
          <a:p>
            <a:r>
              <a:rPr lang="fi-FI" sz="1800" dirty="0" err="1">
                <a:latin typeface="Times New Roman"/>
                <a:ea typeface="Calibri"/>
                <a:cs typeface="Calibri"/>
              </a:rPr>
              <a:t>The</a:t>
            </a:r>
            <a:r>
              <a:rPr lang="fi-FI" sz="1800" dirty="0">
                <a:latin typeface="Times New Roman"/>
                <a:ea typeface="Calibri"/>
                <a:cs typeface="Calibri"/>
              </a:rPr>
              <a:t> </a:t>
            </a:r>
            <a:r>
              <a:rPr lang="fi-FI" sz="1800" dirty="0" err="1">
                <a:latin typeface="Times New Roman"/>
                <a:ea typeface="Calibri"/>
                <a:cs typeface="Calibri"/>
              </a:rPr>
              <a:t>most</a:t>
            </a:r>
            <a:r>
              <a:rPr lang="fi-FI" sz="1800" dirty="0">
                <a:latin typeface="Times New Roman"/>
                <a:ea typeface="Calibri"/>
                <a:cs typeface="Calibri"/>
              </a:rPr>
              <a:t> </a:t>
            </a:r>
            <a:r>
              <a:rPr lang="fi-FI" sz="1800" dirty="0" err="1">
                <a:latin typeface="Times New Roman"/>
                <a:ea typeface="Calibri"/>
                <a:cs typeface="Calibri"/>
              </a:rPr>
              <a:t>popular</a:t>
            </a:r>
            <a:r>
              <a:rPr lang="fi-FI" sz="1800" dirty="0">
                <a:latin typeface="Times New Roman"/>
                <a:ea typeface="Calibri"/>
                <a:cs typeface="Calibri"/>
              </a:rPr>
              <a:t> </a:t>
            </a:r>
            <a:r>
              <a:rPr lang="fi-FI" sz="1800" dirty="0" err="1">
                <a:latin typeface="Times New Roman"/>
                <a:ea typeface="Calibri"/>
                <a:cs typeface="Calibri"/>
              </a:rPr>
              <a:t>model</a:t>
            </a:r>
            <a:r>
              <a:rPr lang="fi-FI" sz="1800" dirty="0">
                <a:latin typeface="Times New Roman"/>
                <a:ea typeface="Calibri"/>
                <a:cs typeface="Calibri"/>
              </a:rPr>
              <a:t> is Mercedes-Benz C-</a:t>
            </a:r>
            <a:r>
              <a:rPr lang="fi-FI" sz="1800" dirty="0" err="1">
                <a:latin typeface="Times New Roman"/>
                <a:ea typeface="Calibri"/>
                <a:cs typeface="Calibri"/>
              </a:rPr>
              <a:t>class</a:t>
            </a:r>
            <a:endParaRPr lang="fi-FI" sz="1800" dirty="0">
              <a:latin typeface="Times New Roman"/>
              <a:ea typeface="Calibri"/>
              <a:cs typeface="Calibri"/>
            </a:endParaRPr>
          </a:p>
          <a:p>
            <a:pPr marL="0" indent="0">
              <a:buNone/>
            </a:pPr>
            <a:endParaRPr lang="fi-FI" sz="1500" dirty="0">
              <a:latin typeface="Calibri"/>
              <a:ea typeface="Calibri"/>
              <a:cs typeface="Calibri"/>
            </a:endParaRPr>
          </a:p>
          <a:p>
            <a:endParaRPr lang="fi-FI" sz="1800" dirty="0">
              <a:ea typeface="Calibri"/>
              <a:cs typeface="Calibri"/>
            </a:endParaRPr>
          </a:p>
          <a:p>
            <a:endParaRPr lang="fi-FI" sz="1800" dirty="0">
              <a:ea typeface="Calibri"/>
              <a:cs typeface="Calibri"/>
            </a:endParaRPr>
          </a:p>
          <a:p>
            <a:endParaRPr lang="fi-FI" sz="1800" dirty="0">
              <a:ea typeface="Calibri"/>
              <a:cs typeface="Calibri"/>
            </a:endParaRPr>
          </a:p>
          <a:p>
            <a:pPr marL="0" indent="0">
              <a:buNone/>
            </a:pPr>
            <a:endParaRPr lang="fi-FI" sz="1800" dirty="0">
              <a:ea typeface="Calibri"/>
              <a:cs typeface="Calibri"/>
            </a:endParaRPr>
          </a:p>
          <a:p>
            <a:endParaRPr lang="fi-FI" sz="1800">
              <a:ea typeface="Calibri"/>
              <a:cs typeface="Calibri"/>
            </a:endParaRPr>
          </a:p>
          <a:p>
            <a:endParaRPr lang="fi-FI" sz="1800">
              <a:ea typeface="Calibri"/>
              <a:cs typeface="Calibri"/>
            </a:endParaRPr>
          </a:p>
        </p:txBody>
      </p:sp>
      <p:pic>
        <p:nvPicPr>
          <p:cNvPr id="8" name="Kuva 7" descr="2021 Mercedes-AMG GT Gets More Power, Stealth Edition">
            <a:extLst>
              <a:ext uri="{FF2B5EF4-FFF2-40B4-BE49-F238E27FC236}">
                <a16:creationId xmlns:a16="http://schemas.microsoft.com/office/drawing/2014/main" id="{827AED62-2683-1E31-3845-E060D0889F69}"/>
              </a:ext>
            </a:extLst>
          </p:cNvPr>
          <p:cNvPicPr>
            <a:picLocks noChangeAspect="1"/>
          </p:cNvPicPr>
          <p:nvPr/>
        </p:nvPicPr>
        <p:blipFill>
          <a:blip r:embed="rId2"/>
          <a:stretch>
            <a:fillRect/>
          </a:stretch>
        </p:blipFill>
        <p:spPr>
          <a:xfrm>
            <a:off x="6617109" y="845179"/>
            <a:ext cx="5138928" cy="2582311"/>
          </a:xfrm>
          <a:prstGeom prst="rect">
            <a:avLst/>
          </a:prstGeom>
        </p:spPr>
      </p:pic>
      <p:pic>
        <p:nvPicPr>
          <p:cNvPr id="6" name="Kuva 5" descr="File:Mercedes-Benz W100 600 Classic-Gala 2021 1X7A0194.jpg">
            <a:extLst>
              <a:ext uri="{FF2B5EF4-FFF2-40B4-BE49-F238E27FC236}">
                <a16:creationId xmlns:a16="http://schemas.microsoft.com/office/drawing/2014/main" id="{ECDD52B4-2D8D-67F7-0DAB-7C6BE6F039C1}"/>
              </a:ext>
            </a:extLst>
          </p:cNvPr>
          <p:cNvPicPr>
            <a:picLocks noChangeAspect="1"/>
          </p:cNvPicPr>
          <p:nvPr/>
        </p:nvPicPr>
        <p:blipFill>
          <a:blip r:embed="rId3"/>
          <a:stretch>
            <a:fillRect/>
          </a:stretch>
        </p:blipFill>
        <p:spPr>
          <a:xfrm>
            <a:off x="6620256" y="3804933"/>
            <a:ext cx="5138928" cy="1991334"/>
          </a:xfrm>
          <a:prstGeom prst="rect">
            <a:avLst/>
          </a:prstGeom>
        </p:spPr>
      </p:pic>
    </p:spTree>
    <p:extLst>
      <p:ext uri="{BB962C8B-B14F-4D97-AF65-F5344CB8AC3E}">
        <p14:creationId xmlns:p14="http://schemas.microsoft.com/office/powerpoint/2010/main" val="34714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72AA3F-B5FA-2D55-4F90-5BE494A2C96D}"/>
              </a:ext>
            </a:extLst>
          </p:cNvPr>
          <p:cNvSpPr>
            <a:spLocks noGrp="1"/>
          </p:cNvSpPr>
          <p:nvPr>
            <p:ph type="title"/>
          </p:nvPr>
        </p:nvSpPr>
        <p:spPr>
          <a:xfrm>
            <a:off x="914402" y="572569"/>
            <a:ext cx="5198274" cy="1642956"/>
          </a:xfrm>
        </p:spPr>
        <p:txBody>
          <a:bodyPr anchor="b">
            <a:normAutofit/>
          </a:bodyPr>
          <a:lstStyle/>
          <a:p>
            <a:r>
              <a:rPr lang="fi-FI" sz="3600">
                <a:solidFill>
                  <a:schemeClr val="tx2"/>
                </a:solidFill>
                <a:latin typeface="Times New Roman"/>
                <a:ea typeface="Calibri Light"/>
                <a:cs typeface="Calibri Light"/>
              </a:rPr>
              <a:t>Inventions by Mercedes-Benz</a:t>
            </a:r>
            <a:endParaRPr lang="fi-FI" sz="3600">
              <a:solidFill>
                <a:schemeClr val="tx2"/>
              </a:solidFill>
              <a:latin typeface="Times New Roman"/>
              <a:cs typeface="Times New Roman"/>
            </a:endParaRPr>
          </a:p>
        </p:txBody>
      </p:sp>
      <p:pic>
        <p:nvPicPr>
          <p:cNvPr id="5" name="Kuva 4" descr="mercedes-benz infrared key in faisalabad. 0">
            <a:extLst>
              <a:ext uri="{FF2B5EF4-FFF2-40B4-BE49-F238E27FC236}">
                <a16:creationId xmlns:a16="http://schemas.microsoft.com/office/drawing/2014/main" id="{6592A5B4-68E5-CD3A-EC6E-068EFF273D47}"/>
              </a:ext>
            </a:extLst>
          </p:cNvPr>
          <p:cNvPicPr>
            <a:picLocks noChangeAspect="1"/>
          </p:cNvPicPr>
          <p:nvPr/>
        </p:nvPicPr>
        <p:blipFill rotWithShape="1">
          <a:blip r:embed="rId2"/>
          <a:srcRect t="361" r="-2" b="-2"/>
          <a:stretch/>
        </p:blipFill>
        <p:spPr>
          <a:xfrm>
            <a:off x="7467600" y="609584"/>
            <a:ext cx="4121283" cy="2741024"/>
          </a:xfrm>
          <a:prstGeom prst="rect">
            <a:avLst/>
          </a:prstGeom>
        </p:spPr>
      </p:pic>
      <p:pic>
        <p:nvPicPr>
          <p:cNvPr id="4" name="Kuva 3" descr="Benz Patent Motor Car Model 1 | Mercedes Benz world Weybridg… | Flickr">
            <a:extLst>
              <a:ext uri="{FF2B5EF4-FFF2-40B4-BE49-F238E27FC236}">
                <a16:creationId xmlns:a16="http://schemas.microsoft.com/office/drawing/2014/main" id="{930B4698-8369-4B41-AE76-0C18449106F3}"/>
              </a:ext>
            </a:extLst>
          </p:cNvPr>
          <p:cNvPicPr>
            <a:picLocks noChangeAspect="1"/>
          </p:cNvPicPr>
          <p:nvPr/>
        </p:nvPicPr>
        <p:blipFill rotWithShape="1">
          <a:blip r:embed="rId3"/>
          <a:srcRect t="4366" b="7503"/>
          <a:stretch/>
        </p:blipFill>
        <p:spPr>
          <a:xfrm>
            <a:off x="7467600" y="3508847"/>
            <a:ext cx="4121283" cy="2724103"/>
          </a:xfrm>
          <a:prstGeom prst="rect">
            <a:avLst/>
          </a:prstGeom>
        </p:spPr>
      </p:pic>
      <p:graphicFrame>
        <p:nvGraphicFramePr>
          <p:cNvPr id="28" name="Sisällön paikkamerkki 2">
            <a:extLst>
              <a:ext uri="{FF2B5EF4-FFF2-40B4-BE49-F238E27FC236}">
                <a16:creationId xmlns:a16="http://schemas.microsoft.com/office/drawing/2014/main" id="{A763BBFB-4D62-A62F-6A73-7F012FA119DF}"/>
              </a:ext>
            </a:extLst>
          </p:cNvPr>
          <p:cNvGraphicFramePr/>
          <p:nvPr>
            <p:extLst>
              <p:ext uri="{D42A27DB-BD31-4B8C-83A1-F6EECF244321}">
                <p14:modId xmlns:p14="http://schemas.microsoft.com/office/powerpoint/2010/main" val="3931129576"/>
              </p:ext>
            </p:extLst>
          </p:nvPr>
        </p:nvGraphicFramePr>
        <p:xfrm>
          <a:off x="897727" y="2596243"/>
          <a:ext cx="5198273" cy="3575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94927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World's most expensive car sells for a record R2.2bn">
            <a:extLst>
              <a:ext uri="{FF2B5EF4-FFF2-40B4-BE49-F238E27FC236}">
                <a16:creationId xmlns:a16="http://schemas.microsoft.com/office/drawing/2014/main" id="{BAB7C4CA-5252-72D9-8DDB-A549497A6B45}"/>
              </a:ext>
            </a:extLst>
          </p:cNvPr>
          <p:cNvPicPr>
            <a:picLocks noGrp="1" noChangeAspect="1"/>
          </p:cNvPicPr>
          <p:nvPr>
            <p:ph idx="1"/>
          </p:nvPr>
        </p:nvPicPr>
        <p:blipFill rotWithShape="1">
          <a:blip r:embed="rId2"/>
          <a:srcRect t="1541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4518F46-1445-B275-B55D-4982E33255C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Mercedes-Benz 300 SLR </a:t>
            </a:r>
            <a:r>
              <a:rPr lang="en-US" sz="3600" dirty="0" err="1">
                <a:solidFill>
                  <a:schemeClr val="tx1">
                    <a:lumMod val="85000"/>
                    <a:lumOff val="15000"/>
                  </a:schemeClr>
                </a:solidFill>
              </a:rPr>
              <a:t>Uhlenhaut</a:t>
            </a:r>
            <a:r>
              <a:rPr lang="en-US" sz="3600" dirty="0">
                <a:solidFill>
                  <a:schemeClr val="tx1">
                    <a:lumMod val="85000"/>
                    <a:lumOff val="15000"/>
                  </a:schemeClr>
                </a:solidFill>
              </a:rPr>
              <a:t> Coupé (1955)</a:t>
            </a:r>
            <a:endParaRPr lang="fi-FI" dirty="0" err="1">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79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956FBB-70B3-908D-CAA6-520B5063B9F3}"/>
              </a:ext>
            </a:extLst>
          </p:cNvPr>
          <p:cNvSpPr>
            <a:spLocks noGrp="1"/>
          </p:cNvSpPr>
          <p:nvPr>
            <p:ph type="title"/>
          </p:nvPr>
        </p:nvSpPr>
        <p:spPr>
          <a:xfrm>
            <a:off x="838200" y="448721"/>
            <a:ext cx="4707671" cy="1225650"/>
          </a:xfrm>
        </p:spPr>
        <p:txBody>
          <a:bodyPr anchor="b">
            <a:normAutofit/>
          </a:bodyPr>
          <a:lstStyle/>
          <a:p>
            <a:r>
              <a:rPr lang="fi-FI" sz="6000" b="1">
                <a:latin typeface="Dubai"/>
                <a:cs typeface="Arial"/>
              </a:rPr>
              <a:t>BMW</a:t>
            </a:r>
          </a:p>
        </p:txBody>
      </p:sp>
      <p:sp>
        <p:nvSpPr>
          <p:cNvPr id="3" name="Sisällön paikkamerkki 2">
            <a:extLst>
              <a:ext uri="{FF2B5EF4-FFF2-40B4-BE49-F238E27FC236}">
                <a16:creationId xmlns:a16="http://schemas.microsoft.com/office/drawing/2014/main" id="{FE61CD3E-24F7-8C13-4167-F9E461687CD1}"/>
              </a:ext>
            </a:extLst>
          </p:cNvPr>
          <p:cNvSpPr>
            <a:spLocks noGrp="1"/>
          </p:cNvSpPr>
          <p:nvPr>
            <p:ph idx="1"/>
          </p:nvPr>
        </p:nvSpPr>
        <p:spPr>
          <a:xfrm>
            <a:off x="897769" y="1909192"/>
            <a:ext cx="4586513" cy="4419870"/>
          </a:xfrm>
        </p:spPr>
        <p:txBody>
          <a:bodyPr vert="horz" lIns="91440" tIns="45720" rIns="91440" bIns="45720" rtlCol="0" anchor="ctr">
            <a:normAutofit/>
          </a:bodyPr>
          <a:lstStyle/>
          <a:p>
            <a:r>
              <a:rPr lang="fi-FI" sz="2000" dirty="0">
                <a:latin typeface="Dubai"/>
                <a:ea typeface="+mn-lt"/>
                <a:cs typeface="+mn-lt"/>
              </a:rPr>
              <a:t>BMW is </a:t>
            </a:r>
            <a:r>
              <a:rPr lang="fi-FI" sz="2000" dirty="0" err="1">
                <a:latin typeface="Dubai"/>
                <a:ea typeface="+mn-lt"/>
                <a:cs typeface="+mn-lt"/>
              </a:rPr>
              <a:t>known</a:t>
            </a:r>
            <a:r>
              <a:rPr lang="fi-FI" sz="2000" dirty="0">
                <a:latin typeface="Dubai"/>
                <a:ea typeface="+mn-lt"/>
                <a:cs typeface="+mn-lt"/>
              </a:rPr>
              <a:t> for </a:t>
            </a:r>
            <a:r>
              <a:rPr lang="fi-FI" sz="2000" dirty="0" err="1">
                <a:latin typeface="Dubai"/>
                <a:ea typeface="+mn-lt"/>
                <a:cs typeface="+mn-lt"/>
              </a:rPr>
              <a:t>its</a:t>
            </a:r>
            <a:r>
              <a:rPr lang="fi-FI" sz="2000" dirty="0">
                <a:latin typeface="Dubai"/>
                <a:ea typeface="+mn-lt"/>
                <a:cs typeface="+mn-lt"/>
              </a:rPr>
              <a:t> </a:t>
            </a:r>
            <a:r>
              <a:rPr lang="fi-FI" sz="2000" dirty="0" err="1">
                <a:latin typeface="Dubai"/>
                <a:ea typeface="+mn-lt"/>
                <a:cs typeface="+mn-lt"/>
              </a:rPr>
              <a:t>high-end</a:t>
            </a:r>
            <a:r>
              <a:rPr lang="fi-FI" sz="2000" dirty="0">
                <a:latin typeface="Dubai"/>
                <a:ea typeface="+mn-lt"/>
                <a:cs typeface="+mn-lt"/>
              </a:rPr>
              <a:t> </a:t>
            </a:r>
            <a:r>
              <a:rPr lang="fi-FI" sz="2000" dirty="0" err="1">
                <a:latin typeface="Dubai"/>
                <a:ea typeface="+mn-lt"/>
                <a:cs typeface="+mn-lt"/>
              </a:rPr>
              <a:t>luxury</a:t>
            </a:r>
            <a:r>
              <a:rPr lang="fi-FI" sz="2000" dirty="0">
                <a:latin typeface="Dubai"/>
                <a:ea typeface="+mn-lt"/>
                <a:cs typeface="+mn-lt"/>
              </a:rPr>
              <a:t> </a:t>
            </a:r>
            <a:r>
              <a:rPr lang="fi-FI" sz="2000" dirty="0" err="1">
                <a:latin typeface="Dubai"/>
                <a:ea typeface="+mn-lt"/>
                <a:cs typeface="+mn-lt"/>
              </a:rPr>
              <a:t>vehicles</a:t>
            </a:r>
            <a:r>
              <a:rPr lang="fi-FI" sz="2000" dirty="0">
                <a:latin typeface="Dubai"/>
                <a:ea typeface="+mn-lt"/>
                <a:cs typeface="+mn-lt"/>
              </a:rPr>
              <a:t>, </a:t>
            </a:r>
            <a:r>
              <a:rPr lang="fi-FI" sz="2000" dirty="0" err="1">
                <a:latin typeface="Dubai"/>
                <a:ea typeface="+mn-lt"/>
                <a:cs typeface="+mn-lt"/>
              </a:rPr>
              <a:t>sporty</a:t>
            </a:r>
            <a:r>
              <a:rPr lang="fi-FI" sz="2000" dirty="0">
                <a:latin typeface="Dubai"/>
                <a:ea typeface="+mn-lt"/>
                <a:cs typeface="+mn-lt"/>
              </a:rPr>
              <a:t> </a:t>
            </a:r>
            <a:r>
              <a:rPr lang="fi-FI" sz="2000" dirty="0" err="1">
                <a:latin typeface="Dubai"/>
                <a:ea typeface="+mn-lt"/>
                <a:cs typeface="+mn-lt"/>
              </a:rPr>
              <a:t>designs</a:t>
            </a:r>
            <a:r>
              <a:rPr lang="fi-FI" sz="2000" dirty="0">
                <a:latin typeface="Dubai"/>
                <a:ea typeface="+mn-lt"/>
                <a:cs typeface="+mn-lt"/>
              </a:rPr>
              <a:t>, and </a:t>
            </a:r>
            <a:r>
              <a:rPr lang="fi-FI" sz="2000" dirty="0" err="1">
                <a:latin typeface="Dubai"/>
                <a:ea typeface="+mn-lt"/>
                <a:cs typeface="+mn-lt"/>
              </a:rPr>
              <a:t>advanced</a:t>
            </a:r>
            <a:r>
              <a:rPr lang="fi-FI" sz="2000" dirty="0">
                <a:latin typeface="Dubai"/>
                <a:ea typeface="+mn-lt"/>
                <a:cs typeface="+mn-lt"/>
              </a:rPr>
              <a:t> engineering. It </a:t>
            </a:r>
            <a:r>
              <a:rPr lang="fi-FI" sz="2000" dirty="0" err="1">
                <a:latin typeface="Dubai"/>
                <a:ea typeface="+mn-lt"/>
                <a:cs typeface="+mn-lt"/>
              </a:rPr>
              <a:t>has</a:t>
            </a:r>
            <a:r>
              <a:rPr lang="fi-FI" sz="2000" dirty="0">
                <a:latin typeface="Dubai"/>
                <a:ea typeface="+mn-lt"/>
                <a:cs typeface="+mn-lt"/>
              </a:rPr>
              <a:t> a </a:t>
            </a:r>
            <a:r>
              <a:rPr lang="fi-FI" sz="2000" dirty="0" err="1">
                <a:latin typeface="Dubai"/>
                <a:ea typeface="+mn-lt"/>
                <a:cs typeface="+mn-lt"/>
              </a:rPr>
              <a:t>wide</a:t>
            </a:r>
            <a:r>
              <a:rPr lang="fi-FI" sz="2000" dirty="0">
                <a:latin typeface="Dubai"/>
                <a:ea typeface="+mn-lt"/>
                <a:cs typeface="+mn-lt"/>
              </a:rPr>
              <a:t> </a:t>
            </a:r>
            <a:r>
              <a:rPr lang="fi-FI" sz="2000" dirty="0" err="1">
                <a:latin typeface="Dubai"/>
                <a:ea typeface="+mn-lt"/>
                <a:cs typeface="+mn-lt"/>
              </a:rPr>
              <a:t>range</a:t>
            </a:r>
            <a:r>
              <a:rPr lang="fi-FI" sz="2000" dirty="0">
                <a:latin typeface="Dubai"/>
                <a:ea typeface="+mn-lt"/>
                <a:cs typeface="+mn-lt"/>
              </a:rPr>
              <a:t> of </a:t>
            </a:r>
            <a:r>
              <a:rPr lang="fi-FI" sz="2000" dirty="0" err="1">
                <a:latin typeface="Dubai"/>
                <a:ea typeface="+mn-lt"/>
                <a:cs typeface="+mn-lt"/>
              </a:rPr>
              <a:t>models</a:t>
            </a:r>
            <a:r>
              <a:rPr lang="fi-FI" sz="2000" dirty="0">
                <a:latin typeface="Dubai"/>
                <a:ea typeface="+mn-lt"/>
                <a:cs typeface="+mn-lt"/>
              </a:rPr>
              <a:t> </a:t>
            </a:r>
            <a:r>
              <a:rPr lang="fi-FI" sz="2000" dirty="0" err="1">
                <a:latin typeface="Dubai"/>
                <a:ea typeface="+mn-lt"/>
                <a:cs typeface="+mn-lt"/>
              </a:rPr>
              <a:t>including</a:t>
            </a:r>
            <a:r>
              <a:rPr lang="fi-FI" sz="2000" dirty="0">
                <a:latin typeface="Dubai"/>
                <a:ea typeface="+mn-lt"/>
                <a:cs typeface="+mn-lt"/>
              </a:rPr>
              <a:t> </a:t>
            </a:r>
            <a:r>
              <a:rPr lang="fi-FI" sz="2000" dirty="0" err="1">
                <a:latin typeface="Dubai"/>
                <a:ea typeface="+mn-lt"/>
                <a:cs typeface="+mn-lt"/>
              </a:rPr>
              <a:t>sedans</a:t>
            </a:r>
            <a:r>
              <a:rPr lang="fi-FI" sz="2000" dirty="0">
                <a:latin typeface="Dubai"/>
                <a:ea typeface="+mn-lt"/>
                <a:cs typeface="+mn-lt"/>
              </a:rPr>
              <a:t>, </a:t>
            </a:r>
            <a:r>
              <a:rPr lang="fi-FI" sz="2000" dirty="0" err="1">
                <a:latin typeface="Dubai"/>
                <a:ea typeface="+mn-lt"/>
                <a:cs typeface="+mn-lt"/>
              </a:rPr>
              <a:t>SUVs</a:t>
            </a:r>
            <a:r>
              <a:rPr lang="fi-FI" sz="2000" dirty="0">
                <a:latin typeface="Dubai"/>
                <a:ea typeface="+mn-lt"/>
                <a:cs typeface="+mn-lt"/>
              </a:rPr>
              <a:t>, </a:t>
            </a:r>
            <a:r>
              <a:rPr lang="fi-FI" sz="2000" dirty="0" err="1">
                <a:latin typeface="Dubai"/>
                <a:ea typeface="+mn-lt"/>
                <a:cs typeface="+mn-lt"/>
              </a:rPr>
              <a:t>coupes</a:t>
            </a:r>
            <a:r>
              <a:rPr lang="fi-FI" sz="2000" dirty="0">
                <a:latin typeface="Dubai"/>
                <a:ea typeface="+mn-lt"/>
                <a:cs typeface="+mn-lt"/>
              </a:rPr>
              <a:t>, </a:t>
            </a:r>
            <a:r>
              <a:rPr lang="fi-FI" sz="2000" dirty="0" err="1">
                <a:latin typeface="Dubai"/>
                <a:ea typeface="+mn-lt"/>
                <a:cs typeface="+mn-lt"/>
              </a:rPr>
              <a:t>convertibles</a:t>
            </a:r>
            <a:r>
              <a:rPr lang="fi-FI" sz="2000" dirty="0">
                <a:latin typeface="Dubai"/>
                <a:ea typeface="+mn-lt"/>
                <a:cs typeface="+mn-lt"/>
              </a:rPr>
              <a:t>, and </a:t>
            </a:r>
            <a:r>
              <a:rPr lang="fi-FI" sz="2000" dirty="0" err="1">
                <a:latin typeface="Dubai"/>
                <a:ea typeface="+mn-lt"/>
                <a:cs typeface="+mn-lt"/>
              </a:rPr>
              <a:t>sports</a:t>
            </a:r>
            <a:r>
              <a:rPr lang="fi-FI" sz="2000" dirty="0">
                <a:latin typeface="Dubai"/>
                <a:ea typeface="+mn-lt"/>
                <a:cs typeface="+mn-lt"/>
              </a:rPr>
              <a:t> </a:t>
            </a:r>
            <a:r>
              <a:rPr lang="fi-FI" sz="2000" dirty="0" err="1">
                <a:latin typeface="Dubai"/>
                <a:ea typeface="+mn-lt"/>
                <a:cs typeface="+mn-lt"/>
              </a:rPr>
              <a:t>cars</a:t>
            </a:r>
            <a:r>
              <a:rPr lang="fi-FI" sz="2000" dirty="0">
                <a:latin typeface="Dubai"/>
                <a:ea typeface="+mn-lt"/>
                <a:cs typeface="+mn-lt"/>
              </a:rPr>
              <a:t>.</a:t>
            </a:r>
            <a:endParaRPr lang="fi-FI" sz="2000" dirty="0">
              <a:latin typeface="Dubai"/>
              <a:ea typeface="Calibri"/>
              <a:cs typeface="Calibri"/>
            </a:endParaRPr>
          </a:p>
          <a:p>
            <a:r>
              <a:rPr lang="fi-FI" sz="2000" dirty="0" err="1">
                <a:latin typeface="Dubai"/>
                <a:ea typeface="Calibri"/>
                <a:cs typeface="Calibri"/>
              </a:rPr>
              <a:t>Founded</a:t>
            </a:r>
            <a:r>
              <a:rPr lang="fi-FI" sz="2000" dirty="0">
                <a:latin typeface="Dubai"/>
                <a:ea typeface="Calibri"/>
                <a:cs typeface="Calibri"/>
              </a:rPr>
              <a:t> in </a:t>
            </a:r>
            <a:r>
              <a:rPr lang="fi-FI" sz="2000" dirty="0">
                <a:latin typeface="Dubai"/>
                <a:ea typeface="Calibri"/>
                <a:cs typeface="Arial"/>
              </a:rPr>
              <a:t>1916</a:t>
            </a:r>
            <a:endParaRPr lang="fi-FI" dirty="0">
              <a:latin typeface="Dubai"/>
              <a:cs typeface="Calibri"/>
            </a:endParaRPr>
          </a:p>
          <a:p>
            <a:r>
              <a:rPr lang="fi-FI" sz="2000" dirty="0">
                <a:latin typeface="Dubai"/>
                <a:ea typeface="Calibri"/>
                <a:cs typeface="Arial"/>
              </a:rPr>
              <a:t> </a:t>
            </a:r>
            <a:r>
              <a:rPr lang="fi-FI" sz="2000" dirty="0">
                <a:latin typeface="Dubai"/>
                <a:ea typeface="Calibri"/>
                <a:cs typeface="Dubai"/>
              </a:rPr>
              <a:t>BMW (Bayerische </a:t>
            </a:r>
            <a:r>
              <a:rPr lang="fi-FI" sz="2000" dirty="0" err="1">
                <a:latin typeface="Dubai"/>
                <a:ea typeface="Calibri"/>
                <a:cs typeface="Dubai"/>
              </a:rPr>
              <a:t>Motoren</a:t>
            </a:r>
            <a:r>
              <a:rPr lang="fi-FI" sz="2000" dirty="0">
                <a:latin typeface="Dubai"/>
                <a:ea typeface="Calibri"/>
                <a:cs typeface="Dubai"/>
              </a:rPr>
              <a:t> </a:t>
            </a:r>
            <a:r>
              <a:rPr lang="fi-FI" sz="2000" dirty="0" err="1">
                <a:latin typeface="Dubai"/>
                <a:ea typeface="Calibri"/>
                <a:cs typeface="Dubai"/>
              </a:rPr>
              <a:t>Werke</a:t>
            </a:r>
            <a:r>
              <a:rPr lang="fi-FI" sz="2000" dirty="0">
                <a:latin typeface="Dubai"/>
                <a:ea typeface="Calibri"/>
                <a:cs typeface="Dubai"/>
              </a:rPr>
              <a:t>)</a:t>
            </a:r>
            <a:endParaRPr lang="fi-FI" sz="2000" dirty="0">
              <a:latin typeface="Dubai"/>
              <a:cs typeface="Dubai"/>
            </a:endParaRPr>
          </a:p>
          <a:p>
            <a:r>
              <a:rPr lang="fi-FI" sz="2000" dirty="0">
                <a:latin typeface="Dubai"/>
                <a:ea typeface="Calibri"/>
                <a:cs typeface="Dubai"/>
              </a:rPr>
              <a:t>BMW </a:t>
            </a:r>
            <a:r>
              <a:rPr lang="fi-FI" sz="2000" dirty="0" err="1">
                <a:latin typeface="Dubai"/>
                <a:ea typeface="Calibri"/>
                <a:cs typeface="Dubai"/>
              </a:rPr>
              <a:t>wasn't</a:t>
            </a:r>
            <a:r>
              <a:rPr lang="fi-FI" sz="2000" dirty="0">
                <a:latin typeface="Dubai"/>
                <a:ea typeface="Calibri"/>
                <a:cs typeface="Dubai"/>
              </a:rPr>
              <a:t> </a:t>
            </a:r>
            <a:r>
              <a:rPr lang="fi-FI" sz="2000" dirty="0" err="1">
                <a:latin typeface="Dubai"/>
                <a:ea typeface="Calibri"/>
                <a:cs typeface="Dubai"/>
              </a:rPr>
              <a:t>originally</a:t>
            </a:r>
            <a:r>
              <a:rPr lang="fi-FI" sz="2000" dirty="0">
                <a:latin typeface="Dubai"/>
                <a:ea typeface="Calibri"/>
                <a:cs typeface="Dubai"/>
              </a:rPr>
              <a:t> a </a:t>
            </a:r>
            <a:r>
              <a:rPr lang="fi-FI" sz="2000" dirty="0" err="1">
                <a:latin typeface="Dubai"/>
                <a:ea typeface="Calibri"/>
                <a:cs typeface="Dubai"/>
              </a:rPr>
              <a:t>car</a:t>
            </a:r>
            <a:r>
              <a:rPr lang="fi-FI" sz="2000" dirty="0">
                <a:latin typeface="Dubai"/>
                <a:ea typeface="Calibri"/>
                <a:cs typeface="Dubai"/>
              </a:rPr>
              <a:t> </a:t>
            </a:r>
            <a:r>
              <a:rPr lang="fi-FI" sz="2000" dirty="0" err="1">
                <a:latin typeface="Dubai"/>
                <a:ea typeface="Calibri"/>
                <a:cs typeface="Dubai"/>
              </a:rPr>
              <a:t>manufacturer</a:t>
            </a:r>
          </a:p>
          <a:p>
            <a:endParaRPr lang="fi-FI" sz="2000">
              <a:latin typeface="Dubai"/>
              <a:ea typeface="Calibri"/>
              <a:cs typeface="Arial"/>
            </a:endParaRPr>
          </a:p>
          <a:p>
            <a:endParaRPr lang="fi-FI" sz="2000" b="1" cap="all">
              <a:solidFill>
                <a:srgbClr val="FFFFFF"/>
              </a:solidFill>
              <a:latin typeface="Calibri" panose="020F0502020204030204"/>
              <a:ea typeface="Calibri"/>
              <a:cs typeface="Calibri"/>
            </a:endParaRPr>
          </a:p>
          <a:p>
            <a:endParaRPr lang="fi-FI" sz="2000">
              <a:solidFill>
                <a:srgbClr val="000000"/>
              </a:solidFill>
              <a:latin typeface="Dubai"/>
              <a:ea typeface="Calibri"/>
              <a:cs typeface="Arial"/>
            </a:endParaRPr>
          </a:p>
        </p:txBody>
      </p:sp>
      <p:pic>
        <p:nvPicPr>
          <p:cNvPr id="5" name="Kuva 4" descr="Koeajo: BMW i7 – ällisty automaattiovista, ihastu ylellisyyteen">
            <a:extLst>
              <a:ext uri="{FF2B5EF4-FFF2-40B4-BE49-F238E27FC236}">
                <a16:creationId xmlns:a16="http://schemas.microsoft.com/office/drawing/2014/main" id="{5C80F1E2-C625-9DCD-3866-607E0A70A3EB}"/>
              </a:ext>
            </a:extLst>
          </p:cNvPr>
          <p:cNvPicPr>
            <a:picLocks noChangeAspect="1"/>
          </p:cNvPicPr>
          <p:nvPr/>
        </p:nvPicPr>
        <p:blipFill rotWithShape="1">
          <a:blip r:embed="rId2"/>
          <a:srcRect l="4096" r="2100" b="-2"/>
          <a:stretch/>
        </p:blipFill>
        <p:spPr>
          <a:xfrm>
            <a:off x="6525453" y="1"/>
            <a:ext cx="5666547" cy="3398024"/>
          </a:xfrm>
          <a:prstGeom prst="rect">
            <a:avLst/>
          </a:prstGeom>
        </p:spPr>
      </p:pic>
      <p:pic>
        <p:nvPicPr>
          <p:cNvPr id="4" name="Kuva 3" descr="auto, pyörä, kuljetus, ajoneuvo, auto, urheiluauto, puskuri, sedan, BMW, avoauto, coupe, maakulkuneuvon, saksalainen auto, auto make, autojen ulkomitat, autojen suunnittelu, ylellisyyttä ajoneuvon, suorituskyvyn auton, johtoon auton, urheilu sedan, BMW 3-sarja e30, BMW 5-sarja, BMW 6-sarjan e24, BMW 315, BMW 3-sarjan E21, BMW m5, BMW new kuusi, m5 E28">
            <a:extLst>
              <a:ext uri="{FF2B5EF4-FFF2-40B4-BE49-F238E27FC236}">
                <a16:creationId xmlns:a16="http://schemas.microsoft.com/office/drawing/2014/main" id="{80E8310E-34D1-DF08-41F0-D522F21A6C2C}"/>
              </a:ext>
            </a:extLst>
          </p:cNvPr>
          <p:cNvPicPr>
            <a:picLocks noChangeAspect="1"/>
          </p:cNvPicPr>
          <p:nvPr/>
        </p:nvPicPr>
        <p:blipFill rotWithShape="1">
          <a:blip r:embed="rId3"/>
          <a:srcRect l="8067" r="-1" b="-1"/>
          <a:stretch/>
        </p:blipFill>
        <p:spPr>
          <a:xfrm>
            <a:off x="6522277" y="3398024"/>
            <a:ext cx="5669723" cy="3469076"/>
          </a:xfrm>
          <a:prstGeom prst="rect">
            <a:avLst/>
          </a:prstGeom>
        </p:spPr>
      </p:pic>
    </p:spTree>
    <p:extLst>
      <p:ext uri="{BB962C8B-B14F-4D97-AF65-F5344CB8AC3E}">
        <p14:creationId xmlns:p14="http://schemas.microsoft.com/office/powerpoint/2010/main" val="1150216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isällön paikkamerkki 3" descr="BMW i7 2023 review: Tech-laden luxury in the electric age">
            <a:extLst>
              <a:ext uri="{FF2B5EF4-FFF2-40B4-BE49-F238E27FC236}">
                <a16:creationId xmlns:a16="http://schemas.microsoft.com/office/drawing/2014/main" id="{57306EC9-099A-E14B-CCE8-2EAFBB6D1A9E}"/>
              </a:ext>
            </a:extLst>
          </p:cNvPr>
          <p:cNvPicPr>
            <a:picLocks noGrp="1" noChangeAspect="1"/>
          </p:cNvPicPr>
          <p:nvPr>
            <p:ph idx="1"/>
          </p:nvPr>
        </p:nvPicPr>
        <p:blipFill rotWithShape="1">
          <a:blip r:embed="rId2"/>
          <a:srcRect t="9259" b="38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C26D823-8C3B-E4BC-5230-2E91A696433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BMW I7 (2023)</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547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uva 5" descr="2000 BMW 740 Specs, Price, MPG &amp; Reviews | Cars.com">
            <a:extLst>
              <a:ext uri="{FF2B5EF4-FFF2-40B4-BE49-F238E27FC236}">
                <a16:creationId xmlns:a16="http://schemas.microsoft.com/office/drawing/2014/main" id="{3C93A903-5982-5793-25FD-90589098F88C}"/>
              </a:ext>
            </a:extLst>
          </p:cNvPr>
          <p:cNvPicPr>
            <a:picLocks noChangeAspect="1"/>
          </p:cNvPicPr>
          <p:nvPr/>
        </p:nvPicPr>
        <p:blipFill rotWithShape="1">
          <a:blip r:embed="rId2">
            <a:alphaModFix amt="40000"/>
          </a:blip>
          <a:srcRect t="17415" b="7585"/>
          <a:stretch/>
        </p:blipFill>
        <p:spPr>
          <a:xfrm>
            <a:off x="20" y="10"/>
            <a:ext cx="12191979" cy="6857990"/>
          </a:xfrm>
          <a:prstGeom prst="rect">
            <a:avLst/>
          </a:prstGeom>
        </p:spPr>
      </p:pic>
      <p:sp>
        <p:nvSpPr>
          <p:cNvPr id="2" name="Otsikko 1">
            <a:extLst>
              <a:ext uri="{FF2B5EF4-FFF2-40B4-BE49-F238E27FC236}">
                <a16:creationId xmlns:a16="http://schemas.microsoft.com/office/drawing/2014/main" id="{F302A539-3A24-F3DE-1AFA-D6E5AB1ABDBF}"/>
              </a:ext>
            </a:extLst>
          </p:cNvPr>
          <p:cNvSpPr>
            <a:spLocks noGrp="1"/>
          </p:cNvSpPr>
          <p:nvPr>
            <p:ph type="title"/>
          </p:nvPr>
        </p:nvSpPr>
        <p:spPr>
          <a:xfrm>
            <a:off x="841249" y="941832"/>
            <a:ext cx="10506456" cy="2057400"/>
          </a:xfrm>
        </p:spPr>
        <p:txBody>
          <a:bodyPr anchor="b">
            <a:normAutofit/>
          </a:bodyPr>
          <a:lstStyle/>
          <a:p>
            <a:r>
              <a:rPr lang="fi-FI" sz="5000" b="1">
                <a:solidFill>
                  <a:schemeClr val="bg1"/>
                </a:solidFill>
                <a:latin typeface="Dubai"/>
                <a:cs typeface="Calibri Light"/>
              </a:rPr>
              <a:t>Inventions and </a:t>
            </a:r>
            <a:r>
              <a:rPr lang="fi-FI" sz="5000" b="1">
                <a:solidFill>
                  <a:schemeClr val="bg1"/>
                </a:solidFill>
                <a:latin typeface="Dubai"/>
                <a:ea typeface="+mj-lt"/>
                <a:cs typeface="+mj-lt"/>
              </a:rPr>
              <a:t>developments</a:t>
            </a:r>
            <a:r>
              <a:rPr lang="fi-FI" sz="5000" b="1">
                <a:solidFill>
                  <a:schemeClr val="bg1"/>
                </a:solidFill>
                <a:latin typeface="Dubai"/>
                <a:cs typeface="Calibri Light"/>
              </a:rPr>
              <a:t> by BMW</a:t>
            </a:r>
            <a:endParaRPr lang="fi-FI" sz="5000" b="1">
              <a:solidFill>
                <a:schemeClr val="bg1"/>
              </a:solidFill>
              <a:latin typeface="Dubai"/>
              <a:cs typeface="Dubai"/>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9592BB38-5C83-6EA8-4206-EF46FF52E0A3}"/>
              </a:ext>
            </a:extLst>
          </p:cNvPr>
          <p:cNvSpPr>
            <a:spLocks noGrp="1"/>
          </p:cNvSpPr>
          <p:nvPr>
            <p:ph idx="1"/>
          </p:nvPr>
        </p:nvSpPr>
        <p:spPr>
          <a:xfrm>
            <a:off x="841248" y="3502152"/>
            <a:ext cx="10506456" cy="2670048"/>
          </a:xfrm>
        </p:spPr>
        <p:txBody>
          <a:bodyPr vert="horz" lIns="91440" tIns="45720" rIns="91440" bIns="45720" rtlCol="0" anchor="t">
            <a:normAutofit/>
          </a:bodyPr>
          <a:lstStyle/>
          <a:p>
            <a:pPr marL="0" indent="0">
              <a:buNone/>
            </a:pPr>
            <a:r>
              <a:rPr lang="fi-FI" dirty="0">
                <a:solidFill>
                  <a:schemeClr val="bg1"/>
                </a:solidFill>
                <a:ea typeface="+mn-lt"/>
                <a:cs typeface="+mn-lt"/>
              </a:rPr>
              <a:t> - </a:t>
            </a:r>
            <a:r>
              <a:rPr lang="fi-FI" dirty="0" err="1">
                <a:solidFill>
                  <a:schemeClr val="bg1"/>
                </a:solidFill>
                <a:ea typeface="+mn-lt"/>
                <a:cs typeface="+mn-lt"/>
              </a:rPr>
              <a:t>fully-variable</a:t>
            </a:r>
            <a:r>
              <a:rPr lang="fi-FI" dirty="0">
                <a:solidFill>
                  <a:schemeClr val="bg1"/>
                </a:solidFill>
                <a:ea typeface="+mn-lt"/>
                <a:cs typeface="+mn-lt"/>
              </a:rPr>
              <a:t> valve </a:t>
            </a:r>
            <a:r>
              <a:rPr lang="fi-FI" dirty="0" err="1">
                <a:solidFill>
                  <a:schemeClr val="bg1"/>
                </a:solidFill>
                <a:ea typeface="+mn-lt"/>
                <a:cs typeface="+mn-lt"/>
              </a:rPr>
              <a:t>lift</a:t>
            </a:r>
            <a:r>
              <a:rPr lang="fi-FI" dirty="0">
                <a:solidFill>
                  <a:schemeClr val="bg1"/>
                </a:solidFill>
                <a:ea typeface="+mn-lt"/>
                <a:cs typeface="+mn-lt"/>
              </a:rPr>
              <a:t> </a:t>
            </a:r>
            <a:r>
              <a:rPr lang="fi-FI" dirty="0" err="1">
                <a:solidFill>
                  <a:schemeClr val="bg1"/>
                </a:solidFill>
                <a:ea typeface="+mn-lt"/>
                <a:cs typeface="+mn-lt"/>
              </a:rPr>
              <a:t>system</a:t>
            </a:r>
            <a:r>
              <a:rPr lang="fi-FI" dirty="0">
                <a:solidFill>
                  <a:schemeClr val="bg1"/>
                </a:solidFill>
                <a:ea typeface="+mn-lt"/>
                <a:cs typeface="+mn-lt"/>
              </a:rPr>
              <a:t> in </a:t>
            </a:r>
            <a:r>
              <a:rPr lang="fi-FI" dirty="0" err="1">
                <a:solidFill>
                  <a:schemeClr val="bg1"/>
                </a:solidFill>
                <a:ea typeface="+mn-lt"/>
                <a:cs typeface="+mn-lt"/>
              </a:rPr>
              <a:t>the</a:t>
            </a:r>
            <a:r>
              <a:rPr lang="fi-FI" dirty="0">
                <a:solidFill>
                  <a:schemeClr val="bg1"/>
                </a:solidFill>
                <a:ea typeface="+mn-lt"/>
                <a:cs typeface="+mn-lt"/>
              </a:rPr>
              <a:t> </a:t>
            </a:r>
            <a:r>
              <a:rPr lang="fi-FI" dirty="0" err="1">
                <a:solidFill>
                  <a:schemeClr val="bg1"/>
                </a:solidFill>
                <a:ea typeface="+mn-lt"/>
                <a:cs typeface="+mn-lt"/>
              </a:rPr>
              <a:t>new</a:t>
            </a:r>
            <a:r>
              <a:rPr lang="fi-FI" dirty="0">
                <a:solidFill>
                  <a:schemeClr val="bg1"/>
                </a:solidFill>
                <a:ea typeface="+mn-lt"/>
                <a:cs typeface="+mn-lt"/>
              </a:rPr>
              <a:t> and </a:t>
            </a:r>
            <a:r>
              <a:rPr lang="fi-FI" dirty="0" err="1">
                <a:solidFill>
                  <a:schemeClr val="bg1"/>
                </a:solidFill>
                <a:ea typeface="+mn-lt"/>
                <a:cs typeface="+mn-lt"/>
              </a:rPr>
              <a:t>innovative</a:t>
            </a:r>
            <a:r>
              <a:rPr lang="fi-FI" dirty="0">
                <a:solidFill>
                  <a:schemeClr val="bg1"/>
                </a:solidFill>
                <a:ea typeface="+mn-lt"/>
                <a:cs typeface="+mn-lt"/>
              </a:rPr>
              <a:t> VALVETRONIC </a:t>
            </a:r>
            <a:r>
              <a:rPr lang="fi-FI" dirty="0" err="1">
                <a:solidFill>
                  <a:schemeClr val="bg1"/>
                </a:solidFill>
                <a:ea typeface="+mn-lt"/>
                <a:cs typeface="+mn-lt"/>
              </a:rPr>
              <a:t>engine</a:t>
            </a:r>
            <a:endParaRPr lang="fi-FI" dirty="0">
              <a:solidFill>
                <a:schemeClr val="bg1"/>
              </a:solidFill>
              <a:ea typeface="+mn-lt"/>
              <a:cs typeface="+mn-lt"/>
            </a:endParaRPr>
          </a:p>
          <a:p>
            <a:pPr>
              <a:buFont typeface="Calibri" panose="020B0604020202020204" pitchFamily="34" charset="0"/>
              <a:buChar char="-"/>
            </a:pPr>
            <a:r>
              <a:rPr lang="fi-FI" dirty="0" err="1">
                <a:solidFill>
                  <a:schemeClr val="bg1"/>
                </a:solidFill>
                <a:ea typeface="Calibri"/>
                <a:cs typeface="Calibri"/>
              </a:rPr>
              <a:t>Leading</a:t>
            </a:r>
            <a:r>
              <a:rPr lang="fi-FI" dirty="0">
                <a:solidFill>
                  <a:schemeClr val="bg1"/>
                </a:solidFill>
                <a:ea typeface="Calibri"/>
                <a:cs typeface="Calibri"/>
              </a:rPr>
              <a:t> </a:t>
            </a:r>
            <a:r>
              <a:rPr lang="fi-FI" dirty="0" err="1">
                <a:solidFill>
                  <a:schemeClr val="bg1"/>
                </a:solidFill>
                <a:ea typeface="Calibri"/>
                <a:cs typeface="Calibri"/>
              </a:rPr>
              <a:t>developement</a:t>
            </a:r>
            <a:r>
              <a:rPr lang="fi-FI" dirty="0">
                <a:solidFill>
                  <a:schemeClr val="bg1"/>
                </a:solidFill>
                <a:ea typeface="Calibri"/>
                <a:cs typeface="Calibri"/>
              </a:rPr>
              <a:t> in </a:t>
            </a:r>
            <a:r>
              <a:rPr lang="fi-FI" dirty="0" err="1">
                <a:solidFill>
                  <a:schemeClr val="bg1"/>
                </a:solidFill>
                <a:ea typeface="Calibri"/>
                <a:cs typeface="Calibri"/>
              </a:rPr>
              <a:t>hydrogen</a:t>
            </a:r>
            <a:r>
              <a:rPr lang="fi-FI" dirty="0">
                <a:solidFill>
                  <a:schemeClr val="bg1"/>
                </a:solidFill>
                <a:ea typeface="Calibri"/>
                <a:cs typeface="Calibri"/>
              </a:rPr>
              <a:t> </a:t>
            </a:r>
            <a:r>
              <a:rPr lang="fi-FI" dirty="0" err="1">
                <a:solidFill>
                  <a:schemeClr val="bg1"/>
                </a:solidFill>
                <a:ea typeface="Calibri"/>
                <a:cs typeface="Calibri"/>
              </a:rPr>
              <a:t>cars</a:t>
            </a:r>
            <a:r>
              <a:rPr lang="fi-FI" dirty="0">
                <a:solidFill>
                  <a:schemeClr val="bg1"/>
                </a:solidFill>
                <a:ea typeface="Calibri"/>
                <a:cs typeface="Calibri"/>
              </a:rPr>
              <a:t> </a:t>
            </a:r>
          </a:p>
          <a:p>
            <a:pPr>
              <a:buFont typeface="Calibri" panose="020B0604020202020204" pitchFamily="34" charset="0"/>
              <a:buChar char="-"/>
            </a:pPr>
            <a:r>
              <a:rPr lang="fi-FI" dirty="0" err="1">
                <a:solidFill>
                  <a:schemeClr val="bg1"/>
                </a:solidFill>
                <a:ea typeface="Calibri"/>
                <a:cs typeface="Calibri"/>
              </a:rPr>
              <a:t>Weird</a:t>
            </a:r>
            <a:r>
              <a:rPr lang="fi-FI" dirty="0">
                <a:solidFill>
                  <a:schemeClr val="bg1"/>
                </a:solidFill>
                <a:ea typeface="Calibri"/>
                <a:cs typeface="Calibri"/>
              </a:rPr>
              <a:t> </a:t>
            </a:r>
            <a:r>
              <a:rPr lang="fi-FI" dirty="0" err="1">
                <a:solidFill>
                  <a:schemeClr val="bg1"/>
                </a:solidFill>
                <a:ea typeface="Calibri"/>
                <a:cs typeface="Calibri"/>
              </a:rPr>
              <a:t>add</a:t>
            </a:r>
            <a:r>
              <a:rPr lang="fi-FI" dirty="0">
                <a:solidFill>
                  <a:schemeClr val="bg1"/>
                </a:solidFill>
                <a:ea typeface="Calibri"/>
                <a:cs typeface="Calibri"/>
              </a:rPr>
              <a:t> </a:t>
            </a:r>
            <a:r>
              <a:rPr lang="fi-FI" dirty="0" err="1">
                <a:solidFill>
                  <a:schemeClr val="bg1"/>
                </a:solidFill>
                <a:ea typeface="Calibri"/>
                <a:cs typeface="Calibri"/>
              </a:rPr>
              <a:t>campaigns</a:t>
            </a:r>
            <a:endParaRPr lang="fi-FI">
              <a:solidFill>
                <a:schemeClr val="bg1"/>
              </a:solidFill>
              <a:ea typeface="Calibri"/>
              <a:cs typeface="Calibri"/>
            </a:endParaRPr>
          </a:p>
          <a:p>
            <a:pPr marL="0" indent="0">
              <a:buNone/>
            </a:pPr>
            <a:endParaRPr lang="fi-FI" sz="2000">
              <a:solidFill>
                <a:schemeClr val="bg1"/>
              </a:solidFill>
              <a:ea typeface="Calibri"/>
              <a:cs typeface="Calibri"/>
            </a:endParaRPr>
          </a:p>
          <a:p>
            <a:pPr marL="0" indent="0">
              <a:buNone/>
            </a:pPr>
            <a:endParaRPr lang="fi-FI" sz="2000">
              <a:solidFill>
                <a:schemeClr val="bg1"/>
              </a:solidFill>
              <a:ea typeface="Calibri"/>
              <a:cs typeface="Calibri"/>
            </a:endParaRPr>
          </a:p>
          <a:p>
            <a:pPr marL="0" indent="0">
              <a:buNone/>
            </a:pPr>
            <a:endParaRPr lang="fi-FI" sz="2000">
              <a:solidFill>
                <a:schemeClr val="bg1"/>
              </a:solidFill>
              <a:ea typeface="Calibri"/>
              <a:cs typeface="Calibri"/>
            </a:endParaRPr>
          </a:p>
        </p:txBody>
      </p:sp>
    </p:spTree>
    <p:extLst>
      <p:ext uri="{BB962C8B-B14F-4D97-AF65-F5344CB8AC3E}">
        <p14:creationId xmlns:p14="http://schemas.microsoft.com/office/powerpoint/2010/main" val="106400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F6398D-6098-1FD1-DB5F-7A05B99D4637}"/>
              </a:ext>
            </a:extLst>
          </p:cNvPr>
          <p:cNvSpPr>
            <a:spLocks noGrp="1"/>
          </p:cNvSpPr>
          <p:nvPr>
            <p:ph type="title"/>
          </p:nvPr>
        </p:nvSpPr>
        <p:spPr>
          <a:xfrm>
            <a:off x="838200" y="448721"/>
            <a:ext cx="4707671" cy="1225650"/>
          </a:xfrm>
        </p:spPr>
        <p:txBody>
          <a:bodyPr anchor="b">
            <a:noAutofit/>
          </a:bodyPr>
          <a:lstStyle/>
          <a:p>
            <a:r>
              <a:rPr lang="fi-FI" sz="8000">
                <a:latin typeface="Georgia Pro"/>
                <a:ea typeface="Calibri Light"/>
                <a:cs typeface="Calibri Light"/>
              </a:rPr>
              <a:t>Audi</a:t>
            </a:r>
            <a:endParaRPr lang="fi-FI" sz="8000">
              <a:latin typeface="Georgia Pro"/>
            </a:endParaRPr>
          </a:p>
        </p:txBody>
      </p:sp>
      <p:sp>
        <p:nvSpPr>
          <p:cNvPr id="3" name="Sisällön paikkamerkki 2">
            <a:extLst>
              <a:ext uri="{FF2B5EF4-FFF2-40B4-BE49-F238E27FC236}">
                <a16:creationId xmlns:a16="http://schemas.microsoft.com/office/drawing/2014/main" id="{2BEAFB6C-8241-BABD-A3A9-8486F0596B95}"/>
              </a:ext>
            </a:extLst>
          </p:cNvPr>
          <p:cNvSpPr>
            <a:spLocks noGrp="1"/>
          </p:cNvSpPr>
          <p:nvPr>
            <p:ph idx="1"/>
          </p:nvPr>
        </p:nvSpPr>
        <p:spPr>
          <a:xfrm>
            <a:off x="897769" y="1909192"/>
            <a:ext cx="4586513" cy="5019310"/>
          </a:xfrm>
        </p:spPr>
        <p:txBody>
          <a:bodyPr vert="horz" lIns="91440" tIns="45720" rIns="91440" bIns="45720" rtlCol="0" anchor="ctr">
            <a:normAutofit/>
          </a:bodyPr>
          <a:lstStyle/>
          <a:p>
            <a:r>
              <a:rPr lang="fi-FI" sz="2400" dirty="0">
                <a:latin typeface="Georgia Pro"/>
                <a:ea typeface="+mn-lt"/>
                <a:cs typeface="+mn-lt"/>
              </a:rPr>
              <a:t>Audi is a </a:t>
            </a:r>
            <a:r>
              <a:rPr lang="fi-FI" sz="2400" err="1">
                <a:latin typeface="Georgia Pro"/>
                <a:ea typeface="+mn-lt"/>
                <a:cs typeface="+mn-lt"/>
              </a:rPr>
              <a:t>luxury</a:t>
            </a:r>
            <a:r>
              <a:rPr lang="fi-FI" sz="2400" dirty="0">
                <a:latin typeface="Georgia Pro"/>
                <a:ea typeface="+mn-lt"/>
                <a:cs typeface="+mn-lt"/>
              </a:rPr>
              <a:t> </a:t>
            </a:r>
            <a:r>
              <a:rPr lang="fi-FI" sz="2400" err="1">
                <a:latin typeface="Georgia Pro"/>
                <a:ea typeface="+mn-lt"/>
                <a:cs typeface="+mn-lt"/>
              </a:rPr>
              <a:t>car</a:t>
            </a:r>
            <a:r>
              <a:rPr lang="fi-FI" sz="2400" dirty="0">
                <a:latin typeface="Georgia Pro"/>
                <a:ea typeface="+mn-lt"/>
                <a:cs typeface="+mn-lt"/>
              </a:rPr>
              <a:t> </a:t>
            </a:r>
            <a:r>
              <a:rPr lang="fi-FI" sz="2400" err="1">
                <a:latin typeface="Georgia Pro"/>
                <a:ea typeface="+mn-lt"/>
                <a:cs typeface="+mn-lt"/>
              </a:rPr>
              <a:t>brand</a:t>
            </a:r>
            <a:r>
              <a:rPr lang="fi-FI" sz="2400" dirty="0">
                <a:latin typeface="Georgia Pro"/>
                <a:ea typeface="+mn-lt"/>
                <a:cs typeface="+mn-lt"/>
              </a:rPr>
              <a:t> </a:t>
            </a:r>
            <a:r>
              <a:rPr lang="fi-FI" sz="2400" err="1">
                <a:latin typeface="Georgia Pro"/>
                <a:ea typeface="+mn-lt"/>
                <a:cs typeface="+mn-lt"/>
              </a:rPr>
              <a:t>that</a:t>
            </a:r>
            <a:r>
              <a:rPr lang="fi-FI" sz="2400" dirty="0">
                <a:latin typeface="Georgia Pro"/>
                <a:ea typeface="+mn-lt"/>
                <a:cs typeface="+mn-lt"/>
              </a:rPr>
              <a:t> is </a:t>
            </a:r>
            <a:r>
              <a:rPr lang="fi-FI" sz="2400" err="1">
                <a:latin typeface="Georgia Pro"/>
                <a:ea typeface="+mn-lt"/>
                <a:cs typeface="+mn-lt"/>
              </a:rPr>
              <a:t>known</a:t>
            </a:r>
            <a:r>
              <a:rPr lang="fi-FI" sz="2400" dirty="0">
                <a:latin typeface="Georgia Pro"/>
                <a:ea typeface="+mn-lt"/>
                <a:cs typeface="+mn-lt"/>
              </a:rPr>
              <a:t> for </a:t>
            </a:r>
            <a:r>
              <a:rPr lang="fi-FI" sz="2400" err="1">
                <a:latin typeface="Georgia Pro"/>
                <a:ea typeface="+mn-lt"/>
                <a:cs typeface="+mn-lt"/>
              </a:rPr>
              <a:t>its</a:t>
            </a:r>
            <a:r>
              <a:rPr lang="fi-FI" sz="2400" dirty="0">
                <a:latin typeface="Georgia Pro"/>
                <a:ea typeface="+mn-lt"/>
                <a:cs typeface="+mn-lt"/>
              </a:rPr>
              <a:t> </a:t>
            </a:r>
            <a:r>
              <a:rPr lang="fi-FI" sz="2400" err="1">
                <a:latin typeface="Georgia Pro"/>
                <a:ea typeface="+mn-lt"/>
                <a:cs typeface="+mn-lt"/>
              </a:rPr>
              <a:t>sleek</a:t>
            </a:r>
            <a:r>
              <a:rPr lang="fi-FI" sz="2400" dirty="0">
                <a:latin typeface="Georgia Pro"/>
                <a:ea typeface="+mn-lt"/>
                <a:cs typeface="+mn-lt"/>
              </a:rPr>
              <a:t> and </a:t>
            </a:r>
            <a:r>
              <a:rPr lang="fi-FI" sz="2400" err="1">
                <a:latin typeface="Georgia Pro"/>
                <a:ea typeface="+mn-lt"/>
                <a:cs typeface="+mn-lt"/>
              </a:rPr>
              <a:t>modern</a:t>
            </a:r>
            <a:r>
              <a:rPr lang="fi-FI" sz="2400" dirty="0">
                <a:latin typeface="Georgia Pro"/>
                <a:ea typeface="+mn-lt"/>
                <a:cs typeface="+mn-lt"/>
              </a:rPr>
              <a:t> </a:t>
            </a:r>
            <a:r>
              <a:rPr lang="fi-FI" sz="2400" err="1">
                <a:latin typeface="Georgia Pro"/>
                <a:ea typeface="+mn-lt"/>
                <a:cs typeface="+mn-lt"/>
              </a:rPr>
              <a:t>designs</a:t>
            </a:r>
            <a:r>
              <a:rPr lang="fi-FI" sz="2400" dirty="0">
                <a:latin typeface="Georgia Pro"/>
                <a:ea typeface="+mn-lt"/>
                <a:cs typeface="+mn-lt"/>
              </a:rPr>
              <a:t>, </a:t>
            </a:r>
            <a:r>
              <a:rPr lang="fi-FI" sz="2400" err="1">
                <a:latin typeface="Georgia Pro"/>
                <a:ea typeface="+mn-lt"/>
                <a:cs typeface="+mn-lt"/>
              </a:rPr>
              <a:t>advanced</a:t>
            </a:r>
            <a:r>
              <a:rPr lang="fi-FI" sz="2400" dirty="0">
                <a:latin typeface="Georgia Pro"/>
                <a:ea typeface="+mn-lt"/>
                <a:cs typeface="+mn-lt"/>
              </a:rPr>
              <a:t> </a:t>
            </a:r>
            <a:r>
              <a:rPr lang="fi-FI" sz="2400" err="1">
                <a:latin typeface="Georgia Pro"/>
                <a:ea typeface="+mn-lt"/>
                <a:cs typeface="+mn-lt"/>
              </a:rPr>
              <a:t>technology</a:t>
            </a:r>
            <a:r>
              <a:rPr lang="fi-FI" sz="2400" dirty="0">
                <a:latin typeface="Georgia Pro"/>
                <a:ea typeface="+mn-lt"/>
                <a:cs typeface="+mn-lt"/>
              </a:rPr>
              <a:t>, and </a:t>
            </a:r>
            <a:r>
              <a:rPr lang="fi-FI" sz="2400" err="1">
                <a:latin typeface="Georgia Pro"/>
                <a:ea typeface="+mn-lt"/>
                <a:cs typeface="+mn-lt"/>
              </a:rPr>
              <a:t>high</a:t>
            </a:r>
            <a:r>
              <a:rPr lang="fi-FI" sz="2400" dirty="0">
                <a:latin typeface="Georgia Pro"/>
                <a:ea typeface="+mn-lt"/>
                <a:cs typeface="+mn-lt"/>
              </a:rPr>
              <a:t> </a:t>
            </a:r>
            <a:r>
              <a:rPr lang="fi-FI" sz="2400" err="1">
                <a:latin typeface="Georgia Pro"/>
                <a:ea typeface="+mn-lt"/>
                <a:cs typeface="+mn-lt"/>
              </a:rPr>
              <a:t>performance</a:t>
            </a:r>
            <a:r>
              <a:rPr lang="fi-FI" sz="2400" dirty="0">
                <a:latin typeface="Georgia Pro"/>
                <a:ea typeface="+mn-lt"/>
                <a:cs typeface="+mn-lt"/>
              </a:rPr>
              <a:t>. It is </a:t>
            </a:r>
            <a:r>
              <a:rPr lang="fi-FI" sz="2400" err="1">
                <a:latin typeface="Georgia Pro"/>
                <a:ea typeface="+mn-lt"/>
                <a:cs typeface="+mn-lt"/>
              </a:rPr>
              <a:t>owned</a:t>
            </a:r>
            <a:r>
              <a:rPr lang="fi-FI" sz="2400" dirty="0">
                <a:latin typeface="Georgia Pro"/>
                <a:ea typeface="+mn-lt"/>
                <a:cs typeface="+mn-lt"/>
              </a:rPr>
              <a:t> </a:t>
            </a:r>
            <a:r>
              <a:rPr lang="fi-FI" sz="2400" err="1">
                <a:latin typeface="Georgia Pro"/>
                <a:ea typeface="+mn-lt"/>
                <a:cs typeface="+mn-lt"/>
              </a:rPr>
              <a:t>by</a:t>
            </a:r>
            <a:r>
              <a:rPr lang="fi-FI" sz="2400" dirty="0">
                <a:latin typeface="Georgia Pro"/>
                <a:ea typeface="+mn-lt"/>
                <a:cs typeface="+mn-lt"/>
              </a:rPr>
              <a:t> Volkswagen Group and </a:t>
            </a:r>
            <a:r>
              <a:rPr lang="fi-FI" sz="2400" err="1">
                <a:latin typeface="Georgia Pro"/>
                <a:ea typeface="+mn-lt"/>
                <a:cs typeface="+mn-lt"/>
              </a:rPr>
              <a:t>has</a:t>
            </a:r>
            <a:r>
              <a:rPr lang="fi-FI" sz="2400" dirty="0">
                <a:latin typeface="Georgia Pro"/>
                <a:ea typeface="+mn-lt"/>
                <a:cs typeface="+mn-lt"/>
              </a:rPr>
              <a:t> a </a:t>
            </a:r>
            <a:r>
              <a:rPr lang="fi-FI" sz="2400" err="1">
                <a:latin typeface="Georgia Pro"/>
                <a:ea typeface="+mn-lt"/>
                <a:cs typeface="+mn-lt"/>
              </a:rPr>
              <a:t>wide</a:t>
            </a:r>
            <a:r>
              <a:rPr lang="fi-FI" sz="2400" dirty="0">
                <a:latin typeface="Georgia Pro"/>
                <a:ea typeface="+mn-lt"/>
                <a:cs typeface="+mn-lt"/>
              </a:rPr>
              <a:t> </a:t>
            </a:r>
            <a:r>
              <a:rPr lang="fi-FI" sz="2400" err="1">
                <a:latin typeface="Georgia Pro"/>
                <a:ea typeface="+mn-lt"/>
                <a:cs typeface="+mn-lt"/>
              </a:rPr>
              <a:t>range</a:t>
            </a:r>
            <a:r>
              <a:rPr lang="fi-FI" sz="2400" dirty="0">
                <a:latin typeface="Georgia Pro"/>
                <a:ea typeface="+mn-lt"/>
                <a:cs typeface="+mn-lt"/>
              </a:rPr>
              <a:t> of </a:t>
            </a:r>
            <a:r>
              <a:rPr lang="fi-FI" sz="2400" err="1">
                <a:latin typeface="Georgia Pro"/>
                <a:ea typeface="+mn-lt"/>
                <a:cs typeface="+mn-lt"/>
              </a:rPr>
              <a:t>models</a:t>
            </a:r>
            <a:r>
              <a:rPr lang="fi-FI" sz="2400" dirty="0">
                <a:latin typeface="Georgia Pro"/>
                <a:ea typeface="+mn-lt"/>
                <a:cs typeface="+mn-lt"/>
              </a:rPr>
              <a:t> </a:t>
            </a:r>
            <a:r>
              <a:rPr lang="fi-FI" sz="2400" err="1">
                <a:latin typeface="Georgia Pro"/>
                <a:ea typeface="+mn-lt"/>
                <a:cs typeface="+mn-lt"/>
              </a:rPr>
              <a:t>including</a:t>
            </a:r>
            <a:r>
              <a:rPr lang="fi-FI" sz="2400" dirty="0">
                <a:latin typeface="Georgia Pro"/>
                <a:ea typeface="+mn-lt"/>
                <a:cs typeface="+mn-lt"/>
              </a:rPr>
              <a:t> </a:t>
            </a:r>
            <a:r>
              <a:rPr lang="fi-FI" sz="2400" err="1">
                <a:latin typeface="Georgia Pro"/>
                <a:ea typeface="+mn-lt"/>
                <a:cs typeface="+mn-lt"/>
              </a:rPr>
              <a:t>sedans</a:t>
            </a:r>
            <a:r>
              <a:rPr lang="fi-FI" sz="2400" dirty="0">
                <a:latin typeface="Georgia Pro"/>
                <a:ea typeface="+mn-lt"/>
                <a:cs typeface="+mn-lt"/>
              </a:rPr>
              <a:t>, </a:t>
            </a:r>
            <a:r>
              <a:rPr lang="fi-FI" sz="2400" err="1">
                <a:latin typeface="Georgia Pro"/>
                <a:ea typeface="+mn-lt"/>
                <a:cs typeface="+mn-lt"/>
              </a:rPr>
              <a:t>SUVs</a:t>
            </a:r>
            <a:r>
              <a:rPr lang="fi-FI" sz="2400" dirty="0">
                <a:latin typeface="Georgia Pro"/>
                <a:ea typeface="+mn-lt"/>
                <a:cs typeface="+mn-lt"/>
              </a:rPr>
              <a:t>, </a:t>
            </a:r>
            <a:r>
              <a:rPr lang="fi-FI" sz="2400" err="1">
                <a:latin typeface="Georgia Pro"/>
                <a:ea typeface="+mn-lt"/>
                <a:cs typeface="+mn-lt"/>
              </a:rPr>
              <a:t>coupes</a:t>
            </a:r>
            <a:r>
              <a:rPr lang="fi-FI" sz="2400" dirty="0">
                <a:latin typeface="Georgia Pro"/>
                <a:ea typeface="+mn-lt"/>
                <a:cs typeface="+mn-lt"/>
              </a:rPr>
              <a:t>, and </a:t>
            </a:r>
            <a:r>
              <a:rPr lang="fi-FI" sz="2400" err="1">
                <a:latin typeface="Georgia Pro"/>
                <a:ea typeface="+mn-lt"/>
                <a:cs typeface="+mn-lt"/>
              </a:rPr>
              <a:t>sports</a:t>
            </a:r>
            <a:r>
              <a:rPr lang="fi-FI" sz="2400" dirty="0">
                <a:latin typeface="Georgia Pro"/>
                <a:ea typeface="+mn-lt"/>
                <a:cs typeface="+mn-lt"/>
              </a:rPr>
              <a:t> </a:t>
            </a:r>
            <a:r>
              <a:rPr lang="fi-FI" sz="2400" err="1">
                <a:latin typeface="Georgia Pro"/>
                <a:ea typeface="+mn-lt"/>
                <a:cs typeface="+mn-lt"/>
              </a:rPr>
              <a:t>cars</a:t>
            </a:r>
            <a:r>
              <a:rPr lang="fi-FI" sz="2400" dirty="0">
                <a:latin typeface="Georgia Pro"/>
                <a:ea typeface="+mn-lt"/>
                <a:cs typeface="+mn-lt"/>
              </a:rPr>
              <a:t>.</a:t>
            </a:r>
            <a:endParaRPr lang="fi-FI" sz="2400" dirty="0">
              <a:latin typeface="Georgia Pro"/>
              <a:ea typeface="Calibri"/>
              <a:cs typeface="Calibri"/>
            </a:endParaRPr>
          </a:p>
          <a:p>
            <a:r>
              <a:rPr lang="fi-FI" sz="2400" err="1">
                <a:latin typeface="Georgia Pro"/>
                <a:ea typeface="Calibri"/>
                <a:cs typeface="Calibri"/>
              </a:rPr>
              <a:t>Founded</a:t>
            </a:r>
            <a:r>
              <a:rPr lang="fi-FI" sz="2400" dirty="0">
                <a:latin typeface="Georgia Pro"/>
                <a:ea typeface="Calibri"/>
                <a:cs typeface="Calibri"/>
              </a:rPr>
              <a:t> in 1909</a:t>
            </a:r>
            <a:endParaRPr lang="fi-FI" sz="2400">
              <a:latin typeface="Georgia Pro"/>
            </a:endParaRPr>
          </a:p>
          <a:p>
            <a:r>
              <a:rPr lang="fi-FI" sz="2400" dirty="0" err="1">
                <a:latin typeface="Georgia Pro"/>
                <a:ea typeface="Calibri"/>
                <a:cs typeface="Calibri"/>
              </a:rPr>
              <a:t>The</a:t>
            </a:r>
            <a:r>
              <a:rPr lang="fi-FI" sz="2400" dirty="0">
                <a:latin typeface="Georgia Pro"/>
                <a:ea typeface="Calibri"/>
                <a:cs typeface="Calibri"/>
              </a:rPr>
              <a:t> </a:t>
            </a:r>
            <a:r>
              <a:rPr lang="fi-FI" sz="2400" dirty="0" err="1">
                <a:latin typeface="Georgia Pro"/>
                <a:ea typeface="Calibri"/>
                <a:cs typeface="Calibri"/>
              </a:rPr>
              <a:t>most</a:t>
            </a:r>
            <a:r>
              <a:rPr lang="fi-FI" sz="2400" dirty="0">
                <a:latin typeface="Georgia Pro"/>
                <a:ea typeface="Calibri"/>
                <a:cs typeface="Calibri"/>
              </a:rPr>
              <a:t> </a:t>
            </a:r>
            <a:r>
              <a:rPr lang="fi-FI" sz="2400" dirty="0" err="1">
                <a:latin typeface="Georgia Pro"/>
                <a:ea typeface="Calibri"/>
                <a:cs typeface="Calibri"/>
              </a:rPr>
              <a:t>popular</a:t>
            </a:r>
            <a:r>
              <a:rPr lang="fi-FI" sz="2400" dirty="0">
                <a:latin typeface="Georgia Pro"/>
                <a:ea typeface="Calibri"/>
                <a:cs typeface="Calibri"/>
              </a:rPr>
              <a:t> </a:t>
            </a:r>
            <a:r>
              <a:rPr lang="fi-FI" sz="2400" dirty="0" err="1">
                <a:latin typeface="Georgia Pro"/>
                <a:ea typeface="Calibri"/>
                <a:cs typeface="Calibri"/>
              </a:rPr>
              <a:t>model</a:t>
            </a:r>
            <a:r>
              <a:rPr lang="fi-FI" sz="2400" dirty="0">
                <a:latin typeface="Georgia Pro"/>
                <a:ea typeface="Calibri"/>
                <a:cs typeface="Calibri"/>
              </a:rPr>
              <a:t> is Audi Q5</a:t>
            </a:r>
          </a:p>
        </p:txBody>
      </p:sp>
      <p:pic>
        <p:nvPicPr>
          <p:cNvPr id="4" name="Kuva 3" descr="Koeajo: jäähyväiset väistyvälle aikakaudelle – Audi A6 2.0 TDI 140 kW">
            <a:extLst>
              <a:ext uri="{FF2B5EF4-FFF2-40B4-BE49-F238E27FC236}">
                <a16:creationId xmlns:a16="http://schemas.microsoft.com/office/drawing/2014/main" id="{7904314C-4E3A-1BB9-4015-7F745406EF18}"/>
              </a:ext>
            </a:extLst>
          </p:cNvPr>
          <p:cNvPicPr>
            <a:picLocks noChangeAspect="1"/>
          </p:cNvPicPr>
          <p:nvPr/>
        </p:nvPicPr>
        <p:blipFill rotWithShape="1">
          <a:blip r:embed="rId2"/>
          <a:srcRect l="6198" r="-2" b="-2"/>
          <a:stretch/>
        </p:blipFill>
        <p:spPr>
          <a:xfrm>
            <a:off x="6525453" y="1"/>
            <a:ext cx="5666547" cy="3398024"/>
          </a:xfrm>
          <a:prstGeom prst="rect">
            <a:avLst/>
          </a:prstGeom>
        </p:spPr>
      </p:pic>
      <p:pic>
        <p:nvPicPr>
          <p:cNvPr id="6" name="Kuva 5" descr="File:Audi Sport Quattro Classic-Days 2022 IMG 7075.jpg - Wikimedia Commons">
            <a:extLst>
              <a:ext uri="{FF2B5EF4-FFF2-40B4-BE49-F238E27FC236}">
                <a16:creationId xmlns:a16="http://schemas.microsoft.com/office/drawing/2014/main" id="{322DADA0-721E-72E2-D55C-064CF780B654}"/>
              </a:ext>
            </a:extLst>
          </p:cNvPr>
          <p:cNvPicPr>
            <a:picLocks noChangeAspect="1"/>
          </p:cNvPicPr>
          <p:nvPr/>
        </p:nvPicPr>
        <p:blipFill rotWithShape="1">
          <a:blip r:embed="rId3"/>
          <a:srcRect t="172" r="-2" b="3470"/>
          <a:stretch/>
        </p:blipFill>
        <p:spPr>
          <a:xfrm>
            <a:off x="6522277" y="3398024"/>
            <a:ext cx="5669723" cy="3469076"/>
          </a:xfrm>
          <a:prstGeom prst="rect">
            <a:avLst/>
          </a:prstGeom>
        </p:spPr>
      </p:pic>
    </p:spTree>
    <p:extLst>
      <p:ext uri="{BB962C8B-B14F-4D97-AF65-F5344CB8AC3E}">
        <p14:creationId xmlns:p14="http://schemas.microsoft.com/office/powerpoint/2010/main" val="1374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We Drive: Audi's Sport Quattro And Its Group B Brother Are As Different As  Apples and Jalapenos | Carscoops">
            <a:extLst>
              <a:ext uri="{FF2B5EF4-FFF2-40B4-BE49-F238E27FC236}">
                <a16:creationId xmlns:a16="http://schemas.microsoft.com/office/drawing/2014/main" id="{CFCDF72A-8749-68F5-5D39-798FF01DE92F}"/>
              </a:ext>
            </a:extLst>
          </p:cNvPr>
          <p:cNvPicPr>
            <a:picLocks noChangeAspect="1"/>
          </p:cNvPicPr>
          <p:nvPr/>
        </p:nvPicPr>
        <p:blipFill rotWithShape="1">
          <a:blip r:embed="rId2">
            <a:alphaModFix amt="40000"/>
          </a:blip>
          <a:srcRect l="3556" r="1" b="1"/>
          <a:stretch/>
        </p:blipFill>
        <p:spPr>
          <a:xfrm>
            <a:off x="20" y="10"/>
            <a:ext cx="12191979" cy="6857990"/>
          </a:xfrm>
          <a:prstGeom prst="rect">
            <a:avLst/>
          </a:prstGeom>
        </p:spPr>
      </p:pic>
      <p:sp>
        <p:nvSpPr>
          <p:cNvPr id="2" name="Otsikko 1">
            <a:extLst>
              <a:ext uri="{FF2B5EF4-FFF2-40B4-BE49-F238E27FC236}">
                <a16:creationId xmlns:a16="http://schemas.microsoft.com/office/drawing/2014/main" id="{692CEFEE-D4F5-7E8F-BCBD-A7596F182320}"/>
              </a:ext>
            </a:extLst>
          </p:cNvPr>
          <p:cNvSpPr>
            <a:spLocks noGrp="1"/>
          </p:cNvSpPr>
          <p:nvPr>
            <p:ph type="title"/>
          </p:nvPr>
        </p:nvSpPr>
        <p:spPr>
          <a:xfrm>
            <a:off x="841249" y="941832"/>
            <a:ext cx="10506456" cy="2057400"/>
          </a:xfrm>
        </p:spPr>
        <p:txBody>
          <a:bodyPr anchor="b">
            <a:normAutofit/>
          </a:bodyPr>
          <a:lstStyle/>
          <a:p>
            <a:r>
              <a:rPr lang="fi-FI" sz="5000" dirty="0" err="1">
                <a:solidFill>
                  <a:schemeClr val="bg1"/>
                </a:solidFill>
                <a:latin typeface="Georgia Pro"/>
                <a:ea typeface="Calibri Light"/>
                <a:cs typeface="Calibri Light"/>
              </a:rPr>
              <a:t>Inventions</a:t>
            </a:r>
            <a:r>
              <a:rPr lang="fi-FI" sz="5000" dirty="0">
                <a:solidFill>
                  <a:schemeClr val="bg1"/>
                </a:solidFill>
                <a:latin typeface="Georgia Pro"/>
                <a:ea typeface="Calibri Light"/>
                <a:cs typeface="Calibri Light"/>
              </a:rPr>
              <a:t> and </a:t>
            </a:r>
            <a:r>
              <a:rPr lang="fi-FI" sz="5000" dirty="0" err="1">
                <a:solidFill>
                  <a:schemeClr val="bg1"/>
                </a:solidFill>
                <a:latin typeface="Georgia Pro"/>
                <a:ea typeface="Calibri Light"/>
                <a:cs typeface="Calibri Light"/>
              </a:rPr>
              <a:t>developments</a:t>
            </a:r>
            <a:r>
              <a:rPr lang="fi-FI" sz="5000" dirty="0">
                <a:solidFill>
                  <a:schemeClr val="bg1"/>
                </a:solidFill>
                <a:latin typeface="Georgia Pro"/>
                <a:ea typeface="Calibri Light"/>
                <a:cs typeface="Calibri Light"/>
              </a:rPr>
              <a:t> </a:t>
            </a:r>
            <a:r>
              <a:rPr lang="fi-FI" sz="5000" dirty="0" err="1">
                <a:solidFill>
                  <a:schemeClr val="bg1"/>
                </a:solidFill>
                <a:latin typeface="Georgia Pro"/>
                <a:ea typeface="Calibri Light"/>
                <a:cs typeface="Calibri Light"/>
              </a:rPr>
              <a:t>by</a:t>
            </a:r>
            <a:r>
              <a:rPr lang="fi-FI" sz="5000" dirty="0">
                <a:solidFill>
                  <a:schemeClr val="bg1"/>
                </a:solidFill>
                <a:latin typeface="Georgia Pro"/>
                <a:ea typeface="Calibri Light"/>
                <a:cs typeface="Calibri Light"/>
              </a:rPr>
              <a:t> Audi</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446E8FAE-53CC-0A98-AD94-43403E055CC2}"/>
              </a:ext>
            </a:extLst>
          </p:cNvPr>
          <p:cNvSpPr>
            <a:spLocks noGrp="1"/>
          </p:cNvSpPr>
          <p:nvPr>
            <p:ph idx="1"/>
          </p:nvPr>
        </p:nvSpPr>
        <p:spPr>
          <a:xfrm>
            <a:off x="841248" y="3502152"/>
            <a:ext cx="10506456" cy="2670048"/>
          </a:xfrm>
        </p:spPr>
        <p:txBody>
          <a:bodyPr vert="horz" lIns="91440" tIns="45720" rIns="91440" bIns="45720" rtlCol="0">
            <a:normAutofit/>
          </a:bodyPr>
          <a:lstStyle/>
          <a:p>
            <a:r>
              <a:rPr lang="fi-FI" sz="2000">
                <a:solidFill>
                  <a:schemeClr val="bg1"/>
                </a:solidFill>
                <a:latin typeface="Georgia Pro"/>
                <a:ea typeface="Calibri"/>
                <a:cs typeface="Calibri"/>
              </a:rPr>
              <a:t>One of if not the best all-wheel drive sytem to date (1980)</a:t>
            </a:r>
            <a:endParaRPr lang="fi-FI" sz="2000">
              <a:solidFill>
                <a:schemeClr val="bg1"/>
              </a:solidFill>
              <a:latin typeface="Georgia Pro"/>
            </a:endParaRPr>
          </a:p>
          <a:p>
            <a:r>
              <a:rPr lang="fi-FI" sz="2000">
                <a:solidFill>
                  <a:schemeClr val="bg1"/>
                </a:solidFill>
                <a:latin typeface="Georgia Pro"/>
                <a:ea typeface="Calibri"/>
                <a:cs typeface="Calibri"/>
              </a:rPr>
              <a:t>Fully active and eletric braking system</a:t>
            </a:r>
          </a:p>
          <a:p>
            <a:endParaRPr lang="fi-FI" sz="2000">
              <a:solidFill>
                <a:schemeClr val="bg1"/>
              </a:solidFill>
              <a:ea typeface="Calibri"/>
              <a:cs typeface="Calibri"/>
            </a:endParaRPr>
          </a:p>
          <a:p>
            <a:endParaRPr lang="fi-FI" sz="2000">
              <a:solidFill>
                <a:schemeClr val="bg1"/>
              </a:solidFill>
              <a:ea typeface="Calibri"/>
              <a:cs typeface="Calibri"/>
            </a:endParaRPr>
          </a:p>
          <a:p>
            <a:endParaRPr lang="fi-FI" sz="2000">
              <a:solidFill>
                <a:schemeClr val="bg1"/>
              </a:solidFill>
              <a:ea typeface="Calibri"/>
              <a:cs typeface="Calibri"/>
            </a:endParaRPr>
          </a:p>
        </p:txBody>
      </p:sp>
    </p:spTree>
    <p:extLst>
      <p:ext uri="{BB962C8B-B14F-4D97-AF65-F5344CB8AC3E}">
        <p14:creationId xmlns:p14="http://schemas.microsoft.com/office/powerpoint/2010/main" val="4144691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9409f3e-cc29-4428-b8ee-8104142e882a">
      <UserInfo>
        <DisplayName/>
        <AccountId xsi:nil="true"/>
        <AccountType/>
      </UserInfo>
    </SharedWithUsers>
    <ReferenceId xmlns="93bbd20d-3f88-425d-bdfa-b170070606b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8FAC1094B41CF744A35B5121AECA747B" ma:contentTypeVersion="10" ma:contentTypeDescription="Luo uusi asiakirja." ma:contentTypeScope="" ma:versionID="439264001ac4337c64f1140a64fd5800">
  <xsd:schema xmlns:xsd="http://www.w3.org/2001/XMLSchema" xmlns:xs="http://www.w3.org/2001/XMLSchema" xmlns:p="http://schemas.microsoft.com/office/2006/metadata/properties" xmlns:ns2="93bbd20d-3f88-425d-bdfa-b170070606be" xmlns:ns3="09409f3e-cc29-4428-b8ee-8104142e882a" targetNamespace="http://schemas.microsoft.com/office/2006/metadata/properties" ma:root="true" ma:fieldsID="80684539a5e3b0fab23894bf479630c5" ns2:_="" ns3:_="">
    <xsd:import namespace="93bbd20d-3f88-425d-bdfa-b170070606be"/>
    <xsd:import namespace="09409f3e-cc29-4428-b8ee-8104142e882a"/>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bbd20d-3f88-425d-bdfa-b170070606be"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09f3e-cc29-4428-b8ee-8104142e882a"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C007F2-743B-4B6D-AC33-52A6B7E5B098}">
  <ds:schemaRefs>
    <ds:schemaRef ds:uri="http://schemas.microsoft.com/office/2006/metadata/properties"/>
    <ds:schemaRef ds:uri="09409f3e-cc29-4428-b8ee-8104142e882a"/>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93bbd20d-3f88-425d-bdfa-b170070606be"/>
    <ds:schemaRef ds:uri="http://purl.org/dc/terms/"/>
  </ds:schemaRefs>
</ds:datastoreItem>
</file>

<file path=customXml/itemProps2.xml><?xml version="1.0" encoding="utf-8"?>
<ds:datastoreItem xmlns:ds="http://schemas.openxmlformats.org/officeDocument/2006/customXml" ds:itemID="{C97FE017-00F4-414E-821B-7BE4410A8AF9}">
  <ds:schemaRefs>
    <ds:schemaRef ds:uri="http://schemas.microsoft.com/sharepoint/v3/contenttype/forms"/>
  </ds:schemaRefs>
</ds:datastoreItem>
</file>

<file path=customXml/itemProps3.xml><?xml version="1.0" encoding="utf-8"?>
<ds:datastoreItem xmlns:ds="http://schemas.openxmlformats.org/officeDocument/2006/customXml" ds:itemID="{7C085DBA-ACAD-4E4D-8015-355371E4ED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bbd20d-3f88-425d-bdfa-b170070606be"/>
    <ds:schemaRef ds:uri="09409f3e-cc29-4428-b8ee-8104142e88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650</Words>
  <Application>Microsoft Office PowerPoint</Application>
  <PresentationFormat>Laajakuva</PresentationFormat>
  <Paragraphs>94</Paragraphs>
  <Slides>18</Slides>
  <Notes>0</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18</vt:i4>
      </vt:variant>
    </vt:vector>
  </HeadingPairs>
  <TitlesOfParts>
    <vt:vector size="28" baseType="lpstr">
      <vt:lpstr>Arial</vt:lpstr>
      <vt:lpstr>Calibri</vt:lpstr>
      <vt:lpstr>Calibri Light</vt:lpstr>
      <vt:lpstr>Copperplate Gothic Light</vt:lpstr>
      <vt:lpstr>Dubai</vt:lpstr>
      <vt:lpstr>Georgia Pro</vt:lpstr>
      <vt:lpstr>Sitka Heading</vt:lpstr>
      <vt:lpstr>Times New Roman</vt:lpstr>
      <vt:lpstr>Verdana Pro</vt:lpstr>
      <vt:lpstr>Office Theme</vt:lpstr>
      <vt:lpstr>PowerPoint-esitys</vt:lpstr>
      <vt:lpstr>Mercedes-Benz</vt:lpstr>
      <vt:lpstr>Inventions by Mercedes-Benz</vt:lpstr>
      <vt:lpstr>Mercedes-Benz 300 SLR Uhlenhaut Coupé (1955)</vt:lpstr>
      <vt:lpstr>BMW</vt:lpstr>
      <vt:lpstr>BMW I7 (2023)</vt:lpstr>
      <vt:lpstr>Inventions and developments by BMW</vt:lpstr>
      <vt:lpstr>Audi</vt:lpstr>
      <vt:lpstr>Inventions and developments by Audi</vt:lpstr>
      <vt:lpstr>AUDI Q8 (2021)</vt:lpstr>
      <vt:lpstr>Porsche </vt:lpstr>
      <vt:lpstr>Inventions and developments by Porsche</vt:lpstr>
      <vt:lpstr>Porsche Taycan  GTS Hockenheimring Edition (2023)</vt:lpstr>
      <vt:lpstr>Volkswagen</vt:lpstr>
      <vt:lpstr>Inventions and developments by VW</vt:lpstr>
      <vt:lpstr>Volkswagen Golf GTI (2023)</vt:lpstr>
      <vt:lpstr>Time line</vt:lpstr>
      <vt:lpstr>Sources (Sauce)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Nojonen Sari Kaija</dc:creator>
  <cp:lastModifiedBy>Nojonen Sari Kaija</cp:lastModifiedBy>
  <cp:revision>193</cp:revision>
  <dcterms:created xsi:type="dcterms:W3CDTF">2023-10-03T10:25:07Z</dcterms:created>
  <dcterms:modified xsi:type="dcterms:W3CDTF">2023-11-17T11:05:30Z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207600.000000000</vt:lpwstr>
  </property>
  <property fmtid="{D5CDD505-2E9C-101B-9397-08002B2CF9AE}" pid="3" name="ContentTypeId">
    <vt:lpwstr>0x0101008FAC1094B41CF744A35B5121AECA747B</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