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1pPr>
    <a:lvl2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2pPr>
    <a:lvl3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3pPr>
    <a:lvl4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4pPr>
    <a:lvl5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5pPr>
    <a:lvl6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6pPr>
    <a:lvl7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7pPr>
    <a:lvl8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8pPr>
    <a:lvl9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000000"/>
        </a:fontRef>
        <a:srgbClr val="00000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CFE7F3"/>
          </a:solidFill>
        </a:fill>
      </a:tcStyle>
    </a:wholeTbl>
    <a:band2H>
      <a:tcTxStyle b="def" i="def"/>
      <a:tcStyle>
        <a:tcBdr/>
        <a:fill>
          <a:solidFill>
            <a:srgbClr val="E9F3F9"/>
          </a:solidFill>
        </a:fill>
      </a:tcStyle>
    </a:band2H>
    <a:firstCol>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1"/>
          </a:solidFill>
        </a:fill>
      </a:tcStyle>
    </a:firstCol>
    <a:la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381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1"/>
          </a:solidFill>
        </a:fill>
      </a:tcStyle>
    </a:lastRow>
    <a:fir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381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DBE8D4"/>
          </a:solidFill>
        </a:fill>
      </a:tcStyle>
    </a:wholeTbl>
    <a:band2H>
      <a:tcTxStyle b="def" i="def"/>
      <a:tcStyle>
        <a:tcBdr/>
        <a:fill>
          <a:solidFill>
            <a:srgbClr val="EEF4EB"/>
          </a:solidFill>
        </a:fill>
      </a:tcStyle>
    </a:band2H>
    <a:firstCol>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3"/>
          </a:solidFill>
        </a:fill>
      </a:tcStyle>
    </a:firstCol>
    <a:la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381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3"/>
          </a:solidFill>
        </a:fill>
      </a:tcStyle>
    </a:lastRow>
    <a:fir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381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FFD9CA"/>
          </a:solidFill>
        </a:fill>
      </a:tcStyle>
    </a:wholeTbl>
    <a:band2H>
      <a:tcTxStyle b="def" i="def"/>
      <a:tcStyle>
        <a:tcBdr/>
        <a:fill>
          <a:solidFill>
            <a:srgbClr val="FFEDE6"/>
          </a:solidFill>
        </a:fill>
      </a:tcStyle>
    </a:band2H>
    <a:firstCol>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6"/>
          </a:solidFill>
        </a:fill>
      </a:tcStyle>
    </a:firstCol>
    <a:la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381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6"/>
          </a:solidFill>
        </a:fill>
      </a:tcStyle>
    </a:lastRow>
    <a:fir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381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0EBE0"/>
          </a:solidFill>
        </a:fill>
      </a:tcStyle>
    </a:band2H>
    <a:firstCol>
      <a:tcTxStyle b="on" i="off">
        <a:fontRef idx="minor">
          <a:srgbClr val="F0EBE0"/>
        </a:fontRef>
        <a:srgbClr val="F0EBE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0EBE0"/>
          </a:solidFill>
        </a:fill>
      </a:tcStyle>
    </a:lastRow>
    <a:firstRow>
      <a:tcTxStyle b="on" i="off">
        <a:fontRef idx="minor">
          <a:srgbClr val="F0EBE0"/>
        </a:fontRef>
        <a:srgbClr val="F0EBE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000000"/>
          </a:solidFill>
        </a:fill>
      </a:tcStyle>
    </a:firstCol>
    <a:la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38100" cap="flat">
              <a:solidFill>
                <a:srgbClr val="F0EBE0"/>
              </a:solidFill>
              <a:prstDash val="solid"/>
              <a:round/>
            </a:ln>
          </a:top>
          <a:bottom>
            <a:ln w="127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000000"/>
          </a:solidFill>
        </a:fill>
      </a:tcStyle>
    </a:lastRow>
    <a:firstRow>
      <a:tcTxStyle b="on" i="off">
        <a:fontRef idx="minor">
          <a:srgbClr val="F0EBE0"/>
        </a:fontRef>
        <a:srgbClr val="F0EBE0"/>
      </a:tcTxStyle>
      <a:tcStyle>
        <a:tcBdr>
          <a:left>
            <a:ln w="12700" cap="flat">
              <a:solidFill>
                <a:srgbClr val="F0EBE0"/>
              </a:solidFill>
              <a:prstDash val="solid"/>
              <a:round/>
            </a:ln>
          </a:left>
          <a:right>
            <a:ln w="12700" cap="flat">
              <a:solidFill>
                <a:srgbClr val="F0EBE0"/>
              </a:solidFill>
              <a:prstDash val="solid"/>
              <a:round/>
            </a:ln>
          </a:right>
          <a:top>
            <a:ln w="12700" cap="flat">
              <a:solidFill>
                <a:srgbClr val="F0EBE0"/>
              </a:solidFill>
              <a:prstDash val="solid"/>
              <a:round/>
            </a:ln>
          </a:top>
          <a:bottom>
            <a:ln w="38100" cap="flat">
              <a:solidFill>
                <a:srgbClr val="F0EBE0"/>
              </a:solidFill>
              <a:prstDash val="solid"/>
              <a:round/>
            </a:ln>
          </a:bottom>
          <a:insideH>
            <a:ln w="12700" cap="flat">
              <a:solidFill>
                <a:srgbClr val="F0EBE0"/>
              </a:solidFill>
              <a:prstDash val="solid"/>
              <a:round/>
            </a:ln>
          </a:insideH>
          <a:insideV>
            <a:ln w="12700" cap="flat">
              <a:solidFill>
                <a:srgbClr val="F0EBE0"/>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5" name="Shape 75"/>
          <p:cNvSpPr/>
          <p:nvPr>
            <p:ph type="sldImg"/>
          </p:nvPr>
        </p:nvSpPr>
        <p:spPr>
          <a:xfrm>
            <a:off x="1143000" y="685800"/>
            <a:ext cx="4572000" cy="3429000"/>
          </a:xfrm>
          <a:prstGeom prst="rect">
            <a:avLst/>
          </a:prstGeom>
        </p:spPr>
        <p:txBody>
          <a:bodyPr/>
          <a:lstStyle/>
          <a:p>
            <a:pPr/>
          </a:p>
        </p:txBody>
      </p:sp>
      <p:sp>
        <p:nvSpPr>
          <p:cNvPr id="76" name="Shape 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2" name="Presentation Title"/>
          <p:cNvSpPr txBox="1"/>
          <p:nvPr>
            <p:ph type="title" hasCustomPrompt="1"/>
          </p:nvPr>
        </p:nvSpPr>
        <p:spPr>
          <a:prstGeom prst="rect">
            <a:avLst/>
          </a:prstGeom>
        </p:spPr>
        <p:txBody>
          <a:bodyPr/>
          <a:lstStyle/>
          <a:p>
            <a:pPr/>
            <a:r>
              <a:t>Presentation Title</a:t>
            </a:r>
          </a:p>
        </p:txBody>
      </p:sp>
      <p:sp>
        <p:nvSpPr>
          <p:cNvPr id="13" name="Leipätekstin taso yksi…"/>
          <p:cNvSpPr txBox="1"/>
          <p:nvPr>
            <p:ph type="body" sz="quarter" idx="1"/>
          </p:nvPr>
        </p:nvSpPr>
        <p:spPr>
          <a:prstGeom prst="rect">
            <a:avLst/>
          </a:prstGeom>
        </p:spPr>
        <p:txBody>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14"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0EBE0"/>
        </a:solidFill>
      </p:bgPr>
    </p:bg>
    <p:spTree>
      <p:nvGrpSpPr>
        <p:cNvPr id="1" name=""/>
        <p:cNvGrpSpPr/>
        <p:nvPr/>
      </p:nvGrpSpPr>
      <p:grpSpPr>
        <a:xfrm>
          <a:off x="0" y="0"/>
          <a:ext cx="0" cy="0"/>
          <a:chOff x="0" y="0"/>
          <a:chExt cx="0" cy="0"/>
        </a:xfrm>
      </p:grpSpPr>
      <p:sp>
        <p:nvSpPr>
          <p:cNvPr id="21" name="Presentation Title"/>
          <p:cNvSpPr txBox="1"/>
          <p:nvPr>
            <p:ph type="title" hasCustomPrompt="1"/>
          </p:nvPr>
        </p:nvSpPr>
        <p:spPr>
          <a:xfrm>
            <a:off x="1727200" y="6039246"/>
            <a:ext cx="20929600" cy="2799957"/>
          </a:xfrm>
          <a:prstGeom prst="rect">
            <a:avLst/>
          </a:prstGeom>
        </p:spPr>
        <p:txBody>
          <a:bodyPr/>
          <a:lstStyle>
            <a:lvl1pPr>
              <a:defRPr>
                <a:solidFill>
                  <a:srgbClr val="FFFFFF"/>
                </a:solidFill>
              </a:defRPr>
            </a:lvl1pPr>
          </a:lstStyle>
          <a:p>
            <a:pPr/>
            <a:r>
              <a:t>Presentation Title</a:t>
            </a:r>
          </a:p>
        </p:txBody>
      </p:sp>
      <p:sp>
        <p:nvSpPr>
          <p:cNvPr id="22" name="Leipätekstin taso yksi…"/>
          <p:cNvSpPr txBox="1"/>
          <p:nvPr>
            <p:ph type="body" sz="quarter" idx="1"/>
          </p:nvPr>
        </p:nvSpPr>
        <p:spPr>
          <a:xfrm>
            <a:off x="1727200" y="9104313"/>
            <a:ext cx="20929600" cy="1576660"/>
          </a:xfrm>
          <a:prstGeom prst="rect">
            <a:avLst/>
          </a:prstGeom>
        </p:spPr>
        <p:txBody>
          <a:bodyPr/>
          <a:lstStyle>
            <a:lvl1pPr>
              <a:defRPr>
                <a:solidFill>
                  <a:srgbClr val="F0EBE0"/>
                </a:solidFill>
              </a:defRPr>
            </a:lvl1pPr>
            <a:lvl2pPr>
              <a:defRPr>
                <a:solidFill>
                  <a:srgbClr val="F0EBE0"/>
                </a:solidFill>
              </a:defRPr>
            </a:lvl2pPr>
            <a:lvl3pPr>
              <a:defRPr>
                <a:solidFill>
                  <a:srgbClr val="F0EBE0"/>
                </a:solidFill>
              </a:defRPr>
            </a:lvl3pPr>
            <a:lvl4pPr>
              <a:defRPr>
                <a:solidFill>
                  <a:srgbClr val="F0EBE0"/>
                </a:solidFill>
              </a:defRPr>
            </a:lvl4pPr>
            <a:lvl5pPr>
              <a:defRPr>
                <a:solidFill>
                  <a:srgbClr val="F0EBE0"/>
                </a:solidFill>
              </a:defRPr>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23"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1">
    <p:spTree>
      <p:nvGrpSpPr>
        <p:cNvPr id="1" name=""/>
        <p:cNvGrpSpPr/>
        <p:nvPr/>
      </p:nvGrpSpPr>
      <p:grpSpPr>
        <a:xfrm>
          <a:off x="0" y="0"/>
          <a:ext cx="0" cy="0"/>
          <a:chOff x="0" y="0"/>
          <a:chExt cx="0" cy="0"/>
        </a:xfrm>
      </p:grpSpPr>
      <p:pic>
        <p:nvPicPr>
          <p:cNvPr id="30" name="Studeo_Logo_Musta.png" descr="Studeo_Logo_Musta.png"/>
          <p:cNvPicPr>
            <a:picLocks noChangeAspect="1"/>
          </p:cNvPicPr>
          <p:nvPr/>
        </p:nvPicPr>
        <p:blipFill>
          <a:blip r:embed="rId2">
            <a:extLst/>
          </a:blip>
          <a:stretch>
            <a:fillRect/>
          </a:stretch>
        </p:blipFill>
        <p:spPr>
          <a:xfrm>
            <a:off x="21722545" y="12498075"/>
            <a:ext cx="2356659" cy="1025886"/>
          </a:xfrm>
          <a:prstGeom prst="rect">
            <a:avLst/>
          </a:prstGeom>
          <a:ln w="12700">
            <a:miter lim="400000"/>
          </a:ln>
        </p:spPr>
      </p:pic>
      <p:sp>
        <p:nvSpPr>
          <p:cNvPr id="31" name="Leipätekstin taso yksi…"/>
          <p:cNvSpPr txBox="1"/>
          <p:nvPr>
            <p:ph type="body" sz="quarter" idx="1"/>
          </p:nvPr>
        </p:nvSpPr>
        <p:spPr>
          <a:xfrm>
            <a:off x="13665200" y="2838855"/>
            <a:ext cx="9236075" cy="1935959"/>
          </a:xfrm>
          <a:prstGeom prst="rect">
            <a:avLst/>
          </a:prstGeom>
        </p:spPr>
        <p:txBody>
          <a:bodyPr/>
          <a:lstStyle>
            <a:lvl1pPr algn="l">
              <a:defRPr b="1" spc="-85" sz="8600"/>
            </a:lvl1pPr>
            <a:lvl2pPr algn="l">
              <a:defRPr b="1" spc="-85" sz="8600"/>
            </a:lvl2pPr>
            <a:lvl3pPr algn="l">
              <a:defRPr b="1" spc="-85" sz="8600"/>
            </a:lvl3pPr>
            <a:lvl4pPr algn="l">
              <a:defRPr b="1" spc="-85" sz="8600"/>
            </a:lvl4pPr>
            <a:lvl5pPr algn="l">
              <a:defRPr b="1" spc="-85" sz="86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32" name="Text Placeholder 10"/>
          <p:cNvSpPr/>
          <p:nvPr>
            <p:ph type="body" sz="quarter" idx="21"/>
          </p:nvPr>
        </p:nvSpPr>
        <p:spPr>
          <a:xfrm>
            <a:off x="13665200" y="5057773"/>
            <a:ext cx="9236075" cy="4568827"/>
          </a:xfrm>
          <a:prstGeom prst="rect">
            <a:avLst/>
          </a:prstGeom>
        </p:spPr>
        <p:txBody>
          <a:bodyPr/>
          <a:lstStyle/>
          <a:p>
            <a:pPr>
              <a:defRPr spc="-100"/>
            </a:pPr>
          </a:p>
        </p:txBody>
      </p:sp>
      <p:sp>
        <p:nvSpPr>
          <p:cNvPr id="33" name="Picture Placeholder 2"/>
          <p:cNvSpPr/>
          <p:nvPr>
            <p:ph type="pic" idx="22"/>
          </p:nvPr>
        </p:nvSpPr>
        <p:spPr>
          <a:xfrm>
            <a:off x="25400" y="0"/>
            <a:ext cx="12192000" cy="13716000"/>
          </a:xfrm>
          <a:prstGeom prst="rect">
            <a:avLst/>
          </a:prstGeom>
        </p:spPr>
        <p:txBody>
          <a:bodyPr lIns="91439" tIns="45719" rIns="91439" bIns="45719">
            <a:noAutofit/>
          </a:bodyPr>
          <a:lstStyle/>
          <a:p>
            <a:pPr/>
          </a:p>
        </p:txBody>
      </p:sp>
      <p:pic>
        <p:nvPicPr>
          <p:cNvPr id="34" name="Picture 9" descr="Picture 9"/>
          <p:cNvPicPr>
            <a:picLocks noChangeAspect="1"/>
          </p:cNvPicPr>
          <p:nvPr/>
        </p:nvPicPr>
        <p:blipFill>
          <a:blip r:embed="rId3">
            <a:extLst/>
          </a:blip>
          <a:stretch>
            <a:fillRect/>
          </a:stretch>
        </p:blipFill>
        <p:spPr>
          <a:xfrm>
            <a:off x="0" y="0"/>
            <a:ext cx="12217400" cy="13716000"/>
          </a:xfrm>
          <a:prstGeom prst="rect">
            <a:avLst/>
          </a:prstGeom>
          <a:ln w="12700">
            <a:miter lim="400000"/>
          </a:ln>
        </p:spPr>
      </p:pic>
      <p:sp>
        <p:nvSpPr>
          <p:cNvPr id="35"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2">
    <p:spTree>
      <p:nvGrpSpPr>
        <p:cNvPr id="1" name=""/>
        <p:cNvGrpSpPr/>
        <p:nvPr/>
      </p:nvGrpSpPr>
      <p:grpSpPr>
        <a:xfrm>
          <a:off x="0" y="0"/>
          <a:ext cx="0" cy="0"/>
          <a:chOff x="0" y="0"/>
          <a:chExt cx="0" cy="0"/>
        </a:xfrm>
      </p:grpSpPr>
      <p:pic>
        <p:nvPicPr>
          <p:cNvPr id="42" name="Studeo_Logo_Musta.png" descr="Studeo_Logo_Musta.png"/>
          <p:cNvPicPr>
            <a:picLocks noChangeAspect="1"/>
          </p:cNvPicPr>
          <p:nvPr/>
        </p:nvPicPr>
        <p:blipFill>
          <a:blip r:embed="rId2">
            <a:extLst/>
          </a:blip>
          <a:stretch>
            <a:fillRect/>
          </a:stretch>
        </p:blipFill>
        <p:spPr>
          <a:xfrm>
            <a:off x="297645" y="12498075"/>
            <a:ext cx="2356656" cy="1025886"/>
          </a:xfrm>
          <a:prstGeom prst="rect">
            <a:avLst/>
          </a:prstGeom>
          <a:ln w="12700">
            <a:miter lim="400000"/>
          </a:ln>
        </p:spPr>
      </p:pic>
      <p:sp>
        <p:nvSpPr>
          <p:cNvPr id="43" name="Leipätekstin taso yksi…"/>
          <p:cNvSpPr txBox="1"/>
          <p:nvPr>
            <p:ph type="body" sz="quarter" idx="1"/>
          </p:nvPr>
        </p:nvSpPr>
        <p:spPr>
          <a:xfrm>
            <a:off x="1660525" y="2838855"/>
            <a:ext cx="9236075" cy="1935959"/>
          </a:xfrm>
          <a:prstGeom prst="rect">
            <a:avLst/>
          </a:prstGeom>
        </p:spPr>
        <p:txBody>
          <a:bodyPr/>
          <a:lstStyle>
            <a:lvl1pPr algn="l">
              <a:defRPr b="1" spc="-85" sz="8600"/>
            </a:lvl1pPr>
            <a:lvl2pPr algn="l">
              <a:defRPr b="1" spc="-85" sz="8600"/>
            </a:lvl2pPr>
            <a:lvl3pPr algn="l">
              <a:defRPr b="1" spc="-85" sz="8600"/>
            </a:lvl3pPr>
            <a:lvl4pPr algn="l">
              <a:defRPr b="1" spc="-85" sz="8600"/>
            </a:lvl4pPr>
            <a:lvl5pPr algn="l">
              <a:defRPr b="1" spc="-85" sz="8600"/>
            </a:lvl5p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44" name="Text Placeholder 10"/>
          <p:cNvSpPr/>
          <p:nvPr>
            <p:ph type="body" sz="quarter" idx="21"/>
          </p:nvPr>
        </p:nvSpPr>
        <p:spPr>
          <a:xfrm>
            <a:off x="1660525" y="5057773"/>
            <a:ext cx="9236075" cy="4568827"/>
          </a:xfrm>
          <a:prstGeom prst="rect">
            <a:avLst/>
          </a:prstGeom>
        </p:spPr>
        <p:txBody>
          <a:bodyPr/>
          <a:lstStyle/>
          <a:p>
            <a:pPr>
              <a:defRPr spc="-100"/>
            </a:pPr>
          </a:p>
        </p:txBody>
      </p:sp>
      <p:sp>
        <p:nvSpPr>
          <p:cNvPr id="45"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pic>
        <p:nvPicPr>
          <p:cNvPr id="52" name="Picture 27" descr="Picture 27"/>
          <p:cNvPicPr>
            <a:picLocks noChangeAspect="1"/>
          </p:cNvPicPr>
          <p:nvPr/>
        </p:nvPicPr>
        <p:blipFill>
          <a:blip r:embed="rId2">
            <a:extLst/>
          </a:blip>
          <a:stretch>
            <a:fillRect/>
          </a:stretch>
        </p:blipFill>
        <p:spPr>
          <a:xfrm>
            <a:off x="1738963" y="1460496"/>
            <a:ext cx="12900577" cy="10733486"/>
          </a:xfrm>
          <a:prstGeom prst="rect">
            <a:avLst/>
          </a:prstGeom>
          <a:ln w="12700">
            <a:miter lim="400000"/>
          </a:ln>
        </p:spPr>
      </p:pic>
      <p:pic>
        <p:nvPicPr>
          <p:cNvPr id="53" name="Picture 28" descr="Picture 28"/>
          <p:cNvPicPr>
            <a:picLocks noChangeAspect="1"/>
          </p:cNvPicPr>
          <p:nvPr/>
        </p:nvPicPr>
        <p:blipFill>
          <a:blip r:embed="rId3">
            <a:extLst/>
          </a:blip>
          <a:stretch>
            <a:fillRect/>
          </a:stretch>
        </p:blipFill>
        <p:spPr>
          <a:xfrm>
            <a:off x="14736725" y="6870906"/>
            <a:ext cx="7933425" cy="5323073"/>
          </a:xfrm>
          <a:prstGeom prst="rect">
            <a:avLst/>
          </a:prstGeom>
          <a:ln w="12700">
            <a:miter lim="400000"/>
          </a:ln>
        </p:spPr>
      </p:pic>
      <p:pic>
        <p:nvPicPr>
          <p:cNvPr id="54" name="Picture 29" descr="Picture 29"/>
          <p:cNvPicPr>
            <a:picLocks noChangeAspect="1"/>
          </p:cNvPicPr>
          <p:nvPr/>
        </p:nvPicPr>
        <p:blipFill>
          <a:blip r:embed="rId4">
            <a:extLst/>
          </a:blip>
          <a:stretch>
            <a:fillRect/>
          </a:stretch>
        </p:blipFill>
        <p:spPr>
          <a:xfrm>
            <a:off x="14736723" y="1460499"/>
            <a:ext cx="7933427" cy="5323071"/>
          </a:xfrm>
          <a:prstGeom prst="rect">
            <a:avLst/>
          </a:prstGeom>
          <a:ln w="12700">
            <a:miter lim="400000"/>
          </a:ln>
        </p:spPr>
      </p:pic>
      <p:pic>
        <p:nvPicPr>
          <p:cNvPr id="55" name="Studeo_Logo_Musta.png" descr="Studeo_Logo_Musta.png"/>
          <p:cNvPicPr>
            <a:picLocks noChangeAspect="1"/>
          </p:cNvPicPr>
          <p:nvPr/>
        </p:nvPicPr>
        <p:blipFill>
          <a:blip r:embed="rId5">
            <a:extLst/>
          </a:blip>
          <a:stretch>
            <a:fillRect/>
          </a:stretch>
        </p:blipFill>
        <p:spPr>
          <a:xfrm>
            <a:off x="21722545" y="12498075"/>
            <a:ext cx="2356659" cy="1025886"/>
          </a:xfrm>
          <a:prstGeom prst="rect">
            <a:avLst/>
          </a:prstGeom>
          <a:ln w="12700">
            <a:miter lim="400000"/>
          </a:ln>
        </p:spPr>
      </p:pic>
      <p:sp>
        <p:nvSpPr>
          <p:cNvPr id="56" name="Picture Placeholder 3"/>
          <p:cNvSpPr/>
          <p:nvPr>
            <p:ph type="pic" idx="21"/>
          </p:nvPr>
        </p:nvSpPr>
        <p:spPr>
          <a:xfrm>
            <a:off x="1733306" y="1460500"/>
            <a:ext cx="12891439" cy="10733483"/>
          </a:xfrm>
          <a:prstGeom prst="rect">
            <a:avLst/>
          </a:prstGeom>
        </p:spPr>
        <p:txBody>
          <a:bodyPr lIns="91439" tIns="45719" rIns="91439" bIns="45719">
            <a:noAutofit/>
          </a:bodyPr>
          <a:lstStyle/>
          <a:p>
            <a:pPr/>
          </a:p>
        </p:txBody>
      </p:sp>
      <p:sp>
        <p:nvSpPr>
          <p:cNvPr id="57" name="Picture Placeholder 10"/>
          <p:cNvSpPr/>
          <p:nvPr>
            <p:ph type="pic" sz="quarter" idx="22"/>
          </p:nvPr>
        </p:nvSpPr>
        <p:spPr>
          <a:xfrm>
            <a:off x="14731068" y="1460500"/>
            <a:ext cx="7908966" cy="5323072"/>
          </a:xfrm>
          <a:prstGeom prst="rect">
            <a:avLst/>
          </a:prstGeom>
        </p:spPr>
        <p:txBody>
          <a:bodyPr lIns="91439" tIns="45719" rIns="91439" bIns="45719">
            <a:noAutofit/>
          </a:bodyPr>
          <a:lstStyle/>
          <a:p>
            <a:pPr/>
          </a:p>
        </p:txBody>
      </p:sp>
      <p:sp>
        <p:nvSpPr>
          <p:cNvPr id="58" name="Picture Placeholder 10"/>
          <p:cNvSpPr/>
          <p:nvPr>
            <p:ph type="pic" sz="quarter" idx="23"/>
          </p:nvPr>
        </p:nvSpPr>
        <p:spPr>
          <a:xfrm>
            <a:off x="14731068" y="6870906"/>
            <a:ext cx="7908966" cy="5323076"/>
          </a:xfrm>
          <a:prstGeom prst="rect">
            <a:avLst/>
          </a:prstGeom>
        </p:spPr>
        <p:txBody>
          <a:bodyPr lIns="91439" tIns="45719" rIns="91439" bIns="45719">
            <a:noAutofit/>
          </a:bodyPr>
          <a:lstStyle/>
          <a:p>
            <a:pPr/>
          </a:p>
        </p:txBody>
      </p:sp>
      <p:sp>
        <p:nvSpPr>
          <p:cNvPr id="59"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66" name="Picture Placeholder 3"/>
          <p:cNvSpPr/>
          <p:nvPr>
            <p:ph type="pic" idx="21"/>
          </p:nvPr>
        </p:nvSpPr>
        <p:spPr>
          <a:xfrm>
            <a:off x="1741488" y="1511300"/>
            <a:ext cx="20864513" cy="10712450"/>
          </a:xfrm>
          <a:prstGeom prst="rect">
            <a:avLst/>
          </a:prstGeom>
        </p:spPr>
        <p:txBody>
          <a:bodyPr lIns="91439" tIns="45719" rIns="91439" bIns="45719">
            <a:noAutofit/>
          </a:bodyPr>
          <a:lstStyle/>
          <a:p>
            <a:pPr/>
          </a:p>
        </p:txBody>
      </p:sp>
      <p:pic>
        <p:nvPicPr>
          <p:cNvPr id="67" name="Studeo_Logo_Musta.png" descr="Studeo_Logo_Musta.png"/>
          <p:cNvPicPr>
            <a:picLocks noChangeAspect="1"/>
          </p:cNvPicPr>
          <p:nvPr/>
        </p:nvPicPr>
        <p:blipFill>
          <a:blip r:embed="rId2">
            <a:extLst/>
          </a:blip>
          <a:stretch>
            <a:fillRect/>
          </a:stretch>
        </p:blipFill>
        <p:spPr>
          <a:xfrm>
            <a:off x="21722545" y="12498075"/>
            <a:ext cx="2356659" cy="1025886"/>
          </a:xfrm>
          <a:prstGeom prst="rect">
            <a:avLst/>
          </a:prstGeom>
          <a:ln w="12700">
            <a:miter lim="400000"/>
          </a:ln>
        </p:spPr>
      </p:pic>
      <p:pic>
        <p:nvPicPr>
          <p:cNvPr id="68" name="Picture 8" descr="Picture 8"/>
          <p:cNvPicPr>
            <a:picLocks noChangeAspect="1"/>
          </p:cNvPicPr>
          <p:nvPr/>
        </p:nvPicPr>
        <p:blipFill>
          <a:blip r:embed="rId3">
            <a:extLst/>
          </a:blip>
          <a:stretch>
            <a:fillRect/>
          </a:stretch>
        </p:blipFill>
        <p:spPr>
          <a:xfrm>
            <a:off x="1760116" y="1502120"/>
            <a:ext cx="20863768" cy="10711761"/>
          </a:xfrm>
          <a:prstGeom prst="rect">
            <a:avLst/>
          </a:prstGeom>
          <a:ln w="12700">
            <a:miter lim="400000"/>
          </a:ln>
        </p:spPr>
      </p:pic>
      <p:sp>
        <p:nvSpPr>
          <p:cNvPr id="69" name="Dian numero"/>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Studeo_Logo_Musta.png" descr="Studeo_Logo_Musta.png"/>
          <p:cNvPicPr>
            <a:picLocks noChangeAspect="1"/>
          </p:cNvPicPr>
          <p:nvPr/>
        </p:nvPicPr>
        <p:blipFill>
          <a:blip r:embed="rId2">
            <a:extLst/>
          </a:blip>
          <a:stretch>
            <a:fillRect/>
          </a:stretch>
        </p:blipFill>
        <p:spPr>
          <a:xfrm>
            <a:off x="21722545" y="12498075"/>
            <a:ext cx="2356659" cy="1025886"/>
          </a:xfrm>
          <a:prstGeom prst="rect">
            <a:avLst/>
          </a:prstGeom>
          <a:ln w="12700">
            <a:miter lim="400000"/>
          </a:ln>
        </p:spPr>
      </p:pic>
      <p:sp>
        <p:nvSpPr>
          <p:cNvPr id="3" name="Presentation Title"/>
          <p:cNvSpPr txBox="1"/>
          <p:nvPr>
            <p:ph type="title" hasCustomPrompt="1"/>
          </p:nvPr>
        </p:nvSpPr>
        <p:spPr>
          <a:xfrm>
            <a:off x="1879600" y="4428480"/>
            <a:ext cx="20929600" cy="2797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4" name="Leipätekstin taso yksi…"/>
          <p:cNvSpPr txBox="1"/>
          <p:nvPr>
            <p:ph type="body" idx="1"/>
          </p:nvPr>
        </p:nvSpPr>
        <p:spPr>
          <a:xfrm>
            <a:off x="1879600" y="7493547"/>
            <a:ext cx="20929600" cy="15766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Leipätekstin taso yksi</a:t>
            </a:r>
          </a:p>
          <a:p>
            <a:pPr lvl="1"/>
            <a:r>
              <a:t>Leipätekstin taso kaksi</a:t>
            </a:r>
          </a:p>
          <a:p>
            <a:pPr lvl="2"/>
            <a:r>
              <a:t>Leipätekstin taso kolme</a:t>
            </a:r>
          </a:p>
          <a:p>
            <a:pPr lvl="3"/>
            <a:r>
              <a:t>Leipätekstin taso neljä</a:t>
            </a:r>
          </a:p>
          <a:p>
            <a:pPr lvl="4"/>
            <a:r>
              <a:t>Leipätekstin taso viisi</a:t>
            </a:r>
          </a:p>
        </p:txBody>
      </p:sp>
      <p:sp>
        <p:nvSpPr>
          <p:cNvPr id="5" name="Dian numero"/>
          <p:cNvSpPr txBox="1"/>
          <p:nvPr>
            <p:ph type="sldNum" sz="quarter" idx="2"/>
          </p:nvPr>
        </p:nvSpPr>
        <p:spPr>
          <a:xfrm>
            <a:off x="17475200" y="11924032"/>
            <a:ext cx="1325594" cy="1577337"/>
          </a:xfrm>
          <a:prstGeom prst="rect">
            <a:avLst/>
          </a:prstGeom>
          <a:ln w="12700">
            <a:miter lim="400000"/>
          </a:ln>
        </p:spPr>
        <p:txBody>
          <a:bodyPr wrap="none" lIns="45718" tIns="45718" rIns="45718" bIns="45718" anchor="ctr">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1pPr>
      <a:lvl2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2pPr>
      <a:lvl3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3pPr>
      <a:lvl4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4pPr>
      <a:lvl5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5pPr>
      <a:lvl6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6pPr>
      <a:lvl7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7pPr>
      <a:lvl8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8pPr>
      <a:lvl9pPr marL="0" marR="0" indent="0" algn="ctr" defTabSz="584200" rtl="0" latinLnBrk="0">
        <a:lnSpc>
          <a:spcPct val="80000"/>
        </a:lnSpc>
        <a:spcBef>
          <a:spcPts val="0"/>
        </a:spcBef>
        <a:spcAft>
          <a:spcPts val="0"/>
        </a:spcAft>
        <a:buClrTx/>
        <a:buSzTx/>
        <a:buFontTx/>
        <a:buNone/>
        <a:tabLst/>
        <a:defRPr b="1" baseline="0" cap="none" i="0" spc="-85" strike="noStrike" sz="8600" u="none">
          <a:solidFill>
            <a:srgbClr val="000000"/>
          </a:solidFill>
          <a:uFillTx/>
          <a:latin typeface="+mn-lt"/>
          <a:ea typeface="+mn-ea"/>
          <a:cs typeface="+mn-cs"/>
          <a:sym typeface="Open Sans"/>
        </a:defRPr>
      </a:lvl9pPr>
    </p:titleStyle>
    <p:bodyStyle>
      <a:lvl1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1pPr>
      <a:lvl2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2pPr>
      <a:lvl3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3pPr>
      <a:lvl4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4pPr>
      <a:lvl5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5pPr>
      <a:lvl6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6pPr>
      <a:lvl7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7pPr>
      <a:lvl8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8pPr>
      <a:lvl9pPr marL="0" marR="0" indent="0" algn="ctr" defTabSz="584200" rtl="0" latinLnBrk="0">
        <a:lnSpc>
          <a:spcPct val="80000"/>
        </a:lnSpc>
        <a:spcBef>
          <a:spcPts val="0"/>
        </a:spcBef>
        <a:spcAft>
          <a:spcPts val="0"/>
        </a:spcAft>
        <a:buClrTx/>
        <a:buSzTx/>
        <a:buFontTx/>
        <a:buNone/>
        <a:tabLst/>
        <a:defRPr b="0" baseline="0" cap="none" i="0" spc="-86" strike="noStrike" sz="5600" u="none">
          <a:solidFill>
            <a:srgbClr val="000000"/>
          </a:solidFill>
          <a:uFillTx/>
          <a:latin typeface="+mn-lt"/>
          <a:ea typeface="+mn-ea"/>
          <a:cs typeface="+mn-cs"/>
          <a:sym typeface="Open Sans"/>
        </a:defRPr>
      </a:lvl9pPr>
    </p:bodyStyle>
    <p:otherStyle>
      <a:lvl1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1pPr>
      <a:lvl2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2pPr>
      <a:lvl3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3pPr>
      <a:lvl4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4pPr>
      <a:lvl5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5pPr>
      <a:lvl6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6pPr>
      <a:lvl7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7pPr>
      <a:lvl8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8pPr>
      <a:lvl9pPr marL="0" marR="0" indent="0" algn="l" defTabSz="584200" rtl="0" latinLnBrk="0">
        <a:lnSpc>
          <a:spcPct val="80000"/>
        </a:lnSpc>
        <a:spcBef>
          <a:spcPts val="0"/>
        </a:spcBef>
        <a:spcAft>
          <a:spcPts val="0"/>
        </a:spcAft>
        <a:buClrTx/>
        <a:buSzTx/>
        <a:buFontTx/>
        <a:buNone/>
        <a:tabLst/>
        <a:defRPr b="1" baseline="0" cap="none" i="0" spc="-100" strike="noStrike" sz="8600" u="none">
          <a:solidFill>
            <a:schemeClr val="tx1"/>
          </a:solidFill>
          <a:uFillTx/>
          <a:latin typeface="+mn-lt"/>
          <a:ea typeface="+mn-ea"/>
          <a:cs typeface="+mn-cs"/>
          <a:sym typeface="Open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Title 5"/>
          <p:cNvSpPr txBox="1"/>
          <p:nvPr>
            <p:ph type="ctrTitle"/>
          </p:nvPr>
        </p:nvSpPr>
        <p:spPr>
          <a:xfrm>
            <a:off x="1879600" y="4428480"/>
            <a:ext cx="20929600" cy="2797823"/>
          </a:xfrm>
          <a:prstGeom prst="rect">
            <a:avLst/>
          </a:prstGeom>
        </p:spPr>
        <p:txBody>
          <a:bodyPr/>
          <a:lstStyle>
            <a:lvl1pPr>
              <a:defRPr spc="-100"/>
            </a:lvl1pPr>
          </a:lstStyle>
          <a:p>
            <a:pPr/>
            <a:r>
              <a:t>Valistusajan tiede ja taide</a:t>
            </a:r>
          </a:p>
        </p:txBody>
      </p:sp>
      <p:sp>
        <p:nvSpPr>
          <p:cNvPr id="79" name="Text Placeholder 6"/>
          <p:cNvSpPr txBox="1"/>
          <p:nvPr>
            <p:ph type="subTitle" sz="quarter" idx="1"/>
          </p:nvPr>
        </p:nvSpPr>
        <p:spPr>
          <a:prstGeom prst="rect">
            <a:avLst/>
          </a:prstGeom>
        </p:spPr>
        <p:txBody>
          <a:bodyPr/>
          <a:lstStyle>
            <a:lvl1pPr>
              <a:defRPr spc="-100" sz="3600"/>
            </a:lvl1pPr>
          </a:lstStyle>
          <a:p>
            <a:pPr/>
            <a:r>
              <a:t>HI4 (LOPS 2021)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 name="Kuvan paikkamerkki 2" descr="Kuvan paikkamerkki 2"/>
          <p:cNvPicPr>
            <a:picLocks noChangeAspect="1"/>
          </p:cNvPicPr>
          <p:nvPr/>
        </p:nvPicPr>
        <p:blipFill>
          <a:blip r:embed="rId2">
            <a:extLst/>
          </a:blip>
          <a:srcRect l="0" t="16259" r="0" b="19062"/>
          <a:stretch>
            <a:fillRect/>
          </a:stretch>
        </p:blipFill>
        <p:spPr>
          <a:xfrm>
            <a:off x="0" y="2112"/>
            <a:ext cx="24384001" cy="11807189"/>
          </a:xfrm>
          <a:prstGeom prst="rect">
            <a:avLst/>
          </a:prstGeom>
          <a:ln w="12700">
            <a:miter lim="400000"/>
          </a:ln>
        </p:spPr>
      </p:pic>
      <p:sp>
        <p:nvSpPr>
          <p:cNvPr id="82" name="Tekstiruutu 5"/>
          <p:cNvSpPr txBox="1"/>
          <p:nvPr/>
        </p:nvSpPr>
        <p:spPr>
          <a:xfrm>
            <a:off x="338666" y="12076941"/>
            <a:ext cx="17481483" cy="1358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b="0" spc="0" sz="2400"/>
            </a:lvl1pPr>
          </a:lstStyle>
          <a:p>
            <a:pPr/>
            <a:r>
              <a:t>1700-luvulla erilaiset tieteelliset kokeet olivat viihdykettä erityisesti aateliston keskuudessa. Maalauksessa yleisölle osoitetaan hapen välttämättömyyttä elämälle. Lintu on laitettu lasimaljan sisälle, josta imetään ilma pois tyhjiöpumpulla. Kokeella haluttiin näyttää yleisölle, että jos pumppausta jatketaan, lintu kuolee hapenpuutteeseen.</a:t>
            </a:r>
          </a:p>
        </p:txBody>
      </p:sp>
      <p:sp>
        <p:nvSpPr>
          <p:cNvPr id="83" name="Lähde: Lucas Cranach vanhempi,  Musea en Erfgoed Antwerpen (PD)"/>
          <p:cNvSpPr txBox="1"/>
          <p:nvPr/>
        </p:nvSpPr>
        <p:spPr>
          <a:xfrm>
            <a:off x="67776" y="60623"/>
            <a:ext cx="6855548" cy="4953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lvl1pPr defTabSz="457200">
              <a:lnSpc>
                <a:spcPct val="100000"/>
              </a:lnSpc>
              <a:defRPr b="0" i="1" spc="0" sz="2000">
                <a:solidFill>
                  <a:srgbClr val="FFFFFF"/>
                </a:solidFill>
              </a:defRPr>
            </a:lvl1pPr>
          </a:lstStyle>
          <a:p>
            <a:pPr/>
            <a:r>
              <a:t>Lähde: Joseph Wright of Derby, Wikimedia Commons (PD)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 name="Kuvan paikkamerkki 3" descr="Kuvan paikkamerkki 3"/>
          <p:cNvPicPr>
            <a:picLocks noChangeAspect="1"/>
          </p:cNvPicPr>
          <p:nvPr/>
        </p:nvPicPr>
        <p:blipFill>
          <a:blip r:embed="rId2">
            <a:extLst/>
          </a:blip>
          <a:srcRect l="0" t="5224" r="0" b="5223"/>
          <a:stretch>
            <a:fillRect/>
          </a:stretch>
        </p:blipFill>
        <p:spPr>
          <a:xfrm>
            <a:off x="12132408" y="0"/>
            <a:ext cx="12259057" cy="13716002"/>
          </a:xfrm>
          <a:prstGeom prst="rect">
            <a:avLst/>
          </a:prstGeom>
          <a:ln w="12700">
            <a:miter lim="400000"/>
          </a:ln>
        </p:spPr>
      </p:pic>
      <p:sp>
        <p:nvSpPr>
          <p:cNvPr id="86" name="Text Placeholder 1"/>
          <p:cNvSpPr txBox="1"/>
          <p:nvPr>
            <p:ph type="body" sz="quarter" idx="1"/>
          </p:nvPr>
        </p:nvSpPr>
        <p:spPr>
          <a:xfrm>
            <a:off x="757639" y="1503153"/>
            <a:ext cx="10368909" cy="2762162"/>
          </a:xfrm>
          <a:prstGeom prst="rect">
            <a:avLst/>
          </a:prstGeom>
        </p:spPr>
        <p:txBody>
          <a:bodyPr/>
          <a:lstStyle>
            <a:lvl1pPr defTabSz="457200">
              <a:lnSpc>
                <a:spcPct val="100000"/>
              </a:lnSpc>
              <a:defRPr spc="0" sz="7100"/>
            </a:lvl1pPr>
          </a:lstStyle>
          <a:p>
            <a:pPr/>
            <a:r>
              <a:t>Valistuksen tyylisuuntana rokokoo</a:t>
            </a:r>
          </a:p>
        </p:txBody>
      </p:sp>
      <p:sp>
        <p:nvSpPr>
          <p:cNvPr id="87" name="Text Placeholder 2"/>
          <p:cNvSpPr/>
          <p:nvPr>
            <p:ph type="body" idx="21"/>
          </p:nvPr>
        </p:nvSpPr>
        <p:spPr>
          <a:xfrm>
            <a:off x="723773" y="4291549"/>
            <a:ext cx="9236076" cy="7045939"/>
          </a:xfrm>
          <a:prstGeom prst="rect">
            <a:avLst/>
          </a:prstGeom>
          <a:extLst>
            <a:ext uri="{C572A759-6A51-4108-AA02-DFA0A04FC94B}">
              <ma14:wrappingTextBoxFlag xmlns:ma14="http://schemas.microsoft.com/office/mac/drawingml/2011/main" val="1"/>
            </a:ext>
          </a:extLst>
        </p:spPr>
        <p:txBody>
          <a:bodyPr/>
          <a:lstStyle/>
          <a:p>
            <a:pPr marL="401052" indent="-401052" algn="l" defTabSz="457200">
              <a:lnSpc>
                <a:spcPct val="120000"/>
              </a:lnSpc>
              <a:buSzPct val="100000"/>
              <a:buChar char="•"/>
              <a:defRPr spc="0" sz="4000"/>
            </a:pPr>
            <a:r>
              <a:t>Rokokoo oli tyylisuunnaltaan kepeä, siro ja leikittelevä, ja se sai vaikutteita Kiinasta.</a:t>
            </a:r>
            <a:endParaRPr spc="-72"/>
          </a:p>
          <a:p>
            <a:pPr marL="401052" indent="-401052" algn="l" defTabSz="457200">
              <a:lnSpc>
                <a:spcPct val="120000"/>
              </a:lnSpc>
              <a:buSzPct val="100000"/>
              <a:buChar char="•"/>
              <a:defRPr spc="-72" sz="4000"/>
            </a:pPr>
            <a:r>
              <a:t>Rokokoo tyylisuuntana korostui erityisesti muodissa ja sisustamisessa.</a:t>
            </a:r>
          </a:p>
          <a:p>
            <a:pPr marL="401052" indent="-401052" algn="l" defTabSz="457200">
              <a:lnSpc>
                <a:spcPct val="120000"/>
              </a:lnSpc>
              <a:buSzPct val="100000"/>
              <a:buChar char="•"/>
              <a:defRPr spc="0" sz="4000"/>
            </a:pPr>
            <a:r>
              <a:t>Taiteessa uskonnolliset aiheet väistyivät ja barokin dramaattisuus vaihtui heleisiin pastellisävyihin.</a:t>
            </a:r>
          </a:p>
        </p:txBody>
      </p:sp>
      <p:sp>
        <p:nvSpPr>
          <p:cNvPr id="88" name="Text Placeholder 6"/>
          <p:cNvSpPr txBox="1"/>
          <p:nvPr/>
        </p:nvSpPr>
        <p:spPr>
          <a:xfrm>
            <a:off x="383569" y="269131"/>
            <a:ext cx="1999864" cy="500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defRPr spc="0" sz="1800"/>
            </a:lvl1pPr>
          </a:lstStyle>
          <a:p>
            <a:pPr/>
            <a:r>
              <a:t>HI4 (LOPS 2021)</a:t>
            </a:r>
          </a:p>
        </p:txBody>
      </p:sp>
      <p:sp>
        <p:nvSpPr>
          <p:cNvPr id="89" name="Text Placeholder 6"/>
          <p:cNvSpPr txBox="1"/>
          <p:nvPr/>
        </p:nvSpPr>
        <p:spPr>
          <a:xfrm>
            <a:off x="12301408" y="90929"/>
            <a:ext cx="6794458" cy="5001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defTabSz="457200">
              <a:lnSpc>
                <a:spcPct val="100000"/>
              </a:lnSpc>
              <a:defRPr b="0" i="1" spc="0" sz="2000">
                <a:solidFill>
                  <a:srgbClr val="FFFFFF"/>
                </a:solidFill>
              </a:defRPr>
            </a:lvl1pPr>
          </a:lstStyle>
          <a:p>
            <a:pPr/>
            <a:r>
              <a:t>Lähde: William Hogart, Wikimedia Commons (PD)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1" name="Kuvan paikkamerkki 6" descr="Kuvan paikkamerkki 6"/>
          <p:cNvPicPr>
            <a:picLocks noChangeAspect="1"/>
          </p:cNvPicPr>
          <p:nvPr/>
        </p:nvPicPr>
        <p:blipFill>
          <a:blip r:embed="rId2">
            <a:extLst/>
          </a:blip>
          <a:srcRect l="0" t="5940" r="0" b="5939"/>
          <a:stretch>
            <a:fillRect/>
          </a:stretch>
        </p:blipFill>
        <p:spPr>
          <a:xfrm>
            <a:off x="-22014" y="0"/>
            <a:ext cx="12222481" cy="13716000"/>
          </a:xfrm>
          <a:prstGeom prst="rect">
            <a:avLst/>
          </a:prstGeom>
          <a:ln w="12700">
            <a:miter lim="400000"/>
          </a:ln>
        </p:spPr>
      </p:pic>
      <p:sp>
        <p:nvSpPr>
          <p:cNvPr id="92" name="Tekstin paikkamerkki 2"/>
          <p:cNvSpPr txBox="1"/>
          <p:nvPr>
            <p:ph type="body" sz="quarter" idx="1"/>
          </p:nvPr>
        </p:nvSpPr>
        <p:spPr>
          <a:xfrm>
            <a:off x="13439492" y="3490449"/>
            <a:ext cx="10869182" cy="3303817"/>
          </a:xfrm>
          <a:prstGeom prst="rect">
            <a:avLst/>
          </a:prstGeom>
        </p:spPr>
        <p:txBody>
          <a:bodyPr/>
          <a:lstStyle>
            <a:lvl1pPr defTabSz="457200">
              <a:lnSpc>
                <a:spcPct val="100000"/>
              </a:lnSpc>
              <a:defRPr spc="0" sz="7100"/>
            </a:lvl1pPr>
          </a:lstStyle>
          <a:p>
            <a:pPr/>
            <a:r>
              <a:t>Valistuksen tyylisuuntana rokokoo</a:t>
            </a:r>
          </a:p>
        </p:txBody>
      </p:sp>
      <p:sp>
        <p:nvSpPr>
          <p:cNvPr id="93" name="Tekstin paikkamerkki 3"/>
          <p:cNvSpPr/>
          <p:nvPr>
            <p:ph type="body" idx="21"/>
          </p:nvPr>
        </p:nvSpPr>
        <p:spPr>
          <a:xfrm>
            <a:off x="13393292" y="6531430"/>
            <a:ext cx="9353505" cy="5411203"/>
          </a:xfrm>
          <a:prstGeom prst="rect">
            <a:avLst/>
          </a:prstGeom>
          <a:extLst>
            <a:ext uri="{C572A759-6A51-4108-AA02-DFA0A04FC94B}">
              <ma14:wrappingTextBoxFlag xmlns:ma14="http://schemas.microsoft.com/office/mac/drawingml/2011/main" val="1"/>
            </a:ext>
          </a:extLst>
        </p:spPr>
        <p:txBody>
          <a:bodyPr/>
          <a:lstStyle/>
          <a:p>
            <a:pPr marL="401052" indent="-401052" algn="l" defTabSz="457200">
              <a:lnSpc>
                <a:spcPct val="120000"/>
              </a:lnSpc>
              <a:buSzPct val="100000"/>
              <a:buChar char="•"/>
              <a:defRPr spc="0" sz="4000"/>
            </a:pPr>
            <a:r>
              <a:t>Ranskalainen Jean-Honoré Fragonard (1732–1806) tunnetaan yhtenä rokokoon mestarina.</a:t>
            </a:r>
            <a:endParaRPr sz="5400"/>
          </a:p>
          <a:p>
            <a:pPr marL="401052" indent="-401052" algn="l" defTabSz="457200">
              <a:lnSpc>
                <a:spcPct val="120000"/>
              </a:lnSpc>
              <a:buSzPct val="100000"/>
              <a:buChar char="•"/>
              <a:defRPr spc="0" sz="4000"/>
            </a:pPr>
            <a:r>
              <a:t>Hän kuvasi teoksissaan helppoa, kevytmielistä ja yläluokkaista elämää.</a:t>
            </a:r>
            <a:endParaRPr sz="4800"/>
          </a:p>
          <a:p>
            <a:pPr marL="401052" indent="-401052" algn="l" defTabSz="457200">
              <a:lnSpc>
                <a:spcPct val="120000"/>
              </a:lnSpc>
              <a:buSzPct val="100000"/>
              <a:buChar char="•"/>
              <a:defRPr spc="0" sz="4000"/>
            </a:pPr>
            <a:r>
              <a:t>Kuvassa teos Keinu vuodelta 1767.</a:t>
            </a:r>
          </a:p>
        </p:txBody>
      </p:sp>
      <p:sp>
        <p:nvSpPr>
          <p:cNvPr id="94" name="Tekstiruutu 8"/>
          <p:cNvSpPr txBox="1"/>
          <p:nvPr/>
        </p:nvSpPr>
        <p:spPr>
          <a:xfrm>
            <a:off x="242675" y="88767"/>
            <a:ext cx="6777689"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00000"/>
              </a:lnSpc>
              <a:defRPr b="0" i="1" spc="0" sz="2000">
                <a:solidFill>
                  <a:srgbClr val="FFFFFF"/>
                </a:solidFill>
              </a:defRPr>
            </a:pPr>
            <a:r>
              <a:t>Lähde: Jean-Honore Fragonard, Wikimedia Commons (PD</a:t>
            </a:r>
            <a:r>
              <a:rPr b="1"/>
              <a:t>)</a:t>
            </a:r>
          </a:p>
        </p:txBody>
      </p:sp>
      <p:pic>
        <p:nvPicPr>
          <p:cNvPr id="95" name="Studeo_Logo_Musta.png" descr="Studeo_Logo_Musta.png"/>
          <p:cNvPicPr>
            <a:picLocks noChangeAspect="1"/>
          </p:cNvPicPr>
          <p:nvPr/>
        </p:nvPicPr>
        <p:blipFill>
          <a:blip r:embed="rId3">
            <a:extLst/>
          </a:blip>
          <a:stretch>
            <a:fillRect/>
          </a:stretch>
        </p:blipFill>
        <p:spPr>
          <a:xfrm>
            <a:off x="21650577" y="12498075"/>
            <a:ext cx="2356657" cy="1025886"/>
          </a:xfrm>
          <a:prstGeom prst="rect">
            <a:avLst/>
          </a:prstGeom>
          <a:ln w="12700">
            <a:miter lim="400000"/>
          </a:ln>
        </p:spPr>
      </p:pic>
      <p:sp>
        <p:nvSpPr>
          <p:cNvPr id="96" name="Text Placeholder 6"/>
          <p:cNvSpPr txBox="1"/>
          <p:nvPr/>
        </p:nvSpPr>
        <p:spPr>
          <a:xfrm>
            <a:off x="22312235" y="269131"/>
            <a:ext cx="1999865" cy="500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defRPr spc="0" sz="1800"/>
            </a:lvl1pPr>
          </a:lstStyle>
          <a:p>
            <a:pPr/>
            <a:r>
              <a:t>HI4 (LOPS 2021)</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Kuvan paikkamerkki 5" descr="Kuvan paikkamerkki 5"/>
          <p:cNvPicPr>
            <a:picLocks noChangeAspect="1"/>
          </p:cNvPicPr>
          <p:nvPr/>
        </p:nvPicPr>
        <p:blipFill>
          <a:blip r:embed="rId2">
            <a:extLst/>
          </a:blip>
          <a:srcRect l="16667" t="0" r="16667" b="22754"/>
          <a:stretch>
            <a:fillRect/>
          </a:stretch>
        </p:blipFill>
        <p:spPr>
          <a:xfrm>
            <a:off x="12060259" y="3115733"/>
            <a:ext cx="12332207" cy="10594982"/>
          </a:xfrm>
          <a:prstGeom prst="rect">
            <a:avLst/>
          </a:prstGeom>
          <a:ln w="12700">
            <a:miter lim="400000"/>
          </a:ln>
        </p:spPr>
      </p:pic>
      <p:sp>
        <p:nvSpPr>
          <p:cNvPr id="99" name="Tekstin paikkamerkki 2"/>
          <p:cNvSpPr txBox="1"/>
          <p:nvPr>
            <p:ph type="body" sz="half" idx="1"/>
          </p:nvPr>
        </p:nvSpPr>
        <p:spPr>
          <a:xfrm>
            <a:off x="764710" y="1258486"/>
            <a:ext cx="17851161" cy="4385741"/>
          </a:xfrm>
          <a:prstGeom prst="rect">
            <a:avLst/>
          </a:prstGeom>
        </p:spPr>
        <p:txBody>
          <a:bodyPr/>
          <a:lstStyle>
            <a:lvl1pPr defTabSz="457200">
              <a:lnSpc>
                <a:spcPct val="100000"/>
              </a:lnSpc>
              <a:defRPr spc="0" sz="7100"/>
            </a:lvl1pPr>
          </a:lstStyle>
          <a:p>
            <a:pPr/>
            <a:r>
              <a:t>Valistuksen tyylisuuntana uusklassismi</a:t>
            </a:r>
          </a:p>
        </p:txBody>
      </p:sp>
      <p:sp>
        <p:nvSpPr>
          <p:cNvPr id="100" name="Tekstin paikkamerkki 3"/>
          <p:cNvSpPr/>
          <p:nvPr>
            <p:ph type="body" idx="21"/>
          </p:nvPr>
        </p:nvSpPr>
        <p:spPr>
          <a:xfrm>
            <a:off x="737526" y="2874720"/>
            <a:ext cx="11068066" cy="9273496"/>
          </a:xfrm>
          <a:prstGeom prst="rect">
            <a:avLst/>
          </a:prstGeom>
          <a:extLst>
            <a:ext uri="{C572A759-6A51-4108-AA02-DFA0A04FC94B}">
              <ma14:wrappingTextBoxFlag xmlns:ma14="http://schemas.microsoft.com/office/mac/drawingml/2011/main" val="1"/>
            </a:ext>
          </a:extLst>
        </p:spPr>
        <p:txBody>
          <a:bodyPr/>
          <a:lstStyle/>
          <a:p>
            <a:pPr marL="401052" indent="-401052" algn="l" defTabSz="457200">
              <a:lnSpc>
                <a:spcPct val="120000"/>
              </a:lnSpc>
              <a:buSzPct val="100000"/>
              <a:buChar char="•"/>
              <a:defRPr spc="-72" sz="4000"/>
            </a:pPr>
            <a:r>
              <a:t>Rokokoo väistyi 1700-luvun kuluessa tyylisuuntana.</a:t>
            </a:r>
          </a:p>
          <a:p>
            <a:pPr marL="401052" indent="-401052" algn="l" defTabSz="457200">
              <a:lnSpc>
                <a:spcPct val="120000"/>
              </a:lnSpc>
              <a:buSzPct val="100000"/>
              <a:buChar char="•"/>
              <a:defRPr spc="-72" sz="4000"/>
            </a:pPr>
            <a:r>
              <a:t>Tilalle nousi vähitellen uusklassismi, joka vastasi paremmin valistuksen älyllistä olemusta.</a:t>
            </a:r>
          </a:p>
          <a:p>
            <a:pPr marL="401052" indent="-401052" algn="l" defTabSz="457200">
              <a:lnSpc>
                <a:spcPct val="120000"/>
              </a:lnSpc>
              <a:buSzPct val="100000"/>
              <a:buChar char="•"/>
              <a:defRPr spc="-72" sz="4000"/>
            </a:pPr>
            <a:r>
              <a:t>Uusklassismi ihaili antiikin perintöä ja pyrki arkkitehtuurissa luomaan uutta, selkeää ja harmonista tyyliä vastapainoksi rokokoon kepeälle ja koristeluun taipuvaiselle tyylille.</a:t>
            </a:r>
          </a:p>
          <a:p>
            <a:pPr marL="401052" indent="-401052" algn="l" defTabSz="457200">
              <a:lnSpc>
                <a:spcPct val="120000"/>
              </a:lnSpc>
              <a:buSzPct val="100000"/>
              <a:buChar char="•"/>
              <a:defRPr spc="-72" sz="4000"/>
            </a:pPr>
            <a:r>
              <a:t>Kuvassa Yhdysvaltain kongressitalo Capitol (1793).</a:t>
            </a:r>
          </a:p>
        </p:txBody>
      </p:sp>
      <p:sp>
        <p:nvSpPr>
          <p:cNvPr id="101" name="Lähde: Lucas Cranach vanhempi,  Musea en Erfgoed Antwerpen (PD)"/>
          <p:cNvSpPr txBox="1"/>
          <p:nvPr/>
        </p:nvSpPr>
        <p:spPr>
          <a:xfrm>
            <a:off x="17667944" y="3203706"/>
            <a:ext cx="6617264" cy="495301"/>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spAutoFit/>
          </a:bodyPr>
          <a:lstStyle/>
          <a:p>
            <a:pPr defTabSz="457200">
              <a:lnSpc>
                <a:spcPct val="100000"/>
              </a:lnSpc>
              <a:defRPr b="0" i="1" spc="0" sz="2000">
                <a:solidFill>
                  <a:srgbClr val="FFFFFF"/>
                </a:solidFill>
              </a:defRPr>
            </a:pPr>
            <a:r>
              <a:t>Lähde: </a:t>
            </a:r>
            <a:r>
              <a:t> Wikimedia Commons </a:t>
            </a:r>
            <a:r>
              <a:t>(</a:t>
            </a:r>
            <a:r>
              <a:t>Kevin McCoy, CC BY-SA 2.0</a:t>
            </a:r>
            <a:r>
              <a:t>)</a:t>
            </a:r>
          </a:p>
        </p:txBody>
      </p:sp>
      <p:sp>
        <p:nvSpPr>
          <p:cNvPr id="102" name="Text Placeholder 6"/>
          <p:cNvSpPr txBox="1"/>
          <p:nvPr/>
        </p:nvSpPr>
        <p:spPr>
          <a:xfrm>
            <a:off x="383569" y="269131"/>
            <a:ext cx="1999864" cy="500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defRPr spc="0" sz="1800"/>
            </a:lvl1pPr>
          </a:lstStyle>
          <a:p>
            <a:pPr/>
            <a:r>
              <a:t>HI4 (LOPS 2021)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Kuvan paikkamerkki 6" descr="Kuvan paikkamerkki 6"/>
          <p:cNvPicPr>
            <a:picLocks noChangeAspect="1"/>
          </p:cNvPicPr>
          <p:nvPr/>
        </p:nvPicPr>
        <p:blipFill>
          <a:blip r:embed="rId2">
            <a:extLst/>
          </a:blip>
          <a:srcRect l="0" t="4842" r="0" b="7420"/>
          <a:stretch>
            <a:fillRect/>
          </a:stretch>
        </p:blipFill>
        <p:spPr>
          <a:xfrm>
            <a:off x="0" y="-1"/>
            <a:ext cx="24384000" cy="11967239"/>
          </a:xfrm>
          <a:prstGeom prst="rect">
            <a:avLst/>
          </a:prstGeom>
          <a:ln w="12700">
            <a:miter lim="400000"/>
          </a:ln>
        </p:spPr>
      </p:pic>
      <p:sp>
        <p:nvSpPr>
          <p:cNvPr id="105" name="Tekstiruutu 5"/>
          <p:cNvSpPr txBox="1"/>
          <p:nvPr/>
        </p:nvSpPr>
        <p:spPr>
          <a:xfrm>
            <a:off x="15782544" y="95248"/>
            <a:ext cx="10097646"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b="0" i="1" spc="0" sz="2000">
                <a:solidFill>
                  <a:srgbClr val="FFFFFF"/>
                </a:solidFill>
              </a:defRPr>
            </a:lvl1pPr>
          </a:lstStyle>
          <a:p>
            <a:pPr/>
            <a:r>
              <a:t>Lähde: Jean-Auguste Dominique Ingres, Wikimedia Commons, CC BY-SA 2.0</a:t>
            </a:r>
          </a:p>
        </p:txBody>
      </p:sp>
      <p:sp>
        <p:nvSpPr>
          <p:cNvPr id="106" name="Tekstiruutu 8"/>
          <p:cNvSpPr txBox="1"/>
          <p:nvPr/>
        </p:nvSpPr>
        <p:spPr>
          <a:xfrm>
            <a:off x="432815" y="12206646"/>
            <a:ext cx="13618978" cy="1191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pc="0" sz="2400"/>
            </a:lvl1pPr>
          </a:lstStyle>
          <a:p>
            <a:pPr/>
            <a:r>
              <a:t>Teos Suuri odaliski edustaa uusklassista tyyliä, jossa on vaikutteita romantiikasta. Suomessa ja Ruotsissa uusklassista tyyliä kutsuttiin kustavilaiseksi tyyliksi, ja myöhemmin Ranskassa keisari Napoleonin hallitsijakaudella tyylisuuntaa alettiin kutsua empireksi.</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Kuvan paikkamerkki 4" descr="Kuvan paikkamerkki 4"/>
          <p:cNvPicPr>
            <a:picLocks noChangeAspect="1"/>
          </p:cNvPicPr>
          <p:nvPr/>
        </p:nvPicPr>
        <p:blipFill>
          <a:blip r:embed="rId2">
            <a:extLst/>
          </a:blip>
          <a:srcRect l="5882" t="7813" r="0" b="7812"/>
          <a:stretch>
            <a:fillRect/>
          </a:stretch>
        </p:blipFill>
        <p:spPr>
          <a:xfrm>
            <a:off x="-15333" y="0"/>
            <a:ext cx="11572334" cy="13716000"/>
          </a:xfrm>
          <a:prstGeom prst="rect">
            <a:avLst/>
          </a:prstGeom>
          <a:ln w="12700">
            <a:miter lim="400000"/>
          </a:ln>
        </p:spPr>
      </p:pic>
      <p:sp>
        <p:nvSpPr>
          <p:cNvPr id="109" name="Tekstin paikkamerkki 2"/>
          <p:cNvSpPr txBox="1"/>
          <p:nvPr>
            <p:ph type="body" sz="quarter" idx="1"/>
          </p:nvPr>
        </p:nvSpPr>
        <p:spPr>
          <a:xfrm>
            <a:off x="12713928" y="621265"/>
            <a:ext cx="8789393" cy="3018095"/>
          </a:xfrm>
          <a:prstGeom prst="rect">
            <a:avLst/>
          </a:prstGeom>
        </p:spPr>
        <p:txBody>
          <a:bodyPr/>
          <a:lstStyle>
            <a:lvl1pPr defTabSz="457200">
              <a:lnSpc>
                <a:spcPct val="100000"/>
              </a:lnSpc>
              <a:defRPr spc="0" sz="7100"/>
            </a:lvl1pPr>
          </a:lstStyle>
          <a:p>
            <a:pPr/>
            <a:r>
              <a:t>Valistuksen tiede –hyödyn aikakausi</a:t>
            </a:r>
          </a:p>
        </p:txBody>
      </p:sp>
      <p:sp>
        <p:nvSpPr>
          <p:cNvPr id="110" name="Tekstin paikkamerkki 3"/>
          <p:cNvSpPr/>
          <p:nvPr>
            <p:ph type="body" idx="21"/>
          </p:nvPr>
        </p:nvSpPr>
        <p:spPr>
          <a:xfrm>
            <a:off x="12653534" y="3621584"/>
            <a:ext cx="10813412" cy="8674133"/>
          </a:xfrm>
          <a:prstGeom prst="rect">
            <a:avLst/>
          </a:prstGeom>
          <a:extLst>
            <a:ext uri="{C572A759-6A51-4108-AA02-DFA0A04FC94B}">
              <ma14:wrappingTextBoxFlag xmlns:ma14="http://schemas.microsoft.com/office/mac/drawingml/2011/main" val="1"/>
            </a:ext>
          </a:extLst>
        </p:spPr>
        <p:txBody>
          <a:bodyPr/>
          <a:lstStyle/>
          <a:p>
            <a:pPr marL="401052" indent="-401052" algn="l" defTabSz="457200">
              <a:lnSpc>
                <a:spcPct val="120000"/>
              </a:lnSpc>
              <a:buSzPct val="100000"/>
              <a:buChar char="•"/>
              <a:defRPr spc="-72" sz="4000"/>
            </a:pPr>
            <a:r>
              <a:t>Kansainvälinen tiedeyhteisö alkoi laajentua, ja Euroopassa perustettiin tiedeakatemioita.</a:t>
            </a:r>
          </a:p>
          <a:p>
            <a:pPr marL="401052" indent="-401052" algn="l" defTabSz="457200">
              <a:lnSpc>
                <a:spcPct val="120000"/>
              </a:lnSpc>
              <a:buSzPct val="100000"/>
              <a:buChar char="•"/>
              <a:defRPr spc="-72" sz="4000"/>
            </a:pPr>
            <a:r>
              <a:t>Tavallista rahvasta neuvottiin valistusseurojen avulla muun muassa uusien viljelykasvien käyttöönotossa.</a:t>
            </a:r>
          </a:p>
          <a:p>
            <a:pPr marL="401052" indent="-401052" algn="l" defTabSz="457200">
              <a:lnSpc>
                <a:spcPct val="120000"/>
              </a:lnSpc>
              <a:buSzPct val="100000"/>
              <a:buChar char="•"/>
              <a:defRPr spc="-72" sz="4000"/>
            </a:pPr>
            <a:r>
              <a:t>Valistusaika suhtautui positiivisesti tieteeseen, jonka seurauksena monet tieteenalat kehittyivät nopeasti.</a:t>
            </a:r>
          </a:p>
          <a:p>
            <a:pPr marL="401052" indent="-401052" algn="l" defTabSz="457200">
              <a:lnSpc>
                <a:spcPct val="120000"/>
              </a:lnSpc>
              <a:buSzPct val="100000"/>
              <a:buChar char="•"/>
              <a:defRPr spc="-72" sz="4000"/>
            </a:pPr>
            <a:r>
              <a:t>Teoksessa ikuistettuna kemian uranuurtajat Antoine Lavoisier ja Marie Anne Paulzen.</a:t>
            </a:r>
          </a:p>
        </p:txBody>
      </p:sp>
      <p:pic>
        <p:nvPicPr>
          <p:cNvPr id="111" name="Studeo_Logo_Musta.png" descr="Studeo_Logo_Musta.png"/>
          <p:cNvPicPr>
            <a:picLocks noChangeAspect="1"/>
          </p:cNvPicPr>
          <p:nvPr/>
        </p:nvPicPr>
        <p:blipFill>
          <a:blip r:embed="rId3">
            <a:extLst/>
          </a:blip>
          <a:stretch>
            <a:fillRect/>
          </a:stretch>
        </p:blipFill>
        <p:spPr>
          <a:xfrm>
            <a:off x="21650577" y="12498075"/>
            <a:ext cx="2356657" cy="1025886"/>
          </a:xfrm>
          <a:prstGeom prst="rect">
            <a:avLst/>
          </a:prstGeom>
          <a:ln w="12700">
            <a:miter lim="400000"/>
          </a:ln>
        </p:spPr>
      </p:pic>
      <p:sp>
        <p:nvSpPr>
          <p:cNvPr id="112" name="Lähde: Jacques-Louis David, Wikimedia Commons (PD)"/>
          <p:cNvSpPr txBox="1"/>
          <p:nvPr/>
        </p:nvSpPr>
        <p:spPr>
          <a:xfrm rot="16200000">
            <a:off x="8695568" y="10225617"/>
            <a:ext cx="6168257"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00000"/>
              </a:lnSpc>
              <a:defRPr b="0" i="1" spc="0" sz="2000"/>
            </a:lvl1pPr>
          </a:lstStyle>
          <a:p>
            <a:pPr/>
            <a:r>
              <a:t>Lähde: Jacques-Louis David, Wikimedia Commons (PD)</a:t>
            </a:r>
          </a:p>
        </p:txBody>
      </p:sp>
      <p:sp>
        <p:nvSpPr>
          <p:cNvPr id="113" name="Text Placeholder 6"/>
          <p:cNvSpPr txBox="1"/>
          <p:nvPr/>
        </p:nvSpPr>
        <p:spPr>
          <a:xfrm>
            <a:off x="383569" y="269131"/>
            <a:ext cx="1999864" cy="500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defRPr spc="0" sz="1800">
                <a:solidFill>
                  <a:srgbClr val="FFFFFF"/>
                </a:solidFill>
              </a:defRPr>
            </a:lvl1pPr>
          </a:lstStyle>
          <a:p>
            <a:pPr/>
            <a:r>
              <a:t>HI4 (LOPS 2021)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6_FeatureStory">
  <a:themeElements>
    <a:clrScheme name="26_FeatureStory">
      <a:dk1>
        <a:srgbClr val="000000"/>
      </a:dk1>
      <a:lt1>
        <a:srgbClr val="F0EBE0"/>
      </a:lt1>
      <a:dk2>
        <a:srgbClr val="A7A7A7"/>
      </a:dk2>
      <a:lt2>
        <a:srgbClr val="535353"/>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Helvetica"/>
        <a:ea typeface="Helvetica"/>
        <a:cs typeface="Helvetica"/>
      </a:majorFont>
      <a:minorFont>
        <a:latin typeface="Open Sans"/>
        <a:ea typeface="Open Sans"/>
        <a:cs typeface="Open Sans"/>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EBE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6_FeatureStory">
  <a:themeElements>
    <a:clrScheme name="26_FeatureStory">
      <a:dk1>
        <a:srgbClr val="000000"/>
      </a:dk1>
      <a:lt1>
        <a:srgbClr val="FFFFFF"/>
      </a:lt1>
      <a:dk2>
        <a:srgbClr val="A7A7A7"/>
      </a:dk2>
      <a:lt2>
        <a:srgbClr val="535353"/>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Helvetica"/>
        <a:ea typeface="Helvetica"/>
        <a:cs typeface="Helvetica"/>
      </a:majorFont>
      <a:minorFont>
        <a:latin typeface="Open Sans"/>
        <a:ea typeface="Open Sans"/>
        <a:cs typeface="Open Sans"/>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EBE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1" baseline="0" cap="none" i="0" spc="-100" strike="noStrike" sz="8600" u="none" kumimoji="0" normalizeH="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