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EE9DA78-A256-45DA-A858-031D77853389}" type="datetimeFigureOut">
              <a:rPr lang="fi-FI" smtClean="0"/>
              <a:t>8.2.2017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9BC6D1-F7DC-4AF1-8C38-229F4B12D4D0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Establisment</a:t>
            </a:r>
            <a:r>
              <a:rPr lang="fi-FI" dirty="0"/>
              <a:t> and </a:t>
            </a:r>
            <a:r>
              <a:rPr lang="fi-FI" dirty="0" err="1"/>
              <a:t>Consolidation</a:t>
            </a:r>
            <a:r>
              <a:rPr lang="fi-FI" dirty="0"/>
              <a:t>/ MAO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7570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 of China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” </a:t>
            </a:r>
            <a:r>
              <a:rPr lang="fi-FI" dirty="0" err="1"/>
              <a:t>people´s</a:t>
            </a:r>
            <a:r>
              <a:rPr lang="fi-FI" dirty="0"/>
              <a:t> </a:t>
            </a:r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dictatorship</a:t>
            </a:r>
            <a:r>
              <a:rPr lang="fi-FI" dirty="0"/>
              <a:t>”</a:t>
            </a:r>
          </a:p>
          <a:p>
            <a:r>
              <a:rPr lang="fi-FI" dirty="0" err="1"/>
              <a:t>Also</a:t>
            </a:r>
            <a:r>
              <a:rPr lang="fi-FI" dirty="0"/>
              <a:t> </a:t>
            </a:r>
            <a:r>
              <a:rPr lang="fi-FI" dirty="0" err="1"/>
              <a:t>others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</a:t>
            </a:r>
            <a:r>
              <a:rPr lang="fi-FI" dirty="0" err="1"/>
              <a:t>communists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allowed</a:t>
            </a:r>
            <a:r>
              <a:rPr lang="fi-FI" dirty="0"/>
              <a:t> to </a:t>
            </a:r>
            <a:r>
              <a:rPr lang="fi-FI" dirty="0" err="1"/>
              <a:t>vote</a:t>
            </a:r>
            <a:r>
              <a:rPr lang="fi-FI" dirty="0"/>
              <a:t>,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dominance</a:t>
            </a:r>
            <a:r>
              <a:rPr lang="fi-FI" dirty="0"/>
              <a:t> of </a:t>
            </a:r>
            <a:r>
              <a:rPr lang="fi-FI" dirty="0" err="1"/>
              <a:t>communists</a:t>
            </a:r>
            <a:endParaRPr lang="fi-FI" dirty="0"/>
          </a:p>
          <a:p>
            <a:r>
              <a:rPr lang="fi-FI" dirty="0" err="1"/>
              <a:t>Bad</a:t>
            </a:r>
            <a:r>
              <a:rPr lang="fi-FI" dirty="0"/>
              <a:t> </a:t>
            </a:r>
            <a:r>
              <a:rPr lang="fi-FI" dirty="0" err="1"/>
              <a:t>elements</a:t>
            </a:r>
            <a:r>
              <a:rPr lang="fi-FI" dirty="0"/>
              <a:t>/ </a:t>
            </a:r>
            <a:r>
              <a:rPr lang="fi-FI" dirty="0" err="1"/>
              <a:t>black</a:t>
            </a:r>
            <a:r>
              <a:rPr lang="fi-FI" dirty="0"/>
              <a:t> </a:t>
            </a:r>
            <a:r>
              <a:rPr lang="fi-FI" dirty="0" err="1"/>
              <a:t>categories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the </a:t>
            </a:r>
            <a:r>
              <a:rPr lang="fi-FI" dirty="0" err="1"/>
              <a:t>right</a:t>
            </a:r>
            <a:r>
              <a:rPr lang="fi-FI" dirty="0"/>
              <a:t> to </a:t>
            </a:r>
            <a:r>
              <a:rPr lang="fi-FI" dirty="0" err="1"/>
              <a:t>vote</a:t>
            </a:r>
            <a:r>
              <a:rPr lang="fi-FI" dirty="0"/>
              <a:t> ( </a:t>
            </a:r>
            <a:r>
              <a:rPr lang="fi-FI" dirty="0" err="1"/>
              <a:t>see</a:t>
            </a:r>
            <a:r>
              <a:rPr lang="fi-FI" dirty="0"/>
              <a:t> p.130-131)</a:t>
            </a:r>
          </a:p>
          <a:p>
            <a:r>
              <a:rPr lang="fi-FI" dirty="0"/>
              <a:t>The </a:t>
            </a:r>
            <a:r>
              <a:rPr lang="fi-FI" dirty="0" err="1"/>
              <a:t>bourgeoisie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still</a:t>
            </a:r>
            <a:r>
              <a:rPr lang="fi-FI" dirty="0"/>
              <a:t> </a:t>
            </a:r>
            <a:r>
              <a:rPr lang="fi-FI" dirty="0" err="1"/>
              <a:t>needed</a:t>
            </a:r>
            <a:r>
              <a:rPr lang="fi-FI" dirty="0"/>
              <a:t> for the </a:t>
            </a:r>
            <a:r>
              <a:rPr lang="fi-FI" dirty="0" err="1"/>
              <a:t>restructuring</a:t>
            </a:r>
            <a:r>
              <a:rPr lang="fi-FI" dirty="0"/>
              <a:t> the </a:t>
            </a:r>
            <a:r>
              <a:rPr lang="fi-FI" dirty="0" err="1"/>
              <a:t>society</a:t>
            </a:r>
            <a:r>
              <a:rPr lang="fi-FI" dirty="0"/>
              <a:t>;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given</a:t>
            </a:r>
            <a:r>
              <a:rPr lang="fi-FI" dirty="0"/>
              <a:t> </a:t>
            </a:r>
            <a:r>
              <a:rPr lang="fi-FI" dirty="0" err="1"/>
              <a:t>civil</a:t>
            </a:r>
            <a:r>
              <a:rPr lang="fi-FI" dirty="0"/>
              <a:t> </a:t>
            </a:r>
            <a:r>
              <a:rPr lang="fi-FI" dirty="0" err="1"/>
              <a:t>rights</a:t>
            </a:r>
            <a:endParaRPr lang="fi-FI" dirty="0"/>
          </a:p>
          <a:p>
            <a:r>
              <a:rPr lang="fi-FI" dirty="0"/>
              <a:t>New </a:t>
            </a:r>
            <a:r>
              <a:rPr lang="fi-FI" dirty="0" err="1"/>
              <a:t>constitution</a:t>
            </a:r>
            <a:r>
              <a:rPr lang="fi-FI" dirty="0"/>
              <a:t> in 1954; the </a:t>
            </a:r>
            <a:r>
              <a:rPr lang="fi-FI" dirty="0" err="1"/>
              <a:t>role</a:t>
            </a:r>
            <a:r>
              <a:rPr lang="fi-FI" dirty="0"/>
              <a:t> of CCP, </a:t>
            </a:r>
            <a:r>
              <a:rPr lang="fi-FI" dirty="0" err="1"/>
              <a:t>political</a:t>
            </a:r>
            <a:r>
              <a:rPr lang="fi-FI" dirty="0"/>
              <a:t> </a:t>
            </a:r>
            <a:r>
              <a:rPr lang="fi-FI" dirty="0" err="1"/>
              <a:t>commissars</a:t>
            </a:r>
            <a:r>
              <a:rPr lang="fi-FI" dirty="0"/>
              <a:t>, </a:t>
            </a:r>
            <a:r>
              <a:rPr lang="fi-FI" dirty="0" err="1"/>
              <a:t>local</a:t>
            </a:r>
            <a:r>
              <a:rPr lang="fi-FI" dirty="0"/>
              <a:t> party </a:t>
            </a:r>
            <a:r>
              <a:rPr lang="fi-FI" dirty="0" err="1"/>
              <a:t>leaders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0965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People </a:t>
            </a:r>
            <a:r>
              <a:rPr lang="fi-FI" dirty="0" err="1"/>
              <a:t>organised</a:t>
            </a:r>
            <a:r>
              <a:rPr lang="fi-FI" dirty="0"/>
              <a:t> into </a:t>
            </a:r>
            <a:r>
              <a:rPr lang="fi-FI" dirty="0" err="1"/>
              <a:t>groups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supposed</a:t>
            </a:r>
            <a:r>
              <a:rPr lang="fi-FI" dirty="0"/>
              <a:t> to </a:t>
            </a:r>
            <a:r>
              <a:rPr lang="fi-FI" dirty="0" err="1"/>
              <a:t>discuss</a:t>
            </a:r>
            <a:r>
              <a:rPr lang="fi-FI" dirty="0"/>
              <a:t>, </a:t>
            </a:r>
            <a:r>
              <a:rPr lang="fi-FI" dirty="0" err="1"/>
              <a:t>share</a:t>
            </a:r>
            <a:r>
              <a:rPr lang="fi-FI" dirty="0"/>
              <a:t> and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interested</a:t>
            </a:r>
            <a:r>
              <a:rPr lang="fi-FI" dirty="0"/>
              <a:t> in </a:t>
            </a:r>
            <a:r>
              <a:rPr lang="fi-FI" dirty="0" err="1"/>
              <a:t>politics</a:t>
            </a:r>
            <a:r>
              <a:rPr lang="fi-FI" dirty="0"/>
              <a:t>; </a:t>
            </a:r>
            <a:r>
              <a:rPr lang="fi-FI" dirty="0" err="1"/>
              <a:t>politicing</a:t>
            </a:r>
            <a:r>
              <a:rPr lang="fi-FI" dirty="0"/>
              <a:t> the nation</a:t>
            </a:r>
          </a:p>
          <a:p>
            <a:r>
              <a:rPr lang="fi-FI" dirty="0" err="1"/>
              <a:t>PLA´s</a:t>
            </a:r>
            <a:r>
              <a:rPr lang="fi-FI" dirty="0"/>
              <a:t> </a:t>
            </a:r>
            <a:r>
              <a:rPr lang="fi-FI" dirty="0" err="1"/>
              <a:t>role</a:t>
            </a:r>
            <a:r>
              <a:rPr lang="fi-FI" dirty="0"/>
              <a:t> in </a:t>
            </a:r>
            <a:r>
              <a:rPr lang="fi-FI" dirty="0" err="1"/>
              <a:t>Unification</a:t>
            </a:r>
            <a:r>
              <a:rPr lang="fi-FI" dirty="0"/>
              <a:t> </a:t>
            </a:r>
            <a:r>
              <a:rPr lang="fi-FI" dirty="0" err="1"/>
              <a:t>Campaign</a:t>
            </a:r>
            <a:endParaRPr lang="fi-FI" dirty="0"/>
          </a:p>
          <a:p>
            <a:pPr marL="137160" indent="0">
              <a:buNone/>
            </a:pPr>
            <a:r>
              <a:rPr lang="fi-FI" dirty="0"/>
              <a:t>	- </a:t>
            </a:r>
            <a:r>
              <a:rPr lang="fi-FI" dirty="0" err="1"/>
              <a:t>ethnic</a:t>
            </a:r>
            <a:r>
              <a:rPr lang="fi-FI" dirty="0"/>
              <a:t> </a:t>
            </a:r>
            <a:r>
              <a:rPr lang="fi-FI" dirty="0" err="1"/>
              <a:t>groups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forced</a:t>
            </a:r>
            <a:r>
              <a:rPr lang="fi-FI" dirty="0"/>
              <a:t> to </a:t>
            </a:r>
            <a:r>
              <a:rPr lang="fi-FI" dirty="0" err="1"/>
              <a:t>accept</a:t>
            </a:r>
            <a:r>
              <a:rPr lang="fi-FI" dirty="0"/>
              <a:t> 	</a:t>
            </a:r>
            <a:r>
              <a:rPr lang="fi-FI" dirty="0" err="1"/>
              <a:t>communist</a:t>
            </a:r>
            <a:r>
              <a:rPr lang="fi-FI" dirty="0"/>
              <a:t> </a:t>
            </a:r>
            <a:r>
              <a:rPr lang="fi-FI" dirty="0" err="1"/>
              <a:t>rule</a:t>
            </a:r>
            <a:r>
              <a:rPr lang="fi-FI" dirty="0"/>
              <a:t> ( </a:t>
            </a:r>
            <a:r>
              <a:rPr lang="fi-FI" dirty="0" err="1"/>
              <a:t>Tibet</a:t>
            </a:r>
            <a:r>
              <a:rPr lang="fi-FI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Constitution</a:t>
            </a:r>
            <a:r>
              <a:rPr lang="fi-FI" dirty="0"/>
              <a:t> of 1954 </a:t>
            </a:r>
            <a:r>
              <a:rPr lang="fi-FI" dirty="0" err="1"/>
              <a:t>created</a:t>
            </a:r>
            <a:r>
              <a:rPr lang="fi-FI" dirty="0"/>
              <a:t> a single-party </a:t>
            </a:r>
            <a:r>
              <a:rPr lang="fi-FI" dirty="0" err="1"/>
              <a:t>state</a:t>
            </a:r>
            <a:r>
              <a:rPr lang="fi-FI" dirty="0"/>
              <a:t>, Mao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chairman</a:t>
            </a:r>
            <a:r>
              <a:rPr lang="fi-FI" dirty="0"/>
              <a:t> and </a:t>
            </a:r>
            <a:r>
              <a:rPr lang="fi-FI" dirty="0" err="1"/>
              <a:t>two</a:t>
            </a:r>
            <a:r>
              <a:rPr lang="fi-FI" dirty="0"/>
              <a:t> </a:t>
            </a:r>
            <a:r>
              <a:rPr lang="fi-FI" dirty="0" err="1"/>
              <a:t>vice</a:t>
            </a:r>
            <a:r>
              <a:rPr lang="fi-FI" dirty="0"/>
              <a:t> </a:t>
            </a:r>
            <a:r>
              <a:rPr lang="fi-FI" dirty="0" err="1"/>
              <a:t>chairmen</a:t>
            </a:r>
            <a:r>
              <a:rPr lang="fi-FI" dirty="0"/>
              <a:t> and a </a:t>
            </a:r>
            <a:r>
              <a:rPr lang="fi-FI" dirty="0" err="1"/>
              <a:t>council</a:t>
            </a:r>
            <a:r>
              <a:rPr lang="fi-FI" dirty="0"/>
              <a:t> of </a:t>
            </a:r>
            <a:r>
              <a:rPr lang="fi-FI" dirty="0" err="1"/>
              <a:t>ministers</a:t>
            </a:r>
            <a:r>
              <a:rPr lang="fi-FI" dirty="0"/>
              <a:t> ( </a:t>
            </a:r>
            <a:r>
              <a:rPr lang="fi-FI" dirty="0" err="1"/>
              <a:t>Zlou</a:t>
            </a:r>
            <a:r>
              <a:rPr lang="fi-FI" dirty="0"/>
              <a:t> </a:t>
            </a:r>
            <a:r>
              <a:rPr lang="fi-FI" dirty="0" err="1"/>
              <a:t>Enlai</a:t>
            </a:r>
            <a:r>
              <a:rPr lang="fi-FI" dirty="0"/>
              <a:t>, 1949-1976)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hands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communist</a:t>
            </a:r>
            <a:r>
              <a:rPr lang="fi-FI" dirty="0"/>
              <a:t> party</a:t>
            </a:r>
          </a:p>
          <a:p>
            <a:pPr marL="137160" indent="0">
              <a:buNone/>
            </a:pPr>
            <a:r>
              <a:rPr lang="fi-FI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3944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Mass</a:t>
            </a:r>
            <a:r>
              <a:rPr lang="fi-FI" dirty="0"/>
              <a:t> </a:t>
            </a:r>
            <a:r>
              <a:rPr lang="fi-FI" dirty="0" err="1"/>
              <a:t>Mobilisation</a:t>
            </a:r>
            <a:r>
              <a:rPr lang="fi-FI" dirty="0"/>
              <a:t> </a:t>
            </a:r>
            <a:r>
              <a:rPr lang="fi-FI" dirty="0" err="1"/>
              <a:t>Campaigns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 1951 </a:t>
            </a:r>
            <a:r>
              <a:rPr lang="fi-FI" dirty="0" err="1"/>
              <a:t>University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, </a:t>
            </a:r>
            <a:r>
              <a:rPr lang="fi-FI" dirty="0" err="1"/>
              <a:t>intellectuals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forced</a:t>
            </a:r>
            <a:r>
              <a:rPr lang="fi-FI" dirty="0"/>
              <a:t> to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communist</a:t>
            </a:r>
            <a:r>
              <a:rPr lang="fi-FI" dirty="0"/>
              <a:t> </a:t>
            </a:r>
            <a:r>
              <a:rPr lang="fi-FI" dirty="0" err="1"/>
              <a:t>ideology</a:t>
            </a:r>
            <a:r>
              <a:rPr lang="fi-FI" dirty="0"/>
              <a:t>, </a:t>
            </a:r>
            <a:r>
              <a:rPr lang="fi-FI" dirty="0" err="1"/>
              <a:t>artists</a:t>
            </a:r>
            <a:r>
              <a:rPr lang="fi-FI" dirty="0"/>
              <a:t> and </a:t>
            </a:r>
            <a:r>
              <a:rPr lang="fi-FI" dirty="0" err="1"/>
              <a:t>writers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to </a:t>
            </a:r>
            <a:r>
              <a:rPr lang="fi-FI" dirty="0" err="1"/>
              <a:t>engage</a:t>
            </a:r>
            <a:r>
              <a:rPr lang="fi-FI" dirty="0"/>
              <a:t> </a:t>
            </a:r>
            <a:r>
              <a:rPr lang="fi-FI" dirty="0" err="1"/>
              <a:t>themselves</a:t>
            </a:r>
            <a:r>
              <a:rPr lang="fi-FI" dirty="0"/>
              <a:t> with </a:t>
            </a:r>
            <a:r>
              <a:rPr lang="fi-FI" dirty="0" err="1"/>
              <a:t>Maoist</a:t>
            </a:r>
            <a:r>
              <a:rPr lang="fi-FI" dirty="0"/>
              <a:t> culture</a:t>
            </a:r>
          </a:p>
          <a:p>
            <a:r>
              <a:rPr lang="fi-FI" dirty="0"/>
              <a:t>1950- The </a:t>
            </a:r>
            <a:r>
              <a:rPr lang="fi-FI" dirty="0" err="1"/>
              <a:t>resist</a:t>
            </a:r>
            <a:r>
              <a:rPr lang="fi-FI" dirty="0"/>
              <a:t> America and </a:t>
            </a:r>
            <a:r>
              <a:rPr lang="fi-FI" dirty="0" err="1"/>
              <a:t>aid</a:t>
            </a:r>
            <a:r>
              <a:rPr lang="fi-FI" dirty="0"/>
              <a:t> Korea </a:t>
            </a:r>
            <a:r>
              <a:rPr lang="fi-FI" dirty="0" err="1"/>
              <a:t>Campaign</a:t>
            </a:r>
            <a:r>
              <a:rPr lang="fi-FI" dirty="0"/>
              <a:t> ( pp.134-135)</a:t>
            </a:r>
          </a:p>
          <a:p>
            <a:r>
              <a:rPr lang="fi-FI" dirty="0" err="1"/>
              <a:t>Suppression</a:t>
            </a:r>
            <a:r>
              <a:rPr lang="fi-FI" dirty="0"/>
              <a:t> of </a:t>
            </a:r>
            <a:r>
              <a:rPr lang="fi-FI" dirty="0" err="1"/>
              <a:t>Counter-revolutionaries</a:t>
            </a:r>
            <a:r>
              <a:rPr lang="fi-FI" dirty="0"/>
              <a:t> </a:t>
            </a:r>
          </a:p>
          <a:p>
            <a:r>
              <a:rPr lang="fi-FI" dirty="0"/>
              <a:t>Three Anti-</a:t>
            </a:r>
            <a:r>
              <a:rPr lang="fi-FI" dirty="0" err="1"/>
              <a:t>Campaigns</a:t>
            </a:r>
            <a:r>
              <a:rPr lang="fi-FI" dirty="0"/>
              <a:t> ( p.130)</a:t>
            </a:r>
          </a:p>
          <a:p>
            <a:r>
              <a:rPr lang="fi-FI" dirty="0"/>
              <a:t>The </a:t>
            </a:r>
            <a:r>
              <a:rPr lang="fi-FI" dirty="0" err="1"/>
              <a:t>Five</a:t>
            </a:r>
            <a:r>
              <a:rPr lang="fi-FI" dirty="0"/>
              <a:t> </a:t>
            </a:r>
            <a:r>
              <a:rPr lang="fi-FI" dirty="0" err="1"/>
              <a:t>Anti-Campaigns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014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major</a:t>
            </a:r>
            <a:r>
              <a:rPr lang="fi-FI" dirty="0"/>
              <a:t> </a:t>
            </a:r>
            <a:r>
              <a:rPr lang="fi-FI" dirty="0" err="1"/>
              <a:t>Purge</a:t>
            </a:r>
            <a:r>
              <a:rPr lang="fi-FI" dirty="0"/>
              <a:t> of the Party, 1954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Gao</a:t>
            </a:r>
            <a:r>
              <a:rPr lang="fi-FI" dirty="0"/>
              <a:t> </a:t>
            </a:r>
            <a:r>
              <a:rPr lang="fi-FI" dirty="0" err="1"/>
              <a:t>Gang</a:t>
            </a:r>
            <a:endParaRPr lang="fi-FI" dirty="0"/>
          </a:p>
          <a:p>
            <a:r>
              <a:rPr lang="fi-FI" dirty="0" err="1"/>
              <a:t>Rao</a:t>
            </a:r>
            <a:r>
              <a:rPr lang="fi-FI" dirty="0"/>
              <a:t> </a:t>
            </a:r>
            <a:r>
              <a:rPr lang="fi-FI"/>
              <a:t>Shushi</a:t>
            </a:r>
            <a:endParaRPr lang="fi-FI" dirty="0"/>
          </a:p>
          <a:p>
            <a:endParaRPr lang="fi-FI" dirty="0"/>
          </a:p>
          <a:p>
            <a:r>
              <a:rPr lang="fi-FI" dirty="0"/>
              <a:t>Mao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felt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secured</a:t>
            </a:r>
            <a:r>
              <a:rPr lang="fi-FI" dirty="0"/>
              <a:t> and he </a:t>
            </a:r>
            <a:r>
              <a:rPr lang="fi-FI" dirty="0" err="1"/>
              <a:t>had</a:t>
            </a:r>
            <a:r>
              <a:rPr lang="fi-FI" dirty="0"/>
              <a:t> to </a:t>
            </a:r>
            <a:r>
              <a:rPr lang="fi-FI" dirty="0" err="1"/>
              <a:t>follow</a:t>
            </a:r>
            <a:r>
              <a:rPr lang="fi-FI" dirty="0"/>
              <a:t> the </a:t>
            </a:r>
            <a:r>
              <a:rPr lang="fi-FI" dirty="0" err="1"/>
              <a:t>continous</a:t>
            </a:r>
            <a:r>
              <a:rPr lang="fi-FI" dirty="0"/>
              <a:t> </a:t>
            </a:r>
            <a:r>
              <a:rPr lang="fi-FI" dirty="0" err="1"/>
              <a:t>revolution</a:t>
            </a:r>
            <a:r>
              <a:rPr lang="fi-FI" dirty="0"/>
              <a:t> and </a:t>
            </a:r>
            <a:r>
              <a:rPr lang="fi-FI" dirty="0" err="1"/>
              <a:t>consolidate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because</a:t>
            </a:r>
            <a:r>
              <a:rPr lang="fi-FI" dirty="0"/>
              <a:t> of </a:t>
            </a:r>
            <a:r>
              <a:rPr lang="fi-FI" dirty="0" err="1"/>
              <a:t>that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7696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How </a:t>
            </a:r>
            <a:r>
              <a:rPr lang="fi-FI" dirty="0" err="1"/>
              <a:t>was</a:t>
            </a:r>
            <a:r>
              <a:rPr lang="fi-FI" dirty="0"/>
              <a:t> Mao </a:t>
            </a:r>
            <a:r>
              <a:rPr lang="fi-FI" dirty="0" err="1"/>
              <a:t>able</a:t>
            </a:r>
            <a:r>
              <a:rPr lang="fi-FI" dirty="0"/>
              <a:t> to </a:t>
            </a:r>
            <a:r>
              <a:rPr lang="fi-FI" dirty="0" err="1"/>
              <a:t>maintain</a:t>
            </a:r>
            <a:r>
              <a:rPr lang="fi-FI" dirty="0"/>
              <a:t> </a:t>
            </a:r>
            <a:r>
              <a:rPr lang="fi-FI" dirty="0" err="1"/>
              <a:t>political</a:t>
            </a:r>
            <a:r>
              <a:rPr lang="fi-FI" dirty="0"/>
              <a:t> </a:t>
            </a:r>
            <a:r>
              <a:rPr lang="fi-FI" dirty="0" err="1"/>
              <a:t>control</a:t>
            </a:r>
            <a:r>
              <a:rPr lang="fi-FI" dirty="0"/>
              <a:t>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In 1954 new </a:t>
            </a:r>
            <a:r>
              <a:rPr lang="fi-FI" dirty="0" err="1"/>
              <a:t>Constitution</a:t>
            </a:r>
            <a:r>
              <a:rPr lang="fi-FI" dirty="0"/>
              <a:t>; </a:t>
            </a:r>
            <a:r>
              <a:rPr lang="fi-FI" dirty="0" err="1"/>
              <a:t>second</a:t>
            </a:r>
            <a:r>
              <a:rPr lang="fi-FI" dirty="0"/>
              <a:t> </a:t>
            </a:r>
            <a:r>
              <a:rPr lang="fi-FI" dirty="0" err="1"/>
              <a:t>stage</a:t>
            </a:r>
            <a:r>
              <a:rPr lang="fi-FI" dirty="0"/>
              <a:t> of the </a:t>
            </a:r>
            <a:r>
              <a:rPr lang="fi-FI" dirty="0" err="1"/>
              <a:t>revolution</a:t>
            </a:r>
            <a:r>
              <a:rPr lang="fi-FI" dirty="0"/>
              <a:t> ( </a:t>
            </a:r>
            <a:r>
              <a:rPr lang="fi-FI" dirty="0" err="1"/>
              <a:t>economy</a:t>
            </a:r>
            <a:r>
              <a:rPr lang="fi-FI" dirty="0"/>
              <a:t>&amp; social </a:t>
            </a:r>
            <a:r>
              <a:rPr lang="fi-FI" dirty="0" err="1"/>
              <a:t>approach</a:t>
            </a:r>
            <a:r>
              <a:rPr lang="fi-FI" dirty="0"/>
              <a:t>)</a:t>
            </a:r>
          </a:p>
          <a:p>
            <a:r>
              <a:rPr lang="fi-FI" dirty="0"/>
              <a:t>The 100 </a:t>
            </a:r>
            <a:r>
              <a:rPr lang="fi-FI" dirty="0" err="1"/>
              <a:t>Flowers</a:t>
            </a:r>
            <a:r>
              <a:rPr lang="fi-FI" dirty="0"/>
              <a:t> </a:t>
            </a:r>
            <a:r>
              <a:rPr lang="fi-FI" dirty="0" err="1"/>
              <a:t>Campaign</a:t>
            </a:r>
            <a:r>
              <a:rPr lang="fi-FI" dirty="0"/>
              <a:t> 1956-7</a:t>
            </a:r>
          </a:p>
          <a:p>
            <a:pPr>
              <a:buFontTx/>
              <a:buChar char="-"/>
            </a:pPr>
            <a:r>
              <a:rPr lang="fi-FI" dirty="0"/>
              <a:t>Open </a:t>
            </a:r>
            <a:r>
              <a:rPr lang="fi-FI" dirty="0" err="1"/>
              <a:t>criticism</a:t>
            </a:r>
            <a:r>
              <a:rPr lang="fi-FI" dirty="0"/>
              <a:t> </a:t>
            </a:r>
            <a:r>
              <a:rPr lang="fi-FI" dirty="0" err="1"/>
              <a:t>encouraged</a:t>
            </a:r>
            <a:r>
              <a:rPr lang="fi-FI" dirty="0"/>
              <a:t> ” </a:t>
            </a:r>
            <a:r>
              <a:rPr lang="fi-FI" dirty="0" err="1"/>
              <a:t>Let</a:t>
            </a:r>
            <a:r>
              <a:rPr lang="fi-FI" dirty="0"/>
              <a:t> a </a:t>
            </a:r>
            <a:r>
              <a:rPr lang="fi-FI" dirty="0" err="1"/>
              <a:t>hundred</a:t>
            </a:r>
            <a:r>
              <a:rPr lang="fi-FI" dirty="0"/>
              <a:t> </a:t>
            </a:r>
            <a:r>
              <a:rPr lang="fi-FI" dirty="0" err="1"/>
              <a:t>flowers</a:t>
            </a:r>
            <a:r>
              <a:rPr lang="fi-FI" dirty="0"/>
              <a:t> </a:t>
            </a:r>
            <a:r>
              <a:rPr lang="fi-FI" dirty="0" err="1"/>
              <a:t>blossom</a:t>
            </a:r>
            <a:r>
              <a:rPr lang="fi-FI" dirty="0"/>
              <a:t> and a </a:t>
            </a:r>
            <a:r>
              <a:rPr lang="fi-FI" dirty="0" err="1"/>
              <a:t>hundred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 of </a:t>
            </a:r>
            <a:r>
              <a:rPr lang="fi-FI" dirty="0" err="1"/>
              <a:t>thought</a:t>
            </a:r>
            <a:r>
              <a:rPr lang="fi-FI" dirty="0"/>
              <a:t> </a:t>
            </a:r>
            <a:r>
              <a:rPr lang="fi-FI" dirty="0" err="1"/>
              <a:t>flourish</a:t>
            </a:r>
            <a:r>
              <a:rPr lang="fi-FI" dirty="0"/>
              <a:t>”</a:t>
            </a:r>
          </a:p>
          <a:p>
            <a:pPr>
              <a:buFontTx/>
              <a:buChar char="-"/>
            </a:pPr>
            <a:r>
              <a:rPr lang="fi-FI" dirty="0"/>
              <a:t>A </a:t>
            </a:r>
            <a:r>
              <a:rPr lang="fi-FI" dirty="0" err="1"/>
              <a:t>Democratic</a:t>
            </a:r>
            <a:r>
              <a:rPr lang="fi-FI" dirty="0"/>
              <a:t> Wall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introduced</a:t>
            </a:r>
            <a:endParaRPr lang="fi-FI" dirty="0"/>
          </a:p>
          <a:p>
            <a:pPr>
              <a:buFontTx/>
              <a:buChar char="-"/>
            </a:pPr>
            <a:r>
              <a:rPr lang="fi-FI" dirty="0"/>
              <a:t>The </a:t>
            </a:r>
            <a:r>
              <a:rPr lang="fi-FI" dirty="0" err="1"/>
              <a:t>result</a:t>
            </a:r>
            <a:r>
              <a:rPr lang="fi-FI" dirty="0"/>
              <a:t>; Mao </a:t>
            </a:r>
            <a:r>
              <a:rPr lang="fi-FI" dirty="0" err="1"/>
              <a:t>called</a:t>
            </a:r>
            <a:r>
              <a:rPr lang="fi-FI" dirty="0"/>
              <a:t> the </a:t>
            </a:r>
            <a:r>
              <a:rPr lang="fi-FI" dirty="0" err="1"/>
              <a:t>campaign</a:t>
            </a:r>
            <a:r>
              <a:rPr lang="fi-FI" dirty="0"/>
              <a:t> </a:t>
            </a:r>
            <a:r>
              <a:rPr lang="fi-FI" dirty="0" err="1"/>
              <a:t>off</a:t>
            </a:r>
            <a:r>
              <a:rPr lang="fi-FI" dirty="0"/>
              <a:t>; </a:t>
            </a:r>
            <a:r>
              <a:rPr lang="fi-FI" dirty="0" err="1"/>
              <a:t>enemies</a:t>
            </a:r>
            <a:r>
              <a:rPr lang="fi-FI" dirty="0"/>
              <a:t> of the </a:t>
            </a:r>
            <a:r>
              <a:rPr lang="fi-FI" dirty="0" err="1"/>
              <a:t>state</a:t>
            </a:r>
            <a:r>
              <a:rPr lang="fi-FI" dirty="0"/>
              <a:t> </a:t>
            </a:r>
            <a:r>
              <a:rPr lang="fi-FI" dirty="0" err="1"/>
              <a:t>imprisoned</a:t>
            </a:r>
            <a:r>
              <a:rPr lang="fi-FI" dirty="0"/>
              <a:t>!</a:t>
            </a:r>
          </a:p>
          <a:p>
            <a:pPr>
              <a:buFontTx/>
              <a:buChar char="-"/>
            </a:pPr>
            <a:r>
              <a:rPr lang="fi-FI" dirty="0" err="1"/>
              <a:t>Interpretations</a:t>
            </a:r>
            <a:r>
              <a:rPr lang="fi-FI" dirty="0"/>
              <a:t>: Jung </a:t>
            </a:r>
            <a:r>
              <a:rPr lang="fi-FI" dirty="0" err="1"/>
              <a:t>Chang</a:t>
            </a:r>
            <a:r>
              <a:rPr lang="fi-FI" dirty="0"/>
              <a:t> / Philip Short</a:t>
            </a:r>
          </a:p>
        </p:txBody>
      </p:sp>
    </p:spTree>
    <p:extLst>
      <p:ext uri="{BB962C8B-B14F-4D97-AF65-F5344CB8AC3E}">
        <p14:creationId xmlns:p14="http://schemas.microsoft.com/office/powerpoint/2010/main" val="1879060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Mao´s</a:t>
            </a:r>
            <a:r>
              <a:rPr lang="fi-FI" dirty="0"/>
              <a:t> </a:t>
            </a:r>
            <a:r>
              <a:rPr lang="fi-FI" dirty="0" err="1"/>
              <a:t>disappearance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public</a:t>
            </a:r>
            <a:r>
              <a:rPr lang="fi-FI" dirty="0"/>
              <a:t> life, 1957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In 1959 </a:t>
            </a:r>
            <a:r>
              <a:rPr lang="fi-FI" dirty="0" err="1"/>
              <a:t>after</a:t>
            </a:r>
            <a:r>
              <a:rPr lang="fi-FI" dirty="0"/>
              <a:t> the Great </a:t>
            </a:r>
            <a:r>
              <a:rPr lang="fi-FI" dirty="0" err="1"/>
              <a:t>Leap</a:t>
            </a:r>
            <a:r>
              <a:rPr lang="fi-FI" dirty="0"/>
              <a:t> </a:t>
            </a:r>
            <a:r>
              <a:rPr lang="fi-FI" dirty="0" err="1"/>
              <a:t>Forward´s</a:t>
            </a:r>
            <a:r>
              <a:rPr lang="fi-FI" dirty="0"/>
              <a:t> </a:t>
            </a:r>
            <a:r>
              <a:rPr lang="fi-FI" dirty="0" err="1"/>
              <a:t>failure</a:t>
            </a:r>
            <a:r>
              <a:rPr lang="fi-FI" dirty="0"/>
              <a:t> </a:t>
            </a:r>
            <a:r>
              <a:rPr lang="fi-FI" dirty="0" err="1"/>
              <a:t>gave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position as PRC </a:t>
            </a:r>
            <a:r>
              <a:rPr lang="fi-FI" dirty="0" err="1"/>
              <a:t>Chairman</a:t>
            </a:r>
            <a:r>
              <a:rPr lang="fi-FI" dirty="0"/>
              <a:t> (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rule</a:t>
            </a:r>
            <a:r>
              <a:rPr lang="fi-FI" dirty="0"/>
              <a:t> </a:t>
            </a:r>
            <a:r>
              <a:rPr lang="fi-FI" dirty="0" err="1"/>
              <a:t>still</a:t>
            </a:r>
            <a:r>
              <a:rPr lang="fi-FI" dirty="0"/>
              <a:t> </a:t>
            </a:r>
            <a:r>
              <a:rPr lang="fi-FI" dirty="0" err="1"/>
              <a:t>continued</a:t>
            </a:r>
            <a:r>
              <a:rPr lang="fi-FI" dirty="0"/>
              <a:t>, </a:t>
            </a:r>
            <a:r>
              <a:rPr lang="fi-FI" dirty="0" err="1"/>
              <a:t>purge</a:t>
            </a:r>
            <a:r>
              <a:rPr lang="fi-FI" dirty="0"/>
              <a:t> of </a:t>
            </a:r>
            <a:r>
              <a:rPr lang="fi-FI" dirty="0" err="1"/>
              <a:t>Pend</a:t>
            </a:r>
            <a:r>
              <a:rPr lang="fi-FI" dirty="0"/>
              <a:t> </a:t>
            </a:r>
            <a:r>
              <a:rPr lang="fi-FI" dirty="0" err="1"/>
              <a:t>Dehuai</a:t>
            </a:r>
            <a:r>
              <a:rPr lang="fi-FI" dirty="0"/>
              <a:t>)</a:t>
            </a:r>
          </a:p>
          <a:p>
            <a:r>
              <a:rPr lang="fi-FI" dirty="0" err="1"/>
              <a:t>Lu</a:t>
            </a:r>
            <a:r>
              <a:rPr lang="fi-FI" dirty="0"/>
              <a:t> </a:t>
            </a:r>
            <a:r>
              <a:rPr lang="fi-FI" dirty="0" err="1"/>
              <a:t>Shaoqi</a:t>
            </a:r>
            <a:r>
              <a:rPr lang="fi-FI" dirty="0"/>
              <a:t> </a:t>
            </a:r>
            <a:r>
              <a:rPr lang="fi-FI" dirty="0" err="1"/>
              <a:t>became</a:t>
            </a:r>
            <a:r>
              <a:rPr lang="fi-FI" dirty="0"/>
              <a:t> </a:t>
            </a:r>
            <a:r>
              <a:rPr lang="fi-FI" dirty="0" err="1"/>
              <a:t>president</a:t>
            </a:r>
            <a:r>
              <a:rPr lang="fi-FI" dirty="0"/>
              <a:t> and </a:t>
            </a:r>
            <a:r>
              <a:rPr lang="fi-FI" dirty="0" err="1"/>
              <a:t>leader</a:t>
            </a:r>
            <a:r>
              <a:rPr lang="fi-FI" dirty="0"/>
              <a:t> of the party ( Deng Xiaoping  </a:t>
            </a:r>
            <a:r>
              <a:rPr lang="fi-FI" dirty="0" err="1"/>
              <a:t>also</a:t>
            </a:r>
            <a:r>
              <a:rPr lang="fi-FI" dirty="0"/>
              <a:t> in </a:t>
            </a:r>
            <a:r>
              <a:rPr lang="fi-FI" dirty="0" err="1"/>
              <a:t>charge</a:t>
            </a:r>
            <a:r>
              <a:rPr lang="fi-FI" dirty="0"/>
              <a:t>)</a:t>
            </a:r>
          </a:p>
          <a:p>
            <a:r>
              <a:rPr lang="fi-FI" dirty="0" err="1"/>
              <a:t>From</a:t>
            </a:r>
            <a:r>
              <a:rPr lang="fi-FI" dirty="0"/>
              <a:t> 1962 </a:t>
            </a:r>
            <a:r>
              <a:rPr lang="fi-FI" dirty="0" err="1"/>
              <a:t>introduction</a:t>
            </a:r>
            <a:r>
              <a:rPr lang="fi-FI" dirty="0"/>
              <a:t> of ” </a:t>
            </a:r>
            <a:r>
              <a:rPr lang="fi-FI" dirty="0" err="1"/>
              <a:t>Socialist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 </a:t>
            </a:r>
            <a:r>
              <a:rPr lang="fi-FI" dirty="0" err="1"/>
              <a:t>Movement</a:t>
            </a:r>
            <a:r>
              <a:rPr lang="fi-FI" dirty="0"/>
              <a:t>” </a:t>
            </a:r>
            <a:r>
              <a:rPr lang="fi-FI" dirty="0" err="1"/>
              <a:t>by</a:t>
            </a:r>
            <a:r>
              <a:rPr lang="fi-FI" dirty="0"/>
              <a:t> MAO, the </a:t>
            </a:r>
            <a:r>
              <a:rPr lang="fi-FI" dirty="0" err="1"/>
              <a:t>revolution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continue</a:t>
            </a:r>
            <a:r>
              <a:rPr lang="fi-FI" dirty="0"/>
              <a:t>!</a:t>
            </a:r>
          </a:p>
          <a:p>
            <a:r>
              <a:rPr lang="fi-FI" dirty="0" err="1"/>
              <a:t>Cultural</a:t>
            </a:r>
            <a:r>
              <a:rPr lang="fi-FI" dirty="0"/>
              <a:t>   </a:t>
            </a:r>
            <a:r>
              <a:rPr lang="fi-FI" dirty="0" err="1"/>
              <a:t>Revolution</a:t>
            </a:r>
            <a:r>
              <a:rPr lang="fi-FI" dirty="0"/>
              <a:t> , 1966-67 </a:t>
            </a:r>
          </a:p>
        </p:txBody>
      </p:sp>
    </p:spTree>
    <p:extLst>
      <p:ext uri="{BB962C8B-B14F-4D97-AF65-F5344CB8AC3E}">
        <p14:creationId xmlns:p14="http://schemas.microsoft.com/office/powerpoint/2010/main" val="2213508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The Little Red </a:t>
            </a:r>
            <a:r>
              <a:rPr lang="fi-FI" dirty="0" err="1"/>
              <a:t>Book</a:t>
            </a:r>
            <a:r>
              <a:rPr lang="fi-FI" dirty="0"/>
              <a:t> and </a:t>
            </a:r>
            <a:r>
              <a:rPr lang="fi-FI" dirty="0" err="1"/>
              <a:t>Maos´s</a:t>
            </a:r>
            <a:r>
              <a:rPr lang="fi-FI" dirty="0"/>
              <a:t> </a:t>
            </a:r>
            <a:r>
              <a:rPr lang="fi-FI" dirty="0" err="1"/>
              <a:t>Ideology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Choose</a:t>
            </a:r>
            <a:r>
              <a:rPr lang="fi-FI" dirty="0"/>
              <a:t> </a:t>
            </a:r>
            <a:r>
              <a:rPr lang="fi-FI" dirty="0" err="1"/>
              <a:t>three</a:t>
            </a:r>
            <a:r>
              <a:rPr lang="fi-FI" dirty="0"/>
              <a:t> </a:t>
            </a:r>
            <a:r>
              <a:rPr lang="fi-FI" dirty="0" err="1"/>
              <a:t>issues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want</a:t>
            </a:r>
            <a:r>
              <a:rPr lang="fi-FI" dirty="0"/>
              <a:t> to </a:t>
            </a:r>
            <a:r>
              <a:rPr lang="fi-FI" dirty="0" err="1"/>
              <a:t>investigate</a:t>
            </a:r>
            <a:r>
              <a:rPr lang="fi-FI" dirty="0"/>
              <a:t> </a:t>
            </a:r>
          </a:p>
          <a:p>
            <a:r>
              <a:rPr lang="fi-FI" dirty="0" err="1"/>
              <a:t>Combine</a:t>
            </a:r>
            <a:r>
              <a:rPr lang="fi-FI" dirty="0"/>
              <a:t> </a:t>
            </a:r>
            <a:r>
              <a:rPr lang="fi-FI" dirty="0" err="1"/>
              <a:t>Mao´s</a:t>
            </a:r>
            <a:r>
              <a:rPr lang="fi-FI" dirty="0"/>
              <a:t> </a:t>
            </a:r>
            <a:r>
              <a:rPr lang="fi-FI" dirty="0" err="1"/>
              <a:t>writings</a:t>
            </a:r>
            <a:r>
              <a:rPr lang="fi-FI" dirty="0"/>
              <a:t> with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ideology</a:t>
            </a:r>
            <a:r>
              <a:rPr lang="fi-FI" dirty="0"/>
              <a:t> </a:t>
            </a:r>
          </a:p>
          <a:p>
            <a:r>
              <a:rPr lang="fi-FI" dirty="0" err="1"/>
              <a:t>Strengths</a:t>
            </a:r>
            <a:r>
              <a:rPr lang="fi-FI" dirty="0"/>
              <a:t> / </a:t>
            </a:r>
            <a:r>
              <a:rPr lang="fi-FI" dirty="0" err="1"/>
              <a:t>weaknesses</a:t>
            </a:r>
            <a:r>
              <a:rPr lang="fi-FI" dirty="0"/>
              <a:t> of </a:t>
            </a:r>
            <a:r>
              <a:rPr lang="fi-FI" dirty="0" err="1"/>
              <a:t>Mao´s</a:t>
            </a:r>
            <a:r>
              <a:rPr lang="fi-FI" dirty="0"/>
              <a:t> </a:t>
            </a:r>
            <a:r>
              <a:rPr lang="fi-FI" dirty="0" err="1"/>
              <a:t>writings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85369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104</TotalTime>
  <Words>357</Words>
  <Application>Microsoft Office PowerPoint</Application>
  <PresentationFormat>Näytössä katseltava diaesitys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Book Antiqua</vt:lpstr>
      <vt:lpstr>Lucida Sans</vt:lpstr>
      <vt:lpstr>Wingdings</vt:lpstr>
      <vt:lpstr>Wingdings 2</vt:lpstr>
      <vt:lpstr>Wingdings 3</vt:lpstr>
      <vt:lpstr>Huippu</vt:lpstr>
      <vt:lpstr>Establisment and Consolidation/ MAO</vt:lpstr>
      <vt:lpstr>Government system of China</vt:lpstr>
      <vt:lpstr>PowerPoint-esitys</vt:lpstr>
      <vt:lpstr>Mass Mobilisation Campaigns</vt:lpstr>
      <vt:lpstr>First major Purge of the Party, 1954</vt:lpstr>
      <vt:lpstr>How was Mao able to maintain political control?</vt:lpstr>
      <vt:lpstr>Mao´s disappearance from public life, 1957</vt:lpstr>
      <vt:lpstr>The Little Red Book and Maos´s Ideology</vt:lpstr>
    </vt:vector>
  </TitlesOfParts>
  <Company>JAO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Establisment and Consolidation/ MAO</dc:title>
  <dc:creator>Soininen Sari</dc:creator>
  <cp:lastModifiedBy>Soininen Susanna</cp:lastModifiedBy>
  <cp:revision>10</cp:revision>
  <dcterms:created xsi:type="dcterms:W3CDTF">2015-01-16T05:49:00Z</dcterms:created>
  <dcterms:modified xsi:type="dcterms:W3CDTF">2017-02-08T12:15:15Z</dcterms:modified>
</cp:coreProperties>
</file>