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8ED751-2CD0-8D5B-B54D-CD8E4FB9CD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A237571-6A56-3B68-483F-05B537BF78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D1BD283-F5A4-ADF4-E8AB-E71F59518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AFBE-6BAB-4517-858D-009CC776F9F8}" type="datetimeFigureOut">
              <a:rPr lang="fi-FI" smtClean="0"/>
              <a:t>30.11.2024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B25F215-2719-9177-3466-ACC70FB60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FF0E550-00BD-8111-CABC-23961F7DD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08AA-48DF-4106-A5AD-6C7684EB9C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9078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ACD8C8-9F44-3671-CD4A-A40E884C1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B4FC6A8-38CB-E10E-2F95-A78FA55CD6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06FBEA8-4952-7CF8-F92C-C165A2AB7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AFBE-6BAB-4517-858D-009CC776F9F8}" type="datetimeFigureOut">
              <a:rPr lang="fi-FI" smtClean="0"/>
              <a:t>30.11.2024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3AD5297-CE66-A6E7-8726-FBE21C598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8CF6352-869C-DE48-1543-20C045293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08AA-48DF-4106-A5AD-6C7684EB9C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4900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4087009-027D-13DE-3DA1-5AE7D20D26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E68392B-F757-18B6-3BAF-48FEE671EA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7496719-2777-8BD8-72AE-01AFF0058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AFBE-6BAB-4517-858D-009CC776F9F8}" type="datetimeFigureOut">
              <a:rPr lang="fi-FI" smtClean="0"/>
              <a:t>30.11.2024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26F37C1-0622-D583-6D4D-844AC4BDD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2985F40-D4B4-BB39-4709-2433027F6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08AA-48DF-4106-A5AD-6C7684EB9C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2572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E72781-F565-96D1-5835-206656757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F28A704-4AA8-9FAB-A53F-C7FD3DA5D9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54E3765-5E58-750E-9B28-75086D2EA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AFBE-6BAB-4517-858D-009CC776F9F8}" type="datetimeFigureOut">
              <a:rPr lang="fi-FI" smtClean="0"/>
              <a:t>30.11.2024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C8ED325-DB3D-F983-8B4B-E44F59D66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9F8260B-3D97-F31F-93CA-2C256B660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08AA-48DF-4106-A5AD-6C7684EB9C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0066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E73F39-6A81-EA71-30E4-496E42C56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BBEE7F3-DC63-682F-A53D-6F3622BC51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B678623-0A64-CD6F-DD2D-1E49B640D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AFBE-6BAB-4517-858D-009CC776F9F8}" type="datetimeFigureOut">
              <a:rPr lang="fi-FI" smtClean="0"/>
              <a:t>30.11.2024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29778A7-3E6B-63AC-E652-940004785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7A37741-9D3E-9D45-D62A-57C68D3E1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08AA-48DF-4106-A5AD-6C7684EB9C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8680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B1975F8-49C3-5495-8949-0C85DFC38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90B5D1-4A6A-C149-8CDD-2470AFF75A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44B9B87-751F-1357-2423-0A0C29D598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FE66FE8-462C-93A6-85F6-234991875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AFBE-6BAB-4517-858D-009CC776F9F8}" type="datetimeFigureOut">
              <a:rPr lang="fi-FI" smtClean="0"/>
              <a:t>30.11.2024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5D2CA64-F2AE-4074-70B6-AA626B801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9361EDE-5888-3023-A275-8D305BC1C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08AA-48DF-4106-A5AD-6C7684EB9C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2176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AF55FC-F153-EA07-A787-9BB4D425E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3CA9468-04A2-3BB9-3FC9-5DE63E15C7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D6A304E-D110-075F-D0E2-A460C551D9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B9DBABF-9104-76F8-5042-A7193885AB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5D11997-49B3-1639-3799-B8D5078832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D87756C-0B42-21AC-5D51-ADB4DEFA5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AFBE-6BAB-4517-858D-009CC776F9F8}" type="datetimeFigureOut">
              <a:rPr lang="fi-FI" smtClean="0"/>
              <a:t>30.11.2024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1FC972E-0EE7-DF4A-38A9-23ADE7F65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2B041E9-4393-8591-8CF0-838EB5AB1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08AA-48DF-4106-A5AD-6C7684EB9C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1912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6D88BB-53B1-3EE8-307A-D3A779C3F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4CEA2DB-8B06-6290-10E0-14A8CEF84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AFBE-6BAB-4517-858D-009CC776F9F8}" type="datetimeFigureOut">
              <a:rPr lang="fi-FI" smtClean="0"/>
              <a:t>30.11.2024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A03C0A2-E69E-2B90-C46B-C37B667FF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5ADA81C-1453-9D49-CAD2-09F3C2841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08AA-48DF-4106-A5AD-6C7684EB9C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7343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670D4CE-B796-99F2-6A67-97FF001B9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AFBE-6BAB-4517-858D-009CC776F9F8}" type="datetimeFigureOut">
              <a:rPr lang="fi-FI" smtClean="0"/>
              <a:t>30.11.2024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127CA29-DC93-75DA-17D1-62BCCA21F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F49461B-758E-E317-647E-855A9F156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08AA-48DF-4106-A5AD-6C7684EB9C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4572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BCE72A-216A-D516-4F45-9D39D0035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B7499A-6A83-F553-6FDB-0F61330A6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4018DAD-D9D5-0A1A-78E6-68BAB54F5A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F411821-C888-51F6-17AE-6EE9BE359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AFBE-6BAB-4517-858D-009CC776F9F8}" type="datetimeFigureOut">
              <a:rPr lang="fi-FI" smtClean="0"/>
              <a:t>30.11.2024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1D5819B-85B7-0AF2-A070-73C6FB4C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70838F3-A6DB-E851-BCA1-ED608BB05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08AA-48DF-4106-A5AD-6C7684EB9C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8232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F7C704-13C9-5C8B-0481-6499DEDF3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15A511D-0727-D4BD-6ECA-991D67FB41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42CB6B1-D157-654E-350B-7963F8B467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19610C9-BAB2-C473-FE78-567735726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AFBE-6BAB-4517-858D-009CC776F9F8}" type="datetimeFigureOut">
              <a:rPr lang="fi-FI" smtClean="0"/>
              <a:t>30.11.2024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8180443-0FDD-1FFE-CF10-6E1F15603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93C51B1-012F-ABFE-2A76-87F623EED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08AA-48DF-4106-A5AD-6C7684EB9C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48105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874DBAF-859C-7CFB-6CF7-A7F16CCF6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50D8E9B-4121-98B3-704A-29CE2C391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4DB3157-0157-520C-8F73-AC88DBC5B5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36AFBE-6BAB-4517-858D-009CC776F9F8}" type="datetimeFigureOut">
              <a:rPr lang="fi-FI" smtClean="0"/>
              <a:t>30.11.2024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36D7FE-254D-425E-D5B5-64EE16BC31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37CC9CB-C9C7-D6F9-04DB-3ACA32C031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0508AA-48DF-4106-A5AD-6C7684EB9C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7811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003ACD-AB30-7988-264A-AC2D62D5AB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Oppitunnit 13-14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F3FDE8E-8037-ADDD-D435-5DD624C8E6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Ympyrän tangentti</a:t>
            </a:r>
          </a:p>
        </p:txBody>
      </p:sp>
    </p:spTree>
    <p:extLst>
      <p:ext uri="{BB962C8B-B14F-4D97-AF65-F5344CB8AC3E}">
        <p14:creationId xmlns:p14="http://schemas.microsoft.com/office/powerpoint/2010/main" val="3483716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A35991DB-2DF9-E7C5-5AEC-9862F5ADB2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7523" y="565272"/>
            <a:ext cx="9217099" cy="4802187"/>
          </a:xfrm>
        </p:spPr>
      </p:pic>
    </p:spTree>
    <p:extLst>
      <p:ext uri="{BB962C8B-B14F-4D97-AF65-F5344CB8AC3E}">
        <p14:creationId xmlns:p14="http://schemas.microsoft.com/office/powerpoint/2010/main" val="3768873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59DB8A-4BC9-C8C9-A338-2C44144E4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Esimerkki 1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2C2E0339-D6FA-4309-E1E1-C9020BA20F2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7053775" cy="4351338"/>
              </a:xfrm>
            </p:spPr>
            <p:txBody>
              <a:bodyPr/>
              <a:lstStyle/>
              <a:p>
                <a:r>
                  <a:rPr lang="fi-FI" sz="2400" dirty="0"/>
                  <a:t>Laske tangenttikulman </a:t>
                </a:r>
                <a14:m>
                  <m:oMath xmlns:m="http://schemas.openxmlformats.org/officeDocument/2006/math"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fi-FI" sz="2400" dirty="0"/>
                  <a:t> suuruus ja sitä vastaavan keskuskulman suuruus.</a:t>
                </a:r>
              </a:p>
              <a:p>
                <a:endParaRPr lang="fi-FI" dirty="0"/>
              </a:p>
            </p:txBody>
          </p:sp>
        </mc:Choice>
        <mc:Fallback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2C2E0339-D6FA-4309-E1E1-C9020BA20F2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7053775" cy="4351338"/>
              </a:xfrm>
              <a:blipFill>
                <a:blip r:embed="rId2"/>
                <a:stretch>
                  <a:fillRect l="-1210" t="-1821" r="-1815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Kuva 4">
            <a:extLst>
              <a:ext uri="{FF2B5EF4-FFF2-40B4-BE49-F238E27FC236}">
                <a16:creationId xmlns:a16="http://schemas.microsoft.com/office/drawing/2014/main" id="{7B74D2EF-EEA0-F829-E0C0-75CD92BBD22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7863" r="13158"/>
          <a:stretch/>
        </p:blipFill>
        <p:spPr>
          <a:xfrm>
            <a:off x="8581292" y="1108281"/>
            <a:ext cx="2870982" cy="5068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269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D3C3D8-1823-09BA-F4BF-FED3B3B78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0604"/>
            <a:ext cx="10515600" cy="1325563"/>
          </a:xfrm>
        </p:spPr>
        <p:txBody>
          <a:bodyPr/>
          <a:lstStyle/>
          <a:p>
            <a:r>
              <a:rPr lang="fi-FI" dirty="0"/>
              <a:t>Esimerkki 2</a:t>
            </a:r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E45BD1F0-EDED-2900-95A3-631414721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Laske kuvan ympyrän kehän pituus.</a:t>
            </a:r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C2EAAD5E-1B5E-B49D-5338-4BFA230B6C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8202" y="1825625"/>
            <a:ext cx="4275598" cy="3343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233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45A880-AF85-E841-4339-C63B60B32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Esimerkki 3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782648A9-4296-7E26-38B6-88F4B6DD03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346388"/>
            <a:ext cx="6428874" cy="1004991"/>
          </a:xfr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0C00B662-1ED1-34D1-FAB0-BC7E8EFD8B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1543" y="915782"/>
            <a:ext cx="4315427" cy="5468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90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A6BEB7-EE64-4DC8-3A3B-8C077036B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Esimerkki 4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88526A89-921E-7F0B-C4B8-A0388FB48C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440615"/>
            <a:ext cx="3799759" cy="4351338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5236D2A9-F578-5D0F-0F1C-CD8DB1E523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4080" y="275785"/>
            <a:ext cx="4686954" cy="6306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434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3A6E77-48AD-04B7-E6B3-0CEA40A80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Kehäkulma on puolet keskuskulmasta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8356DC55-E710-F0DC-08CC-0151A898FC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575486"/>
            <a:ext cx="7544853" cy="2734057"/>
          </a:xfr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B74DB9B0-32F0-19AB-4BD9-6A47AC4E82F7}"/>
              </a:ext>
            </a:extLst>
          </p:cNvPr>
          <p:cNvSpPr txBox="1"/>
          <p:nvPr/>
        </p:nvSpPr>
        <p:spPr>
          <a:xfrm>
            <a:off x="746958" y="5279804"/>
            <a:ext cx="79600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rgbClr val="FF0000"/>
                </a:solidFill>
              </a:rPr>
              <a:t>Tätä asiaa ei ole oppikirjassanne eikä taulukkokirjassa, eli se pitää muistaa ulkoa.</a:t>
            </a:r>
          </a:p>
        </p:txBody>
      </p:sp>
    </p:spTree>
    <p:extLst>
      <p:ext uri="{BB962C8B-B14F-4D97-AF65-F5344CB8AC3E}">
        <p14:creationId xmlns:p14="http://schemas.microsoft.com/office/powerpoint/2010/main" val="2996677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395A9A0F-0EE5-D6CF-31F6-70BCE5E05A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5694" y="390326"/>
            <a:ext cx="5677730" cy="2286288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9DB9D11F-4E78-6CA9-F081-7BBBAE503C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8412" y="1713819"/>
            <a:ext cx="5801223" cy="4505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03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D4C6571B-1F39-495C-3846-49FB8BFE883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-2179" t="-2689" r="40024" b="32048"/>
          <a:stretch/>
        </p:blipFill>
        <p:spPr>
          <a:xfrm>
            <a:off x="702644" y="327991"/>
            <a:ext cx="4235116" cy="1770316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28F7C981-7DA2-9F2B-45F9-05477CB6A5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0318" y="327991"/>
            <a:ext cx="5668124" cy="5922870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D47BEB9A-D93E-6B67-F6E7-26DCBF60D0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5348" y="2027979"/>
            <a:ext cx="2195861" cy="2070594"/>
          </a:xfrm>
          <a:prstGeom prst="rect">
            <a:avLst/>
          </a:prstGeom>
        </p:spPr>
      </p:pic>
      <p:cxnSp>
        <p:nvCxnSpPr>
          <p:cNvPr id="11" name="Suora yhdysviiva 10">
            <a:extLst>
              <a:ext uri="{FF2B5EF4-FFF2-40B4-BE49-F238E27FC236}">
                <a16:creationId xmlns:a16="http://schemas.microsoft.com/office/drawing/2014/main" id="{C0CE1214-1EE8-E43F-43D5-17D6553441B0}"/>
              </a:ext>
            </a:extLst>
          </p:cNvPr>
          <p:cNvCxnSpPr/>
          <p:nvPr/>
        </p:nvCxnSpPr>
        <p:spPr>
          <a:xfrm>
            <a:off x="5784783" y="0"/>
            <a:ext cx="0" cy="6858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4335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46</Words>
  <Application>Microsoft Office PowerPoint</Application>
  <PresentationFormat>Laajakuva</PresentationFormat>
  <Paragraphs>10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Cambria Math</vt:lpstr>
      <vt:lpstr>Office-teema</vt:lpstr>
      <vt:lpstr>Oppitunnit 13-14</vt:lpstr>
      <vt:lpstr>PowerPoint-esitys</vt:lpstr>
      <vt:lpstr>Esimerkki 1</vt:lpstr>
      <vt:lpstr>Esimerkki 2</vt:lpstr>
      <vt:lpstr>Esimerkki 3</vt:lpstr>
      <vt:lpstr>Esimerkki 4</vt:lpstr>
      <vt:lpstr>Kehäkulma on puolet keskuskulmasta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Brenda Simenson</dc:creator>
  <cp:lastModifiedBy>Brenda Simenson</cp:lastModifiedBy>
  <cp:revision>1</cp:revision>
  <dcterms:created xsi:type="dcterms:W3CDTF">2024-11-30T10:23:30Z</dcterms:created>
  <dcterms:modified xsi:type="dcterms:W3CDTF">2024-11-30T11:52:05Z</dcterms:modified>
</cp:coreProperties>
</file>