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4" r:id="rId1"/>
  </p:sldMasterIdLst>
  <p:notesMasterIdLst>
    <p:notesMasterId r:id="rId4"/>
  </p:notesMasterIdLst>
  <p:sldIdLst>
    <p:sldId id="256" r:id="rId2"/>
    <p:sldId id="257" r:id="rId3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7" d="100"/>
          <a:sy n="27" d="100"/>
        </p:scale>
        <p:origin x="13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" name="Google Shape;6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" name="Google Shape;7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6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6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6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59" name="Google Shape;59;p7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0" name="Google Shape;60;p7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1" name="Google Shape;61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8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9. Tiedon vallankumous </a:t>
            </a:r>
            <a:br>
              <a:rPr lang="fi-FI"/>
            </a:br>
            <a:r>
              <a:rPr lang="fi-FI"/>
              <a:t>ja uusi maailmankuva</a:t>
            </a:r>
            <a:br>
              <a:rPr lang="fi-FI"/>
            </a:br>
            <a:br>
              <a:rPr lang="fi-FI"/>
            </a:br>
            <a:r>
              <a:rPr lang="fi-FI"/>
              <a:t>TIETOISKU: KIRJAPAINOTAIDON VAIKUTUKSET</a:t>
            </a:r>
            <a:endParaRPr/>
          </a:p>
        </p:txBody>
      </p:sp>
      <p:sp>
        <p:nvSpPr>
          <p:cNvPr id="68" name="Google Shape;68;p8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9</a:t>
            </a:r>
            <a:endParaRPr/>
          </a:p>
        </p:txBody>
      </p:sp>
      <p:pic>
        <p:nvPicPr>
          <p:cNvPr id="76" name="Google Shape;76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42551" y="2401150"/>
            <a:ext cx="17298898" cy="10264263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9"/>
          <p:cNvSpPr txBox="1"/>
          <p:nvPr/>
        </p:nvSpPr>
        <p:spPr>
          <a:xfrm>
            <a:off x="1621944" y="654783"/>
            <a:ext cx="21055176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rPr>
              <a:t>Kirjapainotaidon vaikutukset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Mukautettu</PresentationFormat>
  <Paragraphs>6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9. Tiedon vallankumous  ja uusi maailmankuva  TIETOISKU: KIRJAPAINOTAIDON VAIKUTUKSET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Tiedon vallankumous  ja uusi maailmankuva  TIETOISKU: KIRJAPAINOTAIDON VAIKUTUKSET</dc:title>
  <cp:lastModifiedBy>karri</cp:lastModifiedBy>
  <cp:revision>1</cp:revision>
  <dcterms:modified xsi:type="dcterms:W3CDTF">2021-12-13T09:51:34Z</dcterms:modified>
</cp:coreProperties>
</file>