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0" r:id="rId4"/>
    <p:sldId id="263" r:id="rId5"/>
    <p:sldId id="264" r:id="rId6"/>
    <p:sldId id="266" r:id="rId7"/>
    <p:sldId id="284" r:id="rId8"/>
    <p:sldId id="268" r:id="rId9"/>
    <p:sldId id="270" r:id="rId10"/>
    <p:sldId id="273" r:id="rId11"/>
    <p:sldId id="288" r:id="rId12"/>
    <p:sldId id="274" r:id="rId13"/>
    <p:sldId id="283" r:id="rId14"/>
    <p:sldId id="275" r:id="rId15"/>
    <p:sldId id="271" r:id="rId16"/>
    <p:sldId id="286" r:id="rId17"/>
    <p:sldId id="287" r:id="rId18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2F969-21E8-4B89-A5E7-BB4E36E2D72E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69783-110E-4F4B-B4D6-DFD89CFB3D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44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2AECB-3586-4CC8-AC36-881EF7986FA6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764B6-6EF7-409C-AD82-9CAD718D52C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38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64B6-6EF7-409C-AD82-9CAD718D52CF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64B6-6EF7-409C-AD82-9CAD718D52CF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38DEE0-B554-45DE-8197-3EEB86C5FF23}" type="datetimeFigureOut">
              <a:rPr lang="fi-FI" smtClean="0"/>
              <a:pPr/>
              <a:t>16.11.2018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9EAC5D-2055-4F24-9A0E-DC2B95CF3FD2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262464" cy="3240360"/>
          </a:xfrm>
        </p:spPr>
        <p:txBody>
          <a:bodyPr>
            <a:noAutofit/>
          </a:bodyPr>
          <a:lstStyle/>
          <a:p>
            <a:r>
              <a:rPr lang="fi-FI" sz="4800" b="1" dirty="0" smtClean="0"/>
              <a:t/>
            </a:r>
            <a:br>
              <a:rPr lang="fi-FI" sz="4800" b="1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b="1" dirty="0" smtClean="0"/>
              <a:t>LPES015 </a:t>
            </a:r>
            <a:br>
              <a:rPr lang="fi-FI" sz="4800" b="1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 smtClean="0"/>
              <a:t>LPES015 </a:t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>					</a:t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> </a:t>
            </a:r>
            <a:br>
              <a:rPr lang="fi-FI" sz="4800" dirty="0" smtClean="0"/>
            </a:br>
            <a:r>
              <a:rPr lang="fi-FI" sz="4800" dirty="0"/>
              <a:t/>
            </a:r>
            <a:br>
              <a:rPr lang="fi-FI" sz="4800" dirty="0"/>
            </a:b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b="1" dirty="0" smtClean="0"/>
              <a:t/>
            </a:r>
            <a:br>
              <a:rPr lang="fi-FI" sz="4800" b="1" dirty="0" smtClean="0"/>
            </a:br>
            <a:r>
              <a:rPr lang="fi-FI" sz="4800" b="1" dirty="0" smtClean="0"/>
              <a:t>Merja Kalaja</a:t>
            </a:r>
            <a:endParaRPr lang="fi-FI" sz="48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2945922"/>
          </a:xfrm>
        </p:spPr>
        <p:txBody>
          <a:bodyPr>
            <a:normAutofit/>
          </a:bodyPr>
          <a:lstStyle/>
          <a:p>
            <a:r>
              <a:rPr lang="fi-FI" sz="4400" dirty="0" err="1" smtClean="0"/>
              <a:t>Pilatesharjoitus</a:t>
            </a:r>
            <a:endParaRPr lang="fi-FI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Kissa </a:t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sz="3100" dirty="0" smtClean="0"/>
              <a:t>selkärangan liikkuvuus ja keskiasennonlöytäminen</a:t>
            </a:r>
            <a:r>
              <a:rPr lang="fi-FI" dirty="0" smtClean="0"/>
              <a:t>)</a:t>
            </a:r>
            <a:br>
              <a:rPr lang="fi-FI" dirty="0" smtClean="0"/>
            </a:br>
            <a:r>
              <a:rPr lang="fi-FI" sz="3100" dirty="0" smtClean="0"/>
              <a:t>Pyöristys häntäluusta päälakeen (UH) </a:t>
            </a:r>
            <a:br>
              <a:rPr lang="fi-FI" sz="3100" dirty="0" smtClean="0"/>
            </a:br>
            <a:r>
              <a:rPr lang="fi-FI" sz="3100" dirty="0" smtClean="0"/>
              <a:t>Ojennus häntäluusta päälakeen  (SH)</a:t>
            </a:r>
            <a:endParaRPr lang="fi-FI" sz="3100" dirty="0"/>
          </a:p>
        </p:txBody>
      </p:sp>
      <p:pic>
        <p:nvPicPr>
          <p:cNvPr id="19458" name="Picture 2" descr="U:\Merja\PILATES\Keskikurssikuvat\IMGP0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19459" name="Picture 3" descr="U:\Merja\PILATES\Keskikurssikuvat\IMGP05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72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Konttausasento vastakkaiset raajat</a:t>
            </a:r>
            <a:r>
              <a:rPr lang="fi-FI" dirty="0"/>
              <a:t/>
            </a:r>
            <a:br>
              <a:rPr lang="fi-FI" dirty="0"/>
            </a:br>
            <a:r>
              <a:rPr lang="fi-FI" sz="3100" dirty="0" smtClean="0"/>
              <a:t>lapatuen hallinta, selkärangan neutraali</a:t>
            </a:r>
            <a:br>
              <a:rPr lang="fi-FI" sz="3100" dirty="0" smtClean="0"/>
            </a:br>
            <a:r>
              <a:rPr lang="fi-FI" sz="3100" dirty="0" smtClean="0"/>
              <a:t>loiva S</a:t>
            </a:r>
            <a:br>
              <a:rPr lang="fi-FI" sz="3100" dirty="0" smtClean="0"/>
            </a:br>
            <a:r>
              <a:rPr lang="fi-FI" sz="3100" dirty="0" smtClean="0"/>
              <a:t>Ojennus (UH) –paluu (SH)</a:t>
            </a:r>
            <a:endParaRPr lang="fi-FI" sz="3100" dirty="0"/>
          </a:p>
        </p:txBody>
      </p:sp>
      <p:pic>
        <p:nvPicPr>
          <p:cNvPr id="18435" name="Picture 3" descr="U:\Merja\PILATES\Keskikurssikuvat\IMGP05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18436" name="Picture 4" descr="U:\Merja\PILATES\Keskikurssikuvat\IMGP05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Lankku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UH:lla</a:t>
            </a:r>
            <a:r>
              <a:rPr lang="fi-FI" dirty="0" smtClean="0"/>
              <a:t> jalannostot</a:t>
            </a:r>
          </a:p>
          <a:p>
            <a:r>
              <a:rPr lang="fi-FI" dirty="0" smtClean="0"/>
              <a:t>Lantion hallinta: alaselän asento säilytetään neutraalina</a:t>
            </a:r>
          </a:p>
          <a:p>
            <a:r>
              <a:rPr lang="fi-FI" dirty="0" smtClean="0"/>
              <a:t>Jalannostossa  lonkat pystyvät tasan ja lapatuen hallinta, yläselkä leveänä</a:t>
            </a:r>
          </a:p>
          <a:p>
            <a:endParaRPr lang="fi-FI" dirty="0"/>
          </a:p>
        </p:txBody>
      </p:sp>
      <p:pic>
        <p:nvPicPr>
          <p:cNvPr id="6146" name="Picture 2" descr="U:\Merja\PILATES\Keskikurssikuvat\IMGP05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Rintarangan kierto kyljittäin eli vaaka</a:t>
            </a:r>
            <a:br>
              <a:rPr lang="fi-FI" sz="3600" dirty="0" smtClean="0"/>
            </a:br>
            <a:r>
              <a:rPr lang="fi-FI" sz="3600" dirty="0" err="1" smtClean="0"/>
              <a:t>Kyljinasentokeskilinjassa</a:t>
            </a:r>
            <a:r>
              <a:rPr lang="fi-FI" sz="3600" dirty="0" smtClean="0"/>
              <a:t> jokaisen kierron välissä (SH) ja kierto eteen ja taakse (UH). Alajalka voi olla myös koukussa</a:t>
            </a:r>
            <a:br>
              <a:rPr lang="fi-FI" sz="3600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21506" name="Picture 2" descr="U:\Merja\PILATES\Keskikurssikuvat\IMGP0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21507" name="Picture 3" descr="U:\Merja\PILATES\Keskikurssikuvat\IMGP0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Rolling </a:t>
            </a:r>
            <a:r>
              <a:rPr lang="fi-FI" dirty="0" err="1" smtClean="0"/>
              <a:t>like</a:t>
            </a:r>
            <a:r>
              <a:rPr lang="fi-FI" dirty="0" smtClean="0"/>
              <a:t> a Ball</a:t>
            </a:r>
            <a:br>
              <a:rPr lang="fi-FI" dirty="0" smtClean="0"/>
            </a:br>
            <a:r>
              <a:rPr lang="fi-FI" sz="3100" dirty="0" smtClean="0"/>
              <a:t>C kaaren säilyttäminen: taakse SH –ylös paluu UH</a:t>
            </a:r>
            <a:endParaRPr lang="fi-FI" sz="3100" dirty="0"/>
          </a:p>
        </p:txBody>
      </p:sp>
      <p:pic>
        <p:nvPicPr>
          <p:cNvPr id="15362" name="Picture 2" descr="U:\Merja\PILATES\Keskikurssikuvat\IMGP0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15363" name="Picture 3" descr="U:\Merja\PILATES\Keskikurssikuvat\IMGP05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Spine</a:t>
            </a:r>
            <a:r>
              <a:rPr lang="fi-FI" dirty="0" smtClean="0"/>
              <a:t> twist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Kierto SH vaihto UH</a:t>
            </a:r>
          </a:p>
          <a:p>
            <a:endParaRPr lang="fi-FI" dirty="0"/>
          </a:p>
          <a:p>
            <a:r>
              <a:rPr lang="fi-FI" dirty="0" smtClean="0"/>
              <a:t>Selkärangan neutraaliasennon säilyttäminen istuen ja kiertäen </a:t>
            </a:r>
          </a:p>
          <a:p>
            <a:r>
              <a:rPr lang="fi-FI" dirty="0" smtClean="0"/>
              <a:t>Käytä koroketta lantion alla. Voit myös tehdä liikkeen tuolilla istuen jalkapohjat lattialla istuinluiden linjassa</a:t>
            </a:r>
            <a:endParaRPr lang="fi-FI" dirty="0"/>
          </a:p>
        </p:txBody>
      </p:sp>
      <p:pic>
        <p:nvPicPr>
          <p:cNvPr id="2053" name="Picture 5" descr="U:\Merja\PILATES\Keskikurssikuvat\IMGP05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Sivutaivutus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Pidennys SH –taivutus UH</a:t>
            </a:r>
          </a:p>
          <a:p>
            <a:r>
              <a:rPr lang="fi-FI" dirty="0" smtClean="0"/>
              <a:t>Lantion hallinta –istuinkyhmyt tasaisesti alustassa pystyen</a:t>
            </a:r>
            <a:endParaRPr lang="fi-FI" dirty="0"/>
          </a:p>
        </p:txBody>
      </p:sp>
      <p:pic>
        <p:nvPicPr>
          <p:cNvPr id="3074" name="Picture 2" descr="U:\Merja\PILATES\Keskikurssikuvat\IMGP05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AbPrep</a:t>
            </a:r>
            <a:r>
              <a:rPr lang="fi-FI" dirty="0" smtClean="0"/>
              <a:t> (Vatsan valmistelu)</a:t>
            </a:r>
            <a:br>
              <a:rPr lang="fi-FI" dirty="0" smtClean="0"/>
            </a:br>
            <a:endParaRPr lang="fi-FI" sz="3100" dirty="0"/>
          </a:p>
        </p:txBody>
      </p:sp>
      <p:pic>
        <p:nvPicPr>
          <p:cNvPr id="4098" name="Picture 2" descr="U:\Merja\PILATES\Keskikurssikuvat\IMGP0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4099" name="Picture 3" descr="U:\Merja\PILATES\Keskikurssikuvat\IMGP0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Jalka mukaan</a:t>
            </a:r>
            <a:endParaRPr lang="fi-FI" dirty="0"/>
          </a:p>
        </p:txBody>
      </p:sp>
      <p:pic>
        <p:nvPicPr>
          <p:cNvPr id="7170" name="Picture 2" descr="U:\Merja\PILATES\Keskikurssikuvat\IMGP0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Lantion neutraaliasennon hallinta, vyötärö pitkänä lantio ei ”</a:t>
            </a:r>
            <a:r>
              <a:rPr lang="fi-FI" dirty="0" err="1" smtClean="0"/>
              <a:t>tilttaa</a:t>
            </a:r>
            <a:r>
              <a:rPr lang="fi-FI" dirty="0" smtClean="0"/>
              <a:t>” sivulle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Kiertäen: </a:t>
            </a:r>
            <a:r>
              <a:rPr lang="fi-FI" dirty="0" err="1" smtClean="0"/>
              <a:t>Criss</a:t>
            </a:r>
            <a:r>
              <a:rPr lang="fi-FI" dirty="0" smtClean="0"/>
              <a:t> </a:t>
            </a:r>
            <a:r>
              <a:rPr lang="fi-FI" dirty="0" err="1" smtClean="0"/>
              <a:t>Cross</a:t>
            </a:r>
            <a:endParaRPr lang="fi-FI" dirty="0"/>
          </a:p>
        </p:txBody>
      </p:sp>
      <p:pic>
        <p:nvPicPr>
          <p:cNvPr id="8194" name="Picture 2" descr="U:\Merja\PILATES\Keskikurssikuvat\IMGP0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6" name="Picture 3" descr="U:\Merja\PILATES\Keskikurssikuvat\IMGP0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Criss</a:t>
            </a:r>
            <a:r>
              <a:rPr lang="fi-FI" dirty="0" smtClean="0"/>
              <a:t> </a:t>
            </a:r>
            <a:r>
              <a:rPr lang="fi-FI" dirty="0" err="1" smtClean="0"/>
              <a:t>cross</a:t>
            </a:r>
            <a:r>
              <a:rPr lang="fi-FI" dirty="0" smtClean="0"/>
              <a:t> variaatio</a:t>
            </a:r>
            <a:br>
              <a:rPr lang="fi-FI" dirty="0" smtClean="0"/>
            </a:br>
            <a:r>
              <a:rPr lang="fi-FI" sz="3100" dirty="0" smtClean="0"/>
              <a:t>Nousu UH –pidennys alas SH </a:t>
            </a:r>
            <a:endParaRPr lang="fi-FI" sz="3100" dirty="0"/>
          </a:p>
        </p:txBody>
      </p:sp>
      <p:pic>
        <p:nvPicPr>
          <p:cNvPr id="10242" name="Picture 2" descr="U:\Merja\PILATES\Keskikurssikuvat\IMGP0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10243" name="Picture 3" descr="U:\Merja\PILATES\Keskikurssikuvat\IMGP05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Roll </a:t>
            </a:r>
            <a:r>
              <a:rPr lang="fi-FI" dirty="0" err="1" smtClean="0"/>
              <a:t>Up</a:t>
            </a:r>
            <a:r>
              <a:rPr lang="fi-FI" dirty="0" smtClean="0"/>
              <a:t> (ylös keriminen)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Nikama nikamalta selän tasaista kaarta säilyttäen </a:t>
            </a:r>
          </a:p>
          <a:p>
            <a:r>
              <a:rPr lang="fi-FI" dirty="0" smtClean="0"/>
              <a:t>Ristiluu alustassa (lantio ei käänny)</a:t>
            </a:r>
          </a:p>
          <a:p>
            <a:r>
              <a:rPr lang="fi-FI" dirty="0" smtClean="0"/>
              <a:t>Rintakehä avoin, hartiat rentoina niska pitkänä, katse polviin</a:t>
            </a:r>
            <a:endParaRPr lang="fi-FI" dirty="0"/>
          </a:p>
        </p:txBody>
      </p:sp>
      <p:pic>
        <p:nvPicPr>
          <p:cNvPr id="13314" name="Picture 2" descr="U:\Merja\PILATES\Keskikurssikuvat\IMGP05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Roll </a:t>
            </a:r>
            <a:r>
              <a:rPr lang="fi-FI" dirty="0" err="1" smtClean="0"/>
              <a:t>Up</a:t>
            </a:r>
            <a:endParaRPr lang="fi-FI" dirty="0"/>
          </a:p>
        </p:txBody>
      </p:sp>
      <p:pic>
        <p:nvPicPr>
          <p:cNvPr id="12290" name="Picture 2" descr="U:\Merja\PILATES\Keskikurssikuvat\IMGP05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12291" name="Picture 3" descr="U:\Merja\PILATES\Keskikurssikuvat\IMGP05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5" name="Picture 3" descr="U:\Merja\PILATES\Keskikurssikuvat\IMGP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038600" cy="2683179"/>
          </a:xfrm>
          <a:prstGeom prst="rect">
            <a:avLst/>
          </a:prstGeom>
          <a:noFill/>
        </p:spPr>
      </p:pic>
      <p:sp>
        <p:nvSpPr>
          <p:cNvPr id="6" name="Suorakulmio 5"/>
          <p:cNvSpPr/>
          <p:nvPr/>
        </p:nvSpPr>
        <p:spPr>
          <a:xfrm>
            <a:off x="3851920" y="3244334"/>
            <a:ext cx="937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SH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8028384" y="34290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UH</a:t>
            </a: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Roll </a:t>
            </a:r>
            <a:r>
              <a:rPr lang="fi-FI" dirty="0" err="1" smtClean="0"/>
              <a:t>Up</a:t>
            </a:r>
            <a:endParaRPr lang="fi-FI" dirty="0"/>
          </a:p>
        </p:txBody>
      </p:sp>
      <p:pic>
        <p:nvPicPr>
          <p:cNvPr id="14338" name="Picture 2" descr="U:\Merja\PILATES\Keskikurssikuvat\IMGP0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038600" cy="2683179"/>
          </a:xfrm>
          <a:prstGeom prst="rect">
            <a:avLst/>
          </a:prstGeom>
          <a:noFill/>
        </p:spPr>
      </p:pic>
      <p:pic>
        <p:nvPicPr>
          <p:cNvPr id="14340" name="Picture 4" descr="U:\Merja\PILATES\Keskikurssikuvat\IMGP0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038600" cy="2683179"/>
          </a:xfrm>
          <a:prstGeom prst="rect">
            <a:avLst/>
          </a:prstGeom>
          <a:noFill/>
        </p:spPr>
      </p:pic>
      <p:sp>
        <p:nvSpPr>
          <p:cNvPr id="5" name="Suorakulmio 4"/>
          <p:cNvSpPr/>
          <p:nvPr/>
        </p:nvSpPr>
        <p:spPr>
          <a:xfrm>
            <a:off x="3923928" y="3212976"/>
            <a:ext cx="886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UH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7956376" y="3429000"/>
            <a:ext cx="434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SH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Yläselän ojennus</a:t>
            </a:r>
            <a:br>
              <a:rPr lang="fi-FI" dirty="0" smtClean="0"/>
            </a:br>
            <a:r>
              <a:rPr lang="fi-FI" sz="3100" dirty="0" smtClean="0"/>
              <a:t>Pidennys eteen UH (etsi kannatus keskustaan) – yläselän ojennus  SH</a:t>
            </a:r>
            <a:endParaRPr lang="fi-FI" sz="3100" dirty="0"/>
          </a:p>
        </p:txBody>
      </p:sp>
      <p:pic>
        <p:nvPicPr>
          <p:cNvPr id="17411" name="Picture 3" descr="U:\Merja\PILATES\Keskikurssikuvat\IMGP05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592"/>
            <a:ext cx="4038600" cy="2683179"/>
          </a:xfrm>
          <a:prstGeom prst="rect">
            <a:avLst/>
          </a:prstGeom>
          <a:noFill/>
        </p:spPr>
      </p:pic>
      <p:pic>
        <p:nvPicPr>
          <p:cNvPr id="17412" name="Picture 4" descr="U:\Merja\PILATES\Keskikurssikuvat\IMGP0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592"/>
            <a:ext cx="4038600" cy="26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</TotalTime>
  <Words>141</Words>
  <Application>Microsoft Office PowerPoint</Application>
  <PresentationFormat>On-screen Show (4:3)</PresentationFormat>
  <Paragraphs>36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Office-teema</vt:lpstr>
      <vt:lpstr>Flow</vt:lpstr>
      <vt:lpstr>       LPES015      LPES015                  Merja Kalaja</vt:lpstr>
      <vt:lpstr>AbPrep (Vatsan valmistelu) </vt:lpstr>
      <vt:lpstr>Jalka mukaan</vt:lpstr>
      <vt:lpstr>Kiertäen: Criss Cross</vt:lpstr>
      <vt:lpstr>Criss cross variaatio Nousu UH –pidennys alas SH </vt:lpstr>
      <vt:lpstr>Roll Up (ylös keriminen)</vt:lpstr>
      <vt:lpstr>Roll Up</vt:lpstr>
      <vt:lpstr>Roll Up</vt:lpstr>
      <vt:lpstr>Yläselän ojennus Pidennys eteen UH (etsi kannatus keskustaan) – yläselän ojennus  SH</vt:lpstr>
      <vt:lpstr>Kissa  (selkärangan liikkuvuus ja keskiasennonlöytäminen) Pyöristys häntäluusta päälakeen (UH)  Ojennus häntäluusta päälakeen  (SH)</vt:lpstr>
      <vt:lpstr>Konttausasento vastakkaiset raajat lapatuen hallinta, selkärangan neutraali loiva S Ojennus (UH) –paluu (SH)</vt:lpstr>
      <vt:lpstr>Lankku</vt:lpstr>
      <vt:lpstr>Rintarangan kierto kyljittäin eli vaaka Kyljinasentokeskilinjassa jokaisen kierron välissä (SH) ja kierto eteen ja taakse (UH). Alajalka voi olla myös koukussa  </vt:lpstr>
      <vt:lpstr>Rolling like a Ball C kaaren säilyttäminen: taakse SH –ylös paluu UH</vt:lpstr>
      <vt:lpstr>Spine twist</vt:lpstr>
      <vt:lpstr>Sivutaivutus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kalaja</dc:creator>
  <cp:lastModifiedBy>Kalaja, Merja</cp:lastModifiedBy>
  <cp:revision>27</cp:revision>
  <dcterms:created xsi:type="dcterms:W3CDTF">2010-11-18T13:12:44Z</dcterms:created>
  <dcterms:modified xsi:type="dcterms:W3CDTF">2018-11-16T13:39:11Z</dcterms:modified>
</cp:coreProperties>
</file>