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4/10/2017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PÄÄLAUSEEN SANAJÄRJESTYS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004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862885"/>
            <a:ext cx="10058400" cy="874475"/>
          </a:xfrm>
        </p:spPr>
        <p:txBody>
          <a:bodyPr/>
          <a:lstStyle/>
          <a:p>
            <a:r>
              <a:rPr lang="fi-FI" dirty="0" smtClean="0"/>
              <a:t>Sääntö: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Lauseen voi aloittaa esim. tekijä, paikka tai aika</a:t>
            </a:r>
          </a:p>
          <a:p>
            <a:r>
              <a:rPr lang="fi-FI" sz="2800" b="1" dirty="0" smtClean="0"/>
              <a:t>Tekeminen</a:t>
            </a:r>
            <a:r>
              <a:rPr lang="fi-FI" sz="2800" dirty="0" smtClean="0"/>
              <a:t> eli verbi aina </a:t>
            </a:r>
            <a:r>
              <a:rPr lang="fi-FI" sz="2800" b="1" dirty="0" smtClean="0"/>
              <a:t>toisella paikalla</a:t>
            </a:r>
          </a:p>
          <a:p>
            <a:r>
              <a:rPr lang="fi-FI" sz="2800" b="1" dirty="0" smtClean="0"/>
              <a:t>Tekijä ja verbi</a:t>
            </a:r>
            <a:r>
              <a:rPr lang="fi-FI" sz="2800" dirty="0" smtClean="0"/>
              <a:t> aina </a:t>
            </a:r>
            <a:r>
              <a:rPr lang="fi-FI" sz="2800" b="1" dirty="0" smtClean="0"/>
              <a:t>vierekkäin</a:t>
            </a:r>
            <a:r>
              <a:rPr lang="fi-FI" sz="2800" dirty="0" smtClean="0"/>
              <a:t> (tekijä + verbi tai verbi + tekijä)</a:t>
            </a:r>
          </a:p>
          <a:p>
            <a:r>
              <a:rPr lang="fi-FI" sz="2800" dirty="0" smtClean="0"/>
              <a:t>Mahdollinen </a:t>
            </a:r>
            <a:r>
              <a:rPr lang="fi-FI" sz="2800" b="1" dirty="0" smtClean="0"/>
              <a:t>kieltosana</a:t>
            </a:r>
            <a:r>
              <a:rPr lang="fi-FI" sz="2800" dirty="0" smtClean="0"/>
              <a:t> (</a:t>
            </a:r>
            <a:r>
              <a:rPr lang="fi-FI" sz="2800" dirty="0" err="1" smtClean="0"/>
              <a:t>inte</a:t>
            </a:r>
            <a:r>
              <a:rPr lang="fi-FI" sz="2800" dirty="0" smtClean="0"/>
              <a:t>) heti </a:t>
            </a:r>
            <a:r>
              <a:rPr lang="fi-FI" sz="2800" b="1" dirty="0" smtClean="0"/>
              <a:t>”tekijä ja verbi”-parin jälkeen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469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Järjestä sanat oikeaan järjestykseen. Aloita alleviivatulla sanalla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800" b="1" dirty="0"/>
              <a:t>i</a:t>
            </a:r>
            <a:r>
              <a:rPr lang="fi-FI" sz="2800" b="1" dirty="0" smtClean="0"/>
              <a:t> </a:t>
            </a:r>
            <a:r>
              <a:rPr lang="fi-FI" sz="2800" b="1" dirty="0" err="1"/>
              <a:t>skolan</a:t>
            </a:r>
            <a:r>
              <a:rPr lang="fi-FI" sz="2800" b="1" dirty="0"/>
              <a:t> – </a:t>
            </a:r>
            <a:r>
              <a:rPr lang="fi-FI" sz="2800" b="1" u="sng" dirty="0" err="1" smtClean="0"/>
              <a:t>Micke</a:t>
            </a:r>
            <a:r>
              <a:rPr lang="fi-FI" sz="2800" b="1" dirty="0" smtClean="0"/>
              <a:t> </a:t>
            </a:r>
            <a:r>
              <a:rPr lang="fi-FI" sz="2800" b="1" dirty="0"/>
              <a:t>– </a:t>
            </a:r>
            <a:r>
              <a:rPr lang="fi-FI" sz="2800" b="1" dirty="0" err="1" smtClean="0"/>
              <a:t>handboll</a:t>
            </a:r>
            <a:r>
              <a:rPr lang="fi-FI" sz="2800" b="1" dirty="0" smtClean="0"/>
              <a:t> </a:t>
            </a:r>
            <a:r>
              <a:rPr lang="fi-FI" sz="2800" b="1" dirty="0"/>
              <a:t>– </a:t>
            </a:r>
            <a:r>
              <a:rPr lang="fi-FI" sz="2800" b="1" dirty="0" err="1" smtClean="0"/>
              <a:t>spelar</a:t>
            </a:r>
            <a:endParaRPr lang="fi-FI" sz="2800" b="1" dirty="0"/>
          </a:p>
          <a:p>
            <a:r>
              <a:rPr lang="fi-FI" sz="2800" b="1" dirty="0" err="1" smtClean="0">
                <a:solidFill>
                  <a:schemeClr val="accent5">
                    <a:lumMod val="75000"/>
                  </a:schemeClr>
                </a:solidFill>
              </a:rPr>
              <a:t>Micke</a:t>
            </a:r>
            <a:r>
              <a:rPr lang="fi-FI" sz="2800" b="1" dirty="0" smtClean="0"/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spelar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chemeClr val="accent2"/>
                </a:solidFill>
              </a:rPr>
              <a:t>handboll</a:t>
            </a:r>
            <a:r>
              <a:rPr lang="fi-FI" sz="2800" b="1" dirty="0" smtClean="0"/>
              <a:t> i </a:t>
            </a:r>
            <a:r>
              <a:rPr lang="fi-FI" sz="2800" b="1" dirty="0" err="1"/>
              <a:t>skolan</a:t>
            </a:r>
            <a:r>
              <a:rPr lang="fi-FI" sz="2800" b="1" dirty="0" smtClean="0"/>
              <a:t>.</a:t>
            </a:r>
          </a:p>
          <a:p>
            <a:endParaRPr lang="fi-FI" sz="2800" b="1" dirty="0"/>
          </a:p>
          <a:p>
            <a:r>
              <a:rPr lang="fi-FI" sz="2800" b="1" u="sng" dirty="0"/>
              <a:t>i</a:t>
            </a:r>
            <a:r>
              <a:rPr lang="fi-FI" sz="2800" b="1" u="sng" dirty="0" smtClean="0"/>
              <a:t> </a:t>
            </a:r>
            <a:r>
              <a:rPr lang="fi-FI" sz="2800" b="1" u="sng" dirty="0" err="1"/>
              <a:t>skolan</a:t>
            </a:r>
            <a:r>
              <a:rPr lang="fi-FI" sz="2800" b="1" u="sng" dirty="0"/>
              <a:t> </a:t>
            </a:r>
            <a:r>
              <a:rPr lang="fi-FI" sz="2800" b="1" dirty="0"/>
              <a:t>– </a:t>
            </a:r>
            <a:r>
              <a:rPr lang="fi-FI" sz="2800" b="1" dirty="0" err="1" smtClean="0"/>
              <a:t>Micke</a:t>
            </a:r>
            <a:r>
              <a:rPr lang="fi-FI" sz="2800" b="1" dirty="0" smtClean="0"/>
              <a:t> </a:t>
            </a:r>
            <a:r>
              <a:rPr lang="fi-FI" sz="2800" b="1" dirty="0"/>
              <a:t>– </a:t>
            </a:r>
            <a:r>
              <a:rPr lang="fi-FI" sz="2800" b="1" dirty="0" err="1" smtClean="0"/>
              <a:t>handboll</a:t>
            </a:r>
            <a:r>
              <a:rPr lang="fi-FI" sz="2800" b="1" dirty="0" smtClean="0"/>
              <a:t> </a:t>
            </a:r>
            <a:r>
              <a:rPr lang="fi-FI" sz="2800" b="1" dirty="0"/>
              <a:t>– </a:t>
            </a:r>
            <a:r>
              <a:rPr lang="fi-FI" sz="2800" b="1" dirty="0" err="1" smtClean="0"/>
              <a:t>spelar</a:t>
            </a:r>
            <a:endParaRPr lang="fi-FI" sz="2800" b="1" dirty="0"/>
          </a:p>
          <a:p>
            <a:r>
              <a:rPr lang="fi-FI" sz="2800" b="1" dirty="0"/>
              <a:t>I</a:t>
            </a:r>
            <a:r>
              <a:rPr lang="fi-FI" sz="2800" b="1" dirty="0" smtClean="0"/>
              <a:t> </a:t>
            </a:r>
            <a:r>
              <a:rPr lang="fi-FI" sz="2800" b="1" dirty="0" err="1"/>
              <a:t>skolan</a:t>
            </a:r>
            <a:r>
              <a:rPr lang="fi-FI" sz="2800" b="1" dirty="0"/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spelar</a:t>
            </a:r>
            <a:r>
              <a:rPr lang="fi-FI" sz="2800" b="1" dirty="0" smtClean="0"/>
              <a:t> </a:t>
            </a:r>
            <a:r>
              <a:rPr lang="fi-FI" sz="2800" b="1" dirty="0" err="1" smtClean="0">
                <a:solidFill>
                  <a:schemeClr val="accent5">
                    <a:lumMod val="75000"/>
                  </a:schemeClr>
                </a:solidFill>
              </a:rPr>
              <a:t>Micke</a:t>
            </a:r>
            <a:r>
              <a:rPr lang="fi-FI" sz="2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sz="2800" b="1" dirty="0" err="1" smtClean="0">
                <a:solidFill>
                  <a:schemeClr val="accent2"/>
                </a:solidFill>
              </a:rPr>
              <a:t>handboll</a:t>
            </a:r>
            <a:r>
              <a:rPr lang="fi-FI" sz="2800" b="1" dirty="0" smtClean="0"/>
              <a:t>.</a:t>
            </a:r>
          </a:p>
          <a:p>
            <a:endParaRPr lang="fi-FI" sz="2800" b="1" dirty="0"/>
          </a:p>
          <a:p>
            <a:r>
              <a:rPr lang="fi-FI" sz="2800" b="1" dirty="0"/>
              <a:t>i</a:t>
            </a:r>
            <a:r>
              <a:rPr lang="fi-FI" sz="2800" b="1" dirty="0" smtClean="0"/>
              <a:t> </a:t>
            </a:r>
            <a:r>
              <a:rPr lang="fi-FI" sz="2800" b="1" dirty="0" err="1"/>
              <a:t>skolan</a:t>
            </a:r>
            <a:r>
              <a:rPr lang="fi-FI" sz="2800" b="1" dirty="0"/>
              <a:t> – </a:t>
            </a:r>
            <a:r>
              <a:rPr lang="fi-FI" sz="2800" b="1" dirty="0" err="1" smtClean="0"/>
              <a:t>Micke</a:t>
            </a:r>
            <a:r>
              <a:rPr lang="fi-FI" sz="2800" b="1" dirty="0" smtClean="0"/>
              <a:t>– </a:t>
            </a:r>
            <a:r>
              <a:rPr lang="fi-FI" sz="2800" b="1" u="sng" dirty="0" err="1" smtClean="0"/>
              <a:t>handboll</a:t>
            </a:r>
            <a:r>
              <a:rPr lang="fi-FI" sz="2800" b="1" dirty="0" smtClean="0"/>
              <a:t> </a:t>
            </a:r>
            <a:r>
              <a:rPr lang="fi-FI" sz="2800" b="1" dirty="0"/>
              <a:t>– </a:t>
            </a:r>
            <a:r>
              <a:rPr lang="fi-FI" sz="2800" b="1" dirty="0" err="1" smtClean="0"/>
              <a:t>spelar</a:t>
            </a:r>
            <a:endParaRPr lang="fi-FI" sz="2800" b="1" dirty="0"/>
          </a:p>
          <a:p>
            <a:r>
              <a:rPr lang="fi-FI" sz="2800" b="1" dirty="0" err="1" smtClean="0">
                <a:solidFill>
                  <a:schemeClr val="accent2"/>
                </a:solidFill>
              </a:rPr>
              <a:t>Handboll</a:t>
            </a:r>
            <a:r>
              <a:rPr lang="fi-FI" sz="2800" b="1" dirty="0" smtClean="0"/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spelar</a:t>
            </a:r>
            <a:r>
              <a:rPr lang="fi-FI" sz="2800" b="1" dirty="0" smtClean="0"/>
              <a:t> </a:t>
            </a:r>
            <a:r>
              <a:rPr lang="fi-FI" sz="2800" b="1" dirty="0" err="1" smtClean="0">
                <a:solidFill>
                  <a:schemeClr val="accent5">
                    <a:lumMod val="75000"/>
                  </a:schemeClr>
                </a:solidFill>
              </a:rPr>
              <a:t>Micke</a:t>
            </a:r>
            <a:r>
              <a:rPr lang="fi-FI" sz="2800" b="1" dirty="0" smtClean="0"/>
              <a:t> i </a:t>
            </a:r>
            <a:r>
              <a:rPr lang="fi-FI" sz="2800" b="1" dirty="0" err="1"/>
              <a:t>skolan</a:t>
            </a:r>
            <a:r>
              <a:rPr lang="fi-FI" sz="2800" b="1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613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</TotalTime>
  <Words>97</Words>
  <Application>Microsoft Office PowerPoint</Application>
  <PresentationFormat>Laajakuva</PresentationFormat>
  <Paragraphs>15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</vt:lpstr>
      <vt:lpstr>PÄÄLAUSEEN SANAJÄRJESTYS</vt:lpstr>
      <vt:lpstr>Sääntö:</vt:lpstr>
      <vt:lpstr>Järjestä sanat oikeaan järjestykseen. Aloita alleviivatulla sanalla</vt:lpstr>
    </vt:vector>
  </TitlesOfParts>
  <Company>Suonenjoen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PÄÄLAUSEEN SANAJÄRJESTYS</dc:title>
  <dc:creator>Sanna Koskensalo-Remes</dc:creator>
  <cp:lastModifiedBy>Sanna Koskensalo-Remes</cp:lastModifiedBy>
  <cp:revision>3</cp:revision>
  <dcterms:created xsi:type="dcterms:W3CDTF">2017-04-10T09:20:32Z</dcterms:created>
  <dcterms:modified xsi:type="dcterms:W3CDTF">2017-04-10T09:44:21Z</dcterms:modified>
</cp:coreProperties>
</file>