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73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11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6025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06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8459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9424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06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93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40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4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9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915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3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9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6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8634A-E0B8-4A29-AB2E-013B53252547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73F127-3187-4DDC-B16B-7CD5E50D59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38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Valitse</a:t>
            </a:r>
            <a:r>
              <a:rPr lang="en-GB" dirty="0" smtClean="0"/>
              <a:t> </a:t>
            </a:r>
            <a:r>
              <a:rPr lang="en-GB" dirty="0" err="1" smtClean="0"/>
              <a:t>tähän</a:t>
            </a:r>
            <a:r>
              <a:rPr lang="en-GB" dirty="0" smtClean="0"/>
              <a:t> </a:t>
            </a:r>
            <a:r>
              <a:rPr lang="en-GB" dirty="0" err="1" smtClean="0"/>
              <a:t>yksi</a:t>
            </a:r>
            <a:r>
              <a:rPr lang="en-GB" dirty="0" smtClean="0"/>
              <a:t> </a:t>
            </a:r>
            <a:r>
              <a:rPr lang="en-GB" dirty="0" err="1" smtClean="0"/>
              <a:t>kappale</a:t>
            </a:r>
            <a:r>
              <a:rPr lang="en-GB" dirty="0" smtClean="0"/>
              <a:t>, jota </a:t>
            </a:r>
            <a:r>
              <a:rPr lang="en-GB" dirty="0" err="1" smtClean="0"/>
              <a:t>tarkastelet</a:t>
            </a:r>
            <a:r>
              <a:rPr lang="en-GB" dirty="0" smtClean="0"/>
              <a:t> </a:t>
            </a:r>
            <a:r>
              <a:rPr lang="en-GB" dirty="0" err="1" smtClean="0"/>
              <a:t>enemmän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Eli </a:t>
            </a:r>
            <a:r>
              <a:rPr lang="en-GB" dirty="0" err="1" smtClean="0"/>
              <a:t>valitse</a:t>
            </a:r>
            <a:r>
              <a:rPr lang="en-GB" dirty="0" smtClean="0"/>
              <a:t> </a:t>
            </a:r>
            <a:r>
              <a:rPr lang="en-GB" dirty="0" err="1" smtClean="0"/>
              <a:t>aiheeksi</a:t>
            </a:r>
            <a:r>
              <a:rPr lang="en-GB" dirty="0" smtClean="0"/>
              <a:t> </a:t>
            </a:r>
            <a:r>
              <a:rPr lang="en-GB" dirty="0" err="1" smtClean="0"/>
              <a:t>jokin</a:t>
            </a:r>
            <a:r>
              <a:rPr lang="en-GB" dirty="0" smtClean="0"/>
              <a:t> </a:t>
            </a:r>
            <a:r>
              <a:rPr lang="en-GB" dirty="0" err="1" smtClean="0"/>
              <a:t>edellisen</a:t>
            </a:r>
            <a:r>
              <a:rPr lang="en-GB" dirty="0" smtClean="0"/>
              <a:t> </a:t>
            </a:r>
            <a:r>
              <a:rPr lang="en-GB" dirty="0" err="1" smtClean="0"/>
              <a:t>dia-esityksen</a:t>
            </a:r>
            <a:r>
              <a:rPr lang="en-GB" dirty="0" smtClean="0"/>
              <a:t> </a:t>
            </a:r>
            <a:r>
              <a:rPr lang="en-GB" dirty="0" err="1" smtClean="0"/>
              <a:t>otsikoista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89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Kerro</a:t>
            </a:r>
            <a:r>
              <a:rPr lang="en-GB" dirty="0" smtClean="0"/>
              <a:t> </a:t>
            </a:r>
            <a:r>
              <a:rPr lang="en-GB" dirty="0" err="1" smtClean="0"/>
              <a:t>tarkemmin</a:t>
            </a:r>
            <a:r>
              <a:rPr lang="en-GB" dirty="0" smtClean="0"/>
              <a:t> </a:t>
            </a:r>
            <a:r>
              <a:rPr lang="en-GB" dirty="0" err="1" smtClean="0"/>
              <a:t>tästä</a:t>
            </a:r>
            <a:r>
              <a:rPr lang="en-GB" dirty="0" smtClean="0"/>
              <a:t> </a:t>
            </a:r>
            <a:r>
              <a:rPr lang="en-GB" dirty="0" err="1" smtClean="0"/>
              <a:t>valitsemastasi</a:t>
            </a:r>
            <a:r>
              <a:rPr lang="en-GB" dirty="0" smtClean="0"/>
              <a:t> </a:t>
            </a:r>
            <a:r>
              <a:rPr lang="en-GB" dirty="0" err="1" smtClean="0"/>
              <a:t>kappaleesta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Voit</a:t>
            </a:r>
            <a:r>
              <a:rPr lang="en-GB" dirty="0" smtClean="0"/>
              <a:t> </a:t>
            </a:r>
            <a:r>
              <a:rPr lang="en-GB" dirty="0" err="1" smtClean="0"/>
              <a:t>kirjoittaa</a:t>
            </a:r>
            <a:r>
              <a:rPr lang="en-GB" dirty="0"/>
              <a:t> </a:t>
            </a:r>
            <a:r>
              <a:rPr lang="en-GB" dirty="0" err="1" smtClean="0"/>
              <a:t>lisätä</a:t>
            </a:r>
            <a:r>
              <a:rPr lang="en-GB" dirty="0" smtClean="0"/>
              <a:t> </a:t>
            </a:r>
            <a:r>
              <a:rPr lang="en-GB" dirty="0" err="1" smtClean="0"/>
              <a:t>tähän</a:t>
            </a:r>
            <a:r>
              <a:rPr lang="en-GB" dirty="0" smtClean="0"/>
              <a:t> </a:t>
            </a:r>
            <a:r>
              <a:rPr lang="en-GB" dirty="0" err="1" smtClean="0"/>
              <a:t>tekstin</a:t>
            </a:r>
            <a:r>
              <a:rPr lang="en-GB" dirty="0" smtClean="0"/>
              <a:t> </a:t>
            </a:r>
            <a:r>
              <a:rPr lang="en-GB" dirty="0" err="1" smtClean="0"/>
              <a:t>edellisestä</a:t>
            </a:r>
            <a:r>
              <a:rPr lang="en-GB" dirty="0" smtClean="0"/>
              <a:t> pp-</a:t>
            </a:r>
            <a:r>
              <a:rPr lang="en-GB" dirty="0" err="1" smtClean="0"/>
              <a:t>esityksest</a:t>
            </a:r>
            <a:r>
              <a:rPr lang="en-GB" dirty="0" err="1"/>
              <a:t>ä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5703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tähän</a:t>
            </a:r>
            <a:r>
              <a:rPr lang="en-GB" dirty="0" smtClean="0"/>
              <a:t> </a:t>
            </a:r>
            <a:r>
              <a:rPr lang="en-GB" dirty="0" err="1" smtClean="0"/>
              <a:t>diaan</a:t>
            </a:r>
            <a:r>
              <a:rPr lang="en-GB" dirty="0" smtClean="0"/>
              <a:t> </a:t>
            </a:r>
            <a:r>
              <a:rPr lang="en-GB" dirty="0" err="1" smtClean="0"/>
              <a:t>voit</a:t>
            </a:r>
            <a:r>
              <a:rPr lang="en-GB" dirty="0" smtClean="0"/>
              <a:t> </a:t>
            </a:r>
            <a:r>
              <a:rPr lang="en-GB" dirty="0" err="1" smtClean="0"/>
              <a:t>kirjoittaa</a:t>
            </a:r>
            <a:r>
              <a:rPr lang="en-GB" dirty="0" smtClean="0"/>
              <a:t> </a:t>
            </a:r>
            <a:r>
              <a:rPr lang="en-GB" dirty="0" err="1" smtClean="0"/>
              <a:t>jotain</a:t>
            </a:r>
            <a:r>
              <a:rPr lang="en-GB" dirty="0" smtClean="0"/>
              <a:t> </a:t>
            </a:r>
            <a:r>
              <a:rPr lang="en-GB" dirty="0" err="1" smtClean="0"/>
              <a:t>enemmän</a:t>
            </a:r>
            <a:r>
              <a:rPr lang="en-GB" dirty="0" smtClean="0"/>
              <a:t> </a:t>
            </a:r>
            <a:r>
              <a:rPr lang="en-GB" dirty="0" err="1" smtClean="0"/>
              <a:t>aiheesta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8803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Voit</a:t>
            </a:r>
            <a:r>
              <a:rPr lang="en-GB" dirty="0" smtClean="0"/>
              <a:t> </a:t>
            </a:r>
            <a:r>
              <a:rPr lang="en-GB" dirty="0" err="1" smtClean="0"/>
              <a:t>lisätä</a:t>
            </a:r>
            <a:r>
              <a:rPr lang="en-GB" dirty="0" smtClean="0"/>
              <a:t> </a:t>
            </a:r>
            <a:r>
              <a:rPr lang="en-GB" dirty="0" err="1" smtClean="0"/>
              <a:t>tähän</a:t>
            </a:r>
            <a:r>
              <a:rPr lang="en-GB" dirty="0" smtClean="0"/>
              <a:t> </a:t>
            </a:r>
            <a:r>
              <a:rPr lang="en-GB" dirty="0" err="1" smtClean="0"/>
              <a:t>esitykseen</a:t>
            </a:r>
            <a:r>
              <a:rPr lang="en-GB" dirty="0" smtClean="0"/>
              <a:t> </a:t>
            </a:r>
            <a:r>
              <a:rPr lang="en-GB" dirty="0" err="1" smtClean="0"/>
              <a:t>myös</a:t>
            </a:r>
            <a:r>
              <a:rPr lang="en-GB" dirty="0" smtClean="0"/>
              <a:t> </a:t>
            </a:r>
            <a:r>
              <a:rPr lang="en-GB" dirty="0" err="1" smtClean="0"/>
              <a:t>kuvan</a:t>
            </a:r>
            <a:r>
              <a:rPr lang="en-GB" dirty="0" smtClean="0"/>
              <a:t> </a:t>
            </a:r>
            <a:r>
              <a:rPr lang="en-GB" dirty="0" err="1" smtClean="0"/>
              <a:t>esim</a:t>
            </a:r>
            <a:r>
              <a:rPr lang="en-GB" dirty="0" smtClean="0"/>
              <a:t>. </a:t>
            </a:r>
            <a:r>
              <a:rPr lang="en-GB" dirty="0" err="1" smtClean="0"/>
              <a:t>Tähän</a:t>
            </a:r>
            <a:r>
              <a:rPr lang="en-GB" dirty="0" smtClean="0"/>
              <a:t> </a:t>
            </a:r>
            <a:r>
              <a:rPr lang="en-GB" dirty="0" err="1" smtClean="0"/>
              <a:t>diaan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710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sitten</a:t>
            </a:r>
            <a:r>
              <a:rPr lang="en-GB" dirty="0" smtClean="0"/>
              <a:t> </a:t>
            </a:r>
            <a:r>
              <a:rPr lang="en-GB" dirty="0" err="1" smtClean="0"/>
              <a:t>vielä</a:t>
            </a:r>
            <a:r>
              <a:rPr lang="en-GB" dirty="0" smtClean="0"/>
              <a:t> </a:t>
            </a:r>
            <a:r>
              <a:rPr lang="en-GB" dirty="0" err="1" smtClean="0"/>
              <a:t>vaikka</a:t>
            </a:r>
            <a:r>
              <a:rPr lang="en-GB" dirty="0" smtClean="0"/>
              <a:t> </a:t>
            </a:r>
            <a:r>
              <a:rPr lang="en-GB" dirty="0" err="1" smtClean="0"/>
              <a:t>jokin</a:t>
            </a:r>
            <a:r>
              <a:rPr lang="en-GB" dirty="0" smtClean="0"/>
              <a:t> </a:t>
            </a:r>
            <a:r>
              <a:rPr lang="en-GB" dirty="0" err="1" smtClean="0"/>
              <a:t>oma</a:t>
            </a:r>
            <a:r>
              <a:rPr lang="en-GB" dirty="0" smtClean="0"/>
              <a:t> </a:t>
            </a:r>
            <a:r>
              <a:rPr lang="en-GB" dirty="0" err="1" smtClean="0"/>
              <a:t>ajatus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Mitä</a:t>
            </a:r>
            <a:r>
              <a:rPr lang="en-GB" dirty="0" smtClean="0"/>
              <a:t> </a:t>
            </a:r>
            <a:r>
              <a:rPr lang="en-GB" dirty="0" err="1" smtClean="0"/>
              <a:t>ajatuksia</a:t>
            </a:r>
            <a:r>
              <a:rPr lang="en-GB" dirty="0" smtClean="0"/>
              <a:t> </a:t>
            </a:r>
            <a:r>
              <a:rPr lang="en-GB" dirty="0" err="1" smtClean="0"/>
              <a:t>aihe</a:t>
            </a:r>
            <a:r>
              <a:rPr lang="en-GB" dirty="0" smtClean="0"/>
              <a:t> </a:t>
            </a:r>
            <a:r>
              <a:rPr lang="en-GB" dirty="0" err="1" smtClean="0"/>
              <a:t>sinussa</a:t>
            </a:r>
            <a:r>
              <a:rPr lang="en-GB" dirty="0" smtClean="0"/>
              <a:t> </a:t>
            </a:r>
            <a:r>
              <a:rPr lang="en-GB" dirty="0" err="1" smtClean="0"/>
              <a:t>herättää</a:t>
            </a:r>
            <a:r>
              <a:rPr lang="en-GB" smtClean="0"/>
              <a:t>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579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59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Valitse tähän yksi kappale, jota tarkastelet enemmän</vt:lpstr>
      <vt:lpstr>Kerro tarkemmin tästä valitsemastasi kappaleesta</vt:lpstr>
      <vt:lpstr>PowerPoint Presentation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Valitse tähän yksi kappale, jota tarkastelet enemmän</dc:title>
  <dc:creator>Pasi-Turpiainen, Heidi</dc:creator>
  <cp:lastModifiedBy>Pasi-Turpiainen, Heidi</cp:lastModifiedBy>
  <cp:revision>1</cp:revision>
  <dcterms:created xsi:type="dcterms:W3CDTF">2020-05-05T11:56:12Z</dcterms:created>
  <dcterms:modified xsi:type="dcterms:W3CDTF">2020-05-05T12:00:03Z</dcterms:modified>
</cp:coreProperties>
</file>