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Terveys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ympäristö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941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Puhdas</a:t>
            </a:r>
            <a:r>
              <a:rPr lang="en-GB" dirty="0" smtClean="0"/>
              <a:t> </a:t>
            </a:r>
            <a:r>
              <a:rPr lang="en-GB" dirty="0" err="1" smtClean="0"/>
              <a:t>vesi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ruoka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 smtClean="0"/>
              <a:t>Lisää</a:t>
            </a:r>
            <a:r>
              <a:rPr lang="en-GB" sz="2400" dirty="0" smtClean="0"/>
              <a:t> </a:t>
            </a:r>
            <a:r>
              <a:rPr lang="en-GB" sz="2400" dirty="0" err="1" smtClean="0"/>
              <a:t>tähän</a:t>
            </a:r>
            <a:r>
              <a:rPr lang="en-GB" sz="2400" dirty="0" smtClean="0"/>
              <a:t> </a:t>
            </a:r>
            <a:r>
              <a:rPr lang="en-GB" sz="2400" dirty="0" err="1" smtClean="0"/>
              <a:t>kappaleesta</a:t>
            </a:r>
            <a:r>
              <a:rPr lang="en-GB" sz="2400" dirty="0" smtClean="0"/>
              <a:t> 11.2 </a:t>
            </a:r>
            <a:r>
              <a:rPr lang="en-GB" sz="2400" dirty="0" err="1" smtClean="0"/>
              <a:t>joitakin</a:t>
            </a:r>
            <a:r>
              <a:rPr lang="en-GB" sz="2400" dirty="0" smtClean="0"/>
              <a:t> </a:t>
            </a:r>
            <a:r>
              <a:rPr lang="en-GB" sz="2400" dirty="0" err="1" smtClean="0"/>
              <a:t>tärkeitä</a:t>
            </a:r>
            <a:r>
              <a:rPr lang="en-GB" sz="2400" dirty="0" smtClean="0"/>
              <a:t> </a:t>
            </a:r>
            <a:r>
              <a:rPr lang="en-GB" sz="2400" dirty="0" err="1" smtClean="0"/>
              <a:t>asioita</a:t>
            </a:r>
            <a:endParaRPr lang="en-GB" sz="2400" dirty="0" smtClean="0"/>
          </a:p>
          <a:p>
            <a:r>
              <a:rPr lang="en-GB" sz="2400" dirty="0" err="1" smtClean="0"/>
              <a:t>Muutama</a:t>
            </a:r>
            <a:r>
              <a:rPr lang="en-GB" sz="2400" dirty="0" smtClean="0"/>
              <a:t> </a:t>
            </a:r>
            <a:r>
              <a:rPr lang="en-GB" sz="2400" dirty="0" err="1" smtClean="0"/>
              <a:t>ranskalainen</a:t>
            </a:r>
            <a:r>
              <a:rPr lang="en-GB" sz="2400" dirty="0" smtClean="0"/>
              <a:t> </a:t>
            </a:r>
            <a:r>
              <a:rPr lang="en-GB" sz="2400" dirty="0" err="1" smtClean="0"/>
              <a:t>viiva</a:t>
            </a:r>
            <a:r>
              <a:rPr lang="en-GB" sz="2400" dirty="0" smtClean="0"/>
              <a:t> </a:t>
            </a:r>
            <a:r>
              <a:rPr lang="en-GB" sz="2400" dirty="0" err="1" smtClean="0"/>
              <a:t>riittää</a:t>
            </a:r>
            <a:endParaRPr lang="en-GB" sz="2400" dirty="0" smtClean="0"/>
          </a:p>
          <a:p>
            <a:r>
              <a:rPr lang="en-GB" sz="2400" dirty="0" err="1" smtClean="0"/>
              <a:t>Ja</a:t>
            </a:r>
            <a:r>
              <a:rPr lang="en-GB" sz="2400" dirty="0" smtClean="0"/>
              <a:t> kun </a:t>
            </a:r>
            <a:r>
              <a:rPr lang="en-GB" sz="2400" dirty="0" err="1" smtClean="0"/>
              <a:t>olet</a:t>
            </a:r>
            <a:r>
              <a:rPr lang="en-GB" sz="2400" dirty="0" smtClean="0"/>
              <a:t> </a:t>
            </a:r>
            <a:r>
              <a:rPr lang="en-GB" sz="2400" dirty="0" err="1" smtClean="0"/>
              <a:t>tämän</a:t>
            </a:r>
            <a:r>
              <a:rPr lang="en-GB" sz="2400" dirty="0" smtClean="0"/>
              <a:t> </a:t>
            </a:r>
            <a:r>
              <a:rPr lang="en-GB" sz="2400" dirty="0" err="1" smtClean="0"/>
              <a:t>tehnyt</a:t>
            </a:r>
            <a:r>
              <a:rPr lang="en-GB" sz="2400" dirty="0" smtClean="0"/>
              <a:t> </a:t>
            </a:r>
            <a:r>
              <a:rPr lang="en-GB" sz="2400" dirty="0" err="1" smtClean="0"/>
              <a:t>siirryt</a:t>
            </a:r>
            <a:r>
              <a:rPr lang="en-GB" sz="2400" dirty="0" smtClean="0"/>
              <a:t> </a:t>
            </a:r>
            <a:r>
              <a:rPr lang="en-GB" sz="2400" dirty="0" err="1" smtClean="0"/>
              <a:t>seuraavaan</a:t>
            </a:r>
            <a:r>
              <a:rPr lang="en-GB" sz="2400" dirty="0" smtClean="0"/>
              <a:t> </a:t>
            </a:r>
            <a:r>
              <a:rPr lang="en-GB" sz="2400" dirty="0" err="1" smtClean="0"/>
              <a:t>kappaleeseen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86507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Ilma</a:t>
            </a:r>
            <a:r>
              <a:rPr lang="en-GB" dirty="0" smtClean="0"/>
              <a:t>, </a:t>
            </a:r>
            <a:r>
              <a:rPr lang="en-GB" dirty="0" err="1" smtClean="0"/>
              <a:t>melu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säteily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 smtClean="0"/>
              <a:t>Tässä</a:t>
            </a:r>
            <a:r>
              <a:rPr lang="en-GB" sz="2400" dirty="0" smtClean="0"/>
              <a:t> </a:t>
            </a:r>
            <a:r>
              <a:rPr lang="en-GB" sz="2400" dirty="0" err="1" smtClean="0"/>
              <a:t>sama</a:t>
            </a:r>
            <a:r>
              <a:rPr lang="en-GB" sz="2400" dirty="0" smtClean="0"/>
              <a:t> </a:t>
            </a:r>
            <a:r>
              <a:rPr lang="en-GB" sz="2400" dirty="0" err="1" smtClean="0"/>
              <a:t>juttu</a:t>
            </a:r>
            <a:r>
              <a:rPr lang="en-GB" sz="2400" dirty="0" smtClean="0"/>
              <a:t> </a:t>
            </a:r>
            <a:r>
              <a:rPr lang="en-GB" sz="2400" dirty="0" err="1" smtClean="0"/>
              <a:t>kuin</a:t>
            </a:r>
            <a:r>
              <a:rPr lang="en-GB" sz="2400" dirty="0" smtClean="0"/>
              <a:t> </a:t>
            </a:r>
            <a:r>
              <a:rPr lang="en-GB" sz="2400" dirty="0" err="1" smtClean="0"/>
              <a:t>edellisessä</a:t>
            </a:r>
            <a:endParaRPr lang="en-GB" sz="2400" dirty="0" smtClean="0"/>
          </a:p>
          <a:p>
            <a:r>
              <a:rPr lang="en-GB" sz="2400" dirty="0" err="1" smtClean="0"/>
              <a:t>Vaikka</a:t>
            </a:r>
            <a:r>
              <a:rPr lang="en-GB" sz="2400" dirty="0" smtClean="0"/>
              <a:t> </a:t>
            </a:r>
            <a:r>
              <a:rPr lang="en-GB" sz="2400" dirty="0" err="1" smtClean="0"/>
              <a:t>yksi</a:t>
            </a:r>
            <a:r>
              <a:rPr lang="en-GB" sz="2400" dirty="0" smtClean="0"/>
              <a:t> </a:t>
            </a:r>
            <a:r>
              <a:rPr lang="en-GB" sz="2400" dirty="0" err="1" smtClean="0"/>
              <a:t>tärkeä</a:t>
            </a:r>
            <a:r>
              <a:rPr lang="en-GB" sz="2400" dirty="0" smtClean="0"/>
              <a:t> </a:t>
            </a:r>
            <a:r>
              <a:rPr lang="en-GB" sz="2400" dirty="0" err="1" smtClean="0"/>
              <a:t>asia</a:t>
            </a:r>
            <a:r>
              <a:rPr lang="en-GB" sz="2400" dirty="0" smtClean="0"/>
              <a:t> </a:t>
            </a:r>
            <a:r>
              <a:rPr lang="en-GB" sz="2400" dirty="0" err="1" smtClean="0"/>
              <a:t>ilmasta</a:t>
            </a:r>
            <a:endParaRPr lang="en-GB" sz="2400" dirty="0" smtClean="0"/>
          </a:p>
          <a:p>
            <a:r>
              <a:rPr lang="en-GB" sz="2400" dirty="0" err="1" smtClean="0"/>
              <a:t>Yksi</a:t>
            </a:r>
            <a:r>
              <a:rPr lang="en-GB" sz="2400" dirty="0" smtClean="0"/>
              <a:t> </a:t>
            </a:r>
            <a:r>
              <a:rPr lang="en-GB" sz="2400" dirty="0" err="1" smtClean="0"/>
              <a:t>asia</a:t>
            </a:r>
            <a:r>
              <a:rPr lang="en-GB" sz="2400" dirty="0" smtClean="0"/>
              <a:t> </a:t>
            </a:r>
            <a:r>
              <a:rPr lang="en-GB" sz="2400" dirty="0" err="1" smtClean="0"/>
              <a:t>melusta</a:t>
            </a:r>
            <a:endParaRPr lang="en-GB" sz="2400" dirty="0" smtClean="0"/>
          </a:p>
          <a:p>
            <a:r>
              <a:rPr lang="en-GB" sz="2400" dirty="0" err="1" smtClean="0"/>
              <a:t>Ja</a:t>
            </a:r>
            <a:r>
              <a:rPr lang="en-GB" sz="2400" dirty="0" smtClean="0"/>
              <a:t> </a:t>
            </a:r>
            <a:r>
              <a:rPr lang="en-GB" sz="2400" dirty="0" err="1" smtClean="0"/>
              <a:t>sitten</a:t>
            </a:r>
            <a:r>
              <a:rPr lang="en-GB" sz="2400" dirty="0" smtClean="0"/>
              <a:t> </a:t>
            </a:r>
            <a:r>
              <a:rPr lang="en-GB" sz="2400" dirty="0" err="1" smtClean="0"/>
              <a:t>vielä</a:t>
            </a:r>
            <a:r>
              <a:rPr lang="en-GB" sz="2400" dirty="0" smtClean="0"/>
              <a:t> </a:t>
            </a:r>
            <a:r>
              <a:rPr lang="en-GB" sz="2400" dirty="0" err="1" smtClean="0"/>
              <a:t>jotain</a:t>
            </a:r>
            <a:r>
              <a:rPr lang="en-GB" sz="2400" dirty="0" smtClean="0"/>
              <a:t> </a:t>
            </a:r>
            <a:r>
              <a:rPr lang="en-GB" sz="2400" dirty="0" err="1" smtClean="0"/>
              <a:t>säteilystä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77883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Vastuu</a:t>
            </a:r>
            <a:r>
              <a:rPr lang="en-GB" dirty="0" smtClean="0"/>
              <a:t> </a:t>
            </a:r>
            <a:r>
              <a:rPr lang="en-GB" dirty="0" err="1" smtClean="0"/>
              <a:t>ympäristöstä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 smtClean="0"/>
              <a:t>Tässä</a:t>
            </a:r>
            <a:r>
              <a:rPr lang="en-GB" sz="2400" dirty="0" smtClean="0"/>
              <a:t> </a:t>
            </a:r>
            <a:r>
              <a:rPr lang="en-GB" sz="2400" dirty="0" err="1" smtClean="0"/>
              <a:t>kappaleessa</a:t>
            </a:r>
            <a:r>
              <a:rPr lang="en-GB" sz="2400" dirty="0" smtClean="0"/>
              <a:t> on </a:t>
            </a:r>
            <a:r>
              <a:rPr lang="en-GB" sz="2400" dirty="0" err="1" smtClean="0"/>
              <a:t>jotain</a:t>
            </a:r>
            <a:r>
              <a:rPr lang="en-GB" sz="2400" dirty="0" smtClean="0"/>
              <a:t> </a:t>
            </a:r>
            <a:r>
              <a:rPr lang="en-GB" sz="2400" dirty="0" err="1" smtClean="0"/>
              <a:t>tulevaisuuden</a:t>
            </a:r>
            <a:r>
              <a:rPr lang="en-GB" sz="2400" dirty="0" smtClean="0"/>
              <a:t> </a:t>
            </a:r>
            <a:r>
              <a:rPr lang="en-GB" sz="2400" dirty="0" err="1" smtClean="0"/>
              <a:t>näkymiä</a:t>
            </a:r>
            <a:endParaRPr lang="en-GB" sz="2400" dirty="0" smtClean="0"/>
          </a:p>
          <a:p>
            <a:r>
              <a:rPr lang="en-GB" sz="2400" dirty="0" smtClean="0"/>
              <a:t>Mm. </a:t>
            </a:r>
            <a:r>
              <a:rPr lang="en-GB" sz="2400" dirty="0" err="1" smtClean="0"/>
              <a:t>ilmastonmuutoksesta</a:t>
            </a:r>
            <a:endParaRPr lang="en-GB" sz="2400" dirty="0" smtClean="0"/>
          </a:p>
          <a:p>
            <a:r>
              <a:rPr lang="en-GB" sz="2400" dirty="0" err="1" smtClean="0"/>
              <a:t>Ja</a:t>
            </a:r>
            <a:r>
              <a:rPr lang="en-GB" sz="2400" dirty="0" smtClean="0"/>
              <a:t> </a:t>
            </a:r>
            <a:r>
              <a:rPr lang="en-GB" sz="2400" dirty="0" err="1" smtClean="0"/>
              <a:t>yksilön</a:t>
            </a:r>
            <a:r>
              <a:rPr lang="en-GB" sz="2400" dirty="0" smtClean="0"/>
              <a:t> </a:t>
            </a:r>
            <a:r>
              <a:rPr lang="en-GB" sz="2400" dirty="0" err="1" smtClean="0"/>
              <a:t>valinnoista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18919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Terveysmaailmalla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 smtClean="0"/>
              <a:t>Melkein</a:t>
            </a:r>
            <a:r>
              <a:rPr lang="en-GB" sz="2400" dirty="0" smtClean="0"/>
              <a:t> </a:t>
            </a:r>
            <a:r>
              <a:rPr lang="en-GB" sz="2400" dirty="0" err="1" smtClean="0"/>
              <a:t>valmista</a:t>
            </a:r>
            <a:endParaRPr lang="en-GB" sz="2400" dirty="0" smtClean="0"/>
          </a:p>
          <a:p>
            <a:r>
              <a:rPr lang="en-GB" sz="2400" dirty="0" err="1" smtClean="0"/>
              <a:t>Tässä</a:t>
            </a:r>
            <a:r>
              <a:rPr lang="en-GB" sz="2400" dirty="0" smtClean="0"/>
              <a:t> </a:t>
            </a:r>
            <a:r>
              <a:rPr lang="en-GB" sz="2400" dirty="0" err="1" smtClean="0"/>
              <a:t>kappaleessa</a:t>
            </a:r>
            <a:r>
              <a:rPr lang="en-GB" sz="2400" dirty="0" smtClean="0"/>
              <a:t> on </a:t>
            </a:r>
            <a:r>
              <a:rPr lang="en-GB" sz="2400" dirty="0" err="1" smtClean="0"/>
              <a:t>esim</a:t>
            </a:r>
            <a:r>
              <a:rPr lang="en-GB" sz="2400" dirty="0" smtClean="0"/>
              <a:t>. </a:t>
            </a:r>
            <a:r>
              <a:rPr lang="en-GB" sz="2400" dirty="0" err="1" smtClean="0"/>
              <a:t>Köyhistä</a:t>
            </a:r>
            <a:r>
              <a:rPr lang="en-GB" sz="2400" dirty="0" smtClean="0"/>
              <a:t> </a:t>
            </a:r>
            <a:r>
              <a:rPr lang="en-GB" sz="2400" dirty="0" err="1" smtClean="0"/>
              <a:t>ja</a:t>
            </a:r>
            <a:r>
              <a:rPr lang="en-GB" sz="2400" dirty="0" smtClean="0"/>
              <a:t> </a:t>
            </a:r>
            <a:r>
              <a:rPr lang="en-GB" sz="2400" dirty="0" err="1" smtClean="0"/>
              <a:t>rikkaista</a:t>
            </a:r>
            <a:r>
              <a:rPr lang="en-GB" sz="2400" dirty="0" smtClean="0"/>
              <a:t> </a:t>
            </a:r>
            <a:r>
              <a:rPr lang="en-GB" sz="2400" dirty="0" err="1" smtClean="0"/>
              <a:t>maista</a:t>
            </a:r>
            <a:endParaRPr lang="en-GB" sz="2400" dirty="0" smtClean="0"/>
          </a:p>
          <a:p>
            <a:r>
              <a:rPr lang="en-GB" sz="2400" dirty="0" err="1" smtClean="0"/>
              <a:t>Lisäksi</a:t>
            </a:r>
            <a:r>
              <a:rPr lang="en-GB" sz="2400" dirty="0" smtClean="0"/>
              <a:t> </a:t>
            </a:r>
            <a:r>
              <a:rPr lang="en-GB" sz="2400" dirty="0" err="1" smtClean="0"/>
              <a:t>matkailusta</a:t>
            </a:r>
            <a:endParaRPr lang="en-GB" sz="2400" dirty="0" smtClean="0"/>
          </a:p>
          <a:p>
            <a:r>
              <a:rPr lang="en-GB" sz="2400" dirty="0" err="1" smtClean="0"/>
              <a:t>Ja</a:t>
            </a:r>
            <a:r>
              <a:rPr lang="en-GB" sz="2400" dirty="0" smtClean="0"/>
              <a:t> </a:t>
            </a:r>
            <a:r>
              <a:rPr lang="en-GB" sz="2400" dirty="0" err="1" smtClean="0"/>
              <a:t>sitten</a:t>
            </a:r>
            <a:r>
              <a:rPr lang="en-GB" sz="2400" dirty="0" smtClean="0"/>
              <a:t> on </a:t>
            </a:r>
            <a:r>
              <a:rPr lang="en-GB" sz="2400" dirty="0" err="1" smtClean="0"/>
              <a:t>valmista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442795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81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Terveys ja ympäristö</vt:lpstr>
      <vt:lpstr>Puhdas vesi ja ruoka</vt:lpstr>
      <vt:lpstr>Ilma, melu ja säteily</vt:lpstr>
      <vt:lpstr>Vastuu ympäristöstä</vt:lpstr>
      <vt:lpstr>Terveysmaailmalla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Terveys ja ympäristö</dc:title>
  <dc:creator>Pasi-Turpiainen, Heidi</dc:creator>
  <cp:lastModifiedBy>Pasi-Turpiainen, Heidi</cp:lastModifiedBy>
  <cp:revision>2</cp:revision>
  <dcterms:created xsi:type="dcterms:W3CDTF">2020-05-05T11:46:10Z</dcterms:created>
  <dcterms:modified xsi:type="dcterms:W3CDTF">2020-05-05T11:55:39Z</dcterms:modified>
</cp:coreProperties>
</file>