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7" r:id="rId4"/>
    <p:sldId id="263" r:id="rId5"/>
    <p:sldId id="259" r:id="rId6"/>
    <p:sldId id="260" r:id="rId7"/>
    <p:sldId id="261" r:id="rId8"/>
    <p:sldId id="269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949D7-C7B2-438D-8719-7E82E03D2468}" v="1" dt="2025-02-27T09:40:3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utsa-Kettunen Sari" userId="af985761-d115-42c0-9593-64b2178e7dbc" providerId="ADAL" clId="{C26949D7-C7B2-438D-8719-7E82E03D2468}"/>
    <pc:docChg chg="custSel addSld delSld modSld sldOrd modMainMaster">
      <pc:chgData name="Kuutsa-Kettunen Sari" userId="af985761-d115-42c0-9593-64b2178e7dbc" providerId="ADAL" clId="{C26949D7-C7B2-438D-8719-7E82E03D2468}" dt="2025-02-27T09:44:28.563" v="2135" actId="20577"/>
      <pc:docMkLst>
        <pc:docMk/>
      </pc:docMkLst>
      <pc:sldChg chg="modSp mod setBg">
        <pc:chgData name="Kuutsa-Kettunen Sari" userId="af985761-d115-42c0-9593-64b2178e7dbc" providerId="ADAL" clId="{C26949D7-C7B2-438D-8719-7E82E03D2468}" dt="2025-02-13T07:58:42.868" v="334" actId="14100"/>
        <pc:sldMkLst>
          <pc:docMk/>
          <pc:sldMk cId="782385677" sldId="256"/>
        </pc:sldMkLst>
        <pc:spChg chg="mod">
          <ac:chgData name="Kuutsa-Kettunen Sari" userId="af985761-d115-42c0-9593-64b2178e7dbc" providerId="ADAL" clId="{C26949D7-C7B2-438D-8719-7E82E03D2468}" dt="2025-02-13T07:58:37.342" v="332" actId="14100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Kuutsa-Kettunen Sari" userId="af985761-d115-42c0-9593-64b2178e7dbc" providerId="ADAL" clId="{C26949D7-C7B2-438D-8719-7E82E03D2468}" dt="2025-02-13T07:58:42.868" v="334" actId="14100"/>
          <ac:spMkLst>
            <pc:docMk/>
            <pc:sldMk cId="782385677" sldId="256"/>
            <ac:spMk id="3" creationId="{00000000-0000-0000-0000-000000000000}"/>
          </ac:spMkLst>
        </pc:spChg>
      </pc:sldChg>
      <pc:sldChg chg="modSp setBg">
        <pc:chgData name="Kuutsa-Kettunen Sari" userId="af985761-d115-42c0-9593-64b2178e7dbc" providerId="ADAL" clId="{C26949D7-C7B2-438D-8719-7E82E03D2468}" dt="2025-02-13T10:30:06.122" v="1623" actId="20577"/>
        <pc:sldMkLst>
          <pc:docMk/>
          <pc:sldMk cId="3139178441" sldId="258"/>
        </pc:sldMkLst>
        <pc:spChg chg="mod">
          <ac:chgData name="Kuutsa-Kettunen Sari" userId="af985761-d115-42c0-9593-64b2178e7dbc" providerId="ADAL" clId="{C26949D7-C7B2-438D-8719-7E82E03D2468}" dt="2025-02-13T07:53:47.619" v="109"/>
          <ac:spMkLst>
            <pc:docMk/>
            <pc:sldMk cId="3139178441" sldId="258"/>
            <ac:spMk id="2" creationId="{E7BBE3D8-B2B8-4EDD-A65E-8C7A3786456B}"/>
          </ac:spMkLst>
        </pc:spChg>
        <pc:graphicFrameChg chg="mod">
          <ac:chgData name="Kuutsa-Kettunen Sari" userId="af985761-d115-42c0-9593-64b2178e7dbc" providerId="ADAL" clId="{C26949D7-C7B2-438D-8719-7E82E03D2468}" dt="2025-02-13T10:30:06.122" v="1623" actId="20577"/>
          <ac:graphicFrameMkLst>
            <pc:docMk/>
            <pc:sldMk cId="3139178441" sldId="258"/>
            <ac:graphicFrameMk id="5" creationId="{97D5C79F-F15A-4852-BFC3-FB4B30A8C033}"/>
          </ac:graphicFrameMkLst>
        </pc:graphicFrameChg>
      </pc:sldChg>
      <pc:sldChg chg="modSp mod setBg">
        <pc:chgData name="Kuutsa-Kettunen Sari" userId="af985761-d115-42c0-9593-64b2178e7dbc" providerId="ADAL" clId="{C26949D7-C7B2-438D-8719-7E82E03D2468}" dt="2025-02-13T10:30:49.796" v="1631" actId="20577"/>
        <pc:sldMkLst>
          <pc:docMk/>
          <pc:sldMk cId="422008371" sldId="259"/>
        </pc:sldMkLst>
        <pc:spChg chg="mod">
          <ac:chgData name="Kuutsa-Kettunen Sari" userId="af985761-d115-42c0-9593-64b2178e7dbc" providerId="ADAL" clId="{C26949D7-C7B2-438D-8719-7E82E03D2468}" dt="2025-02-13T07:54:03.827" v="110" actId="26606"/>
          <ac:spMkLst>
            <pc:docMk/>
            <pc:sldMk cId="422008371" sldId="259"/>
            <ac:spMk id="2" creationId="{DD1F814B-7F5D-4E02-83A3-638EA4B92FD1}"/>
          </ac:spMkLst>
        </pc:spChg>
        <pc:graphicFrameChg chg="mod modGraphic">
          <ac:chgData name="Kuutsa-Kettunen Sari" userId="af985761-d115-42c0-9593-64b2178e7dbc" providerId="ADAL" clId="{C26949D7-C7B2-438D-8719-7E82E03D2468}" dt="2025-02-13T10:30:49.796" v="1631" actId="20577"/>
          <ac:graphicFrameMkLst>
            <pc:docMk/>
            <pc:sldMk cId="422008371" sldId="259"/>
            <ac:graphicFrameMk id="5" creationId="{D1A1B265-9D8D-44E9-9EB5-CF543371F161}"/>
          </ac:graphicFrameMkLst>
        </pc:graphicFrameChg>
      </pc:sldChg>
      <pc:sldChg chg="modSp setBg">
        <pc:chgData name="Kuutsa-Kettunen Sari" userId="af985761-d115-42c0-9593-64b2178e7dbc" providerId="ADAL" clId="{C26949D7-C7B2-438D-8719-7E82E03D2468}" dt="2025-02-13T07:53:47.619" v="109"/>
        <pc:sldMkLst>
          <pc:docMk/>
          <pc:sldMk cId="1784496823" sldId="260"/>
        </pc:sldMkLst>
        <pc:spChg chg="mod">
          <ac:chgData name="Kuutsa-Kettunen Sari" userId="af985761-d115-42c0-9593-64b2178e7dbc" providerId="ADAL" clId="{C26949D7-C7B2-438D-8719-7E82E03D2468}" dt="2025-02-13T07:53:47.619" v="109"/>
          <ac:spMkLst>
            <pc:docMk/>
            <pc:sldMk cId="1784496823" sldId="260"/>
            <ac:spMk id="2" creationId="{458E91F4-17B9-4553-A198-E18887A0CA23}"/>
          </ac:spMkLst>
        </pc:spChg>
      </pc:sldChg>
      <pc:sldChg chg="modSp setBg">
        <pc:chgData name="Kuutsa-Kettunen Sari" userId="af985761-d115-42c0-9593-64b2178e7dbc" providerId="ADAL" clId="{C26949D7-C7B2-438D-8719-7E82E03D2468}" dt="2025-02-13T07:53:47.619" v="109"/>
        <pc:sldMkLst>
          <pc:docMk/>
          <pc:sldMk cId="2566628457" sldId="261"/>
        </pc:sldMkLst>
        <pc:spChg chg="mod">
          <ac:chgData name="Kuutsa-Kettunen Sari" userId="af985761-d115-42c0-9593-64b2178e7dbc" providerId="ADAL" clId="{C26949D7-C7B2-438D-8719-7E82E03D2468}" dt="2025-02-13T07:53:47.619" v="109"/>
          <ac:spMkLst>
            <pc:docMk/>
            <pc:sldMk cId="2566628457" sldId="261"/>
            <ac:spMk id="2" creationId="{53C5D235-4704-46AA-8ACF-22B09A383E48}"/>
          </ac:spMkLst>
        </pc:spChg>
        <pc:graphicFrameChg chg="mod">
          <ac:chgData name="Kuutsa-Kettunen Sari" userId="af985761-d115-42c0-9593-64b2178e7dbc" providerId="ADAL" clId="{C26949D7-C7B2-438D-8719-7E82E03D2468}" dt="2025-02-13T07:47:02.315" v="89" actId="2711"/>
          <ac:graphicFrameMkLst>
            <pc:docMk/>
            <pc:sldMk cId="2566628457" sldId="261"/>
            <ac:graphicFrameMk id="5" creationId="{496BBCD1-786F-4F53-B1F9-E09556E36B2D}"/>
          </ac:graphicFrameMkLst>
        </pc:graphicFrameChg>
      </pc:sldChg>
      <pc:sldChg chg="modSp setBg">
        <pc:chgData name="Kuutsa-Kettunen Sari" userId="af985761-d115-42c0-9593-64b2178e7dbc" providerId="ADAL" clId="{C26949D7-C7B2-438D-8719-7E82E03D2468}" dt="2025-02-13T07:53:47.619" v="109"/>
        <pc:sldMkLst>
          <pc:docMk/>
          <pc:sldMk cId="3235695088" sldId="262"/>
        </pc:sldMkLst>
        <pc:spChg chg="mod">
          <ac:chgData name="Kuutsa-Kettunen Sari" userId="af985761-d115-42c0-9593-64b2178e7dbc" providerId="ADAL" clId="{C26949D7-C7B2-438D-8719-7E82E03D2468}" dt="2025-02-13T07:53:47.619" v="109"/>
          <ac:spMkLst>
            <pc:docMk/>
            <pc:sldMk cId="3235695088" sldId="262"/>
            <ac:spMk id="2" creationId="{5708C6A1-188E-42DD-B32D-F555990177EC}"/>
          </ac:spMkLst>
        </pc:spChg>
        <pc:graphicFrameChg chg="mod">
          <ac:chgData name="Kuutsa-Kettunen Sari" userId="af985761-d115-42c0-9593-64b2178e7dbc" providerId="ADAL" clId="{C26949D7-C7B2-438D-8719-7E82E03D2468}" dt="2025-02-13T07:49:45.364" v="98" actId="20577"/>
          <ac:graphicFrameMkLst>
            <pc:docMk/>
            <pc:sldMk cId="3235695088" sldId="262"/>
            <ac:graphicFrameMk id="5" creationId="{F307F05A-A666-4EE7-BB2D-168174332E39}"/>
          </ac:graphicFrameMkLst>
        </pc:graphicFrameChg>
      </pc:sldChg>
      <pc:sldChg chg="modSp mod ord setBg">
        <pc:chgData name="Kuutsa-Kettunen Sari" userId="af985761-d115-42c0-9593-64b2178e7dbc" providerId="ADAL" clId="{C26949D7-C7B2-438D-8719-7E82E03D2468}" dt="2025-02-13T08:16:11.894" v="1612"/>
        <pc:sldMkLst>
          <pc:docMk/>
          <pc:sldMk cId="3943659348" sldId="263"/>
        </pc:sldMkLst>
        <pc:spChg chg="mod">
          <ac:chgData name="Kuutsa-Kettunen Sari" userId="af985761-d115-42c0-9593-64b2178e7dbc" providerId="ADAL" clId="{C26949D7-C7B2-438D-8719-7E82E03D2468}" dt="2025-02-13T07:52:51.594" v="105" actId="14100"/>
          <ac:spMkLst>
            <pc:docMk/>
            <pc:sldMk cId="3943659348" sldId="263"/>
            <ac:spMk id="2" creationId="{31A452AA-C57A-4FA7-920C-8A40DDEE6DAB}"/>
          </ac:spMkLst>
        </pc:spChg>
        <pc:graphicFrameChg chg="mod">
          <ac:chgData name="Kuutsa-Kettunen Sari" userId="af985761-d115-42c0-9593-64b2178e7dbc" providerId="ADAL" clId="{C26949D7-C7B2-438D-8719-7E82E03D2468}" dt="2025-02-13T07:53:07.547" v="108" actId="14100"/>
          <ac:graphicFrameMkLst>
            <pc:docMk/>
            <pc:sldMk cId="3943659348" sldId="263"/>
            <ac:graphicFrameMk id="7" creationId="{76F942BB-0E0F-E8BB-86C0-A4357D0F1040}"/>
          </ac:graphicFrameMkLst>
        </pc:graphicFrameChg>
      </pc:sldChg>
      <pc:sldChg chg="modSp mod setBg">
        <pc:chgData name="Kuutsa-Kettunen Sari" userId="af985761-d115-42c0-9593-64b2178e7dbc" providerId="ADAL" clId="{C26949D7-C7B2-438D-8719-7E82E03D2468}" dt="2025-02-13T07:58:03.418" v="327" actId="20577"/>
        <pc:sldMkLst>
          <pc:docMk/>
          <pc:sldMk cId="667125505" sldId="264"/>
        </pc:sldMkLst>
        <pc:spChg chg="mod">
          <ac:chgData name="Kuutsa-Kettunen Sari" userId="af985761-d115-42c0-9593-64b2178e7dbc" providerId="ADAL" clId="{C26949D7-C7B2-438D-8719-7E82E03D2468}" dt="2025-02-13T07:57:53.294" v="325" actId="20577"/>
          <ac:spMkLst>
            <pc:docMk/>
            <pc:sldMk cId="667125505" sldId="264"/>
            <ac:spMk id="2" creationId="{0FAD57CF-8201-4005-9CD4-ED5F17F3AE4F}"/>
          </ac:spMkLst>
        </pc:spChg>
        <pc:graphicFrameChg chg="mod">
          <ac:chgData name="Kuutsa-Kettunen Sari" userId="af985761-d115-42c0-9593-64b2178e7dbc" providerId="ADAL" clId="{C26949D7-C7B2-438D-8719-7E82E03D2468}" dt="2025-02-13T07:58:03.418" v="327" actId="20577"/>
          <ac:graphicFrameMkLst>
            <pc:docMk/>
            <pc:sldMk cId="667125505" sldId="264"/>
            <ac:graphicFrameMk id="5" creationId="{26084542-BFAE-41C2-97E4-EFC99E2FA429}"/>
          </ac:graphicFrameMkLst>
        </pc:graphicFrameChg>
      </pc:sldChg>
      <pc:sldChg chg="delSp del mod setBg">
        <pc:chgData name="Kuutsa-Kettunen Sari" userId="af985761-d115-42c0-9593-64b2178e7dbc" providerId="ADAL" clId="{C26949D7-C7B2-438D-8719-7E82E03D2468}" dt="2025-02-27T09:40:31.724" v="1670" actId="2696"/>
        <pc:sldMkLst>
          <pc:docMk/>
          <pc:sldMk cId="2448859424" sldId="265"/>
        </pc:sldMkLst>
        <pc:picChg chg="del">
          <ac:chgData name="Kuutsa-Kettunen Sari" userId="af985761-d115-42c0-9593-64b2178e7dbc" providerId="ADAL" clId="{C26949D7-C7B2-438D-8719-7E82E03D2468}" dt="2025-02-27T09:39:56.823" v="1666" actId="21"/>
          <ac:picMkLst>
            <pc:docMk/>
            <pc:sldMk cId="2448859424" sldId="265"/>
            <ac:picMk id="2" creationId="{50D14A2D-1ACD-C7C5-26C6-B4DD1D5B30C0}"/>
          </ac:picMkLst>
        </pc:picChg>
      </pc:sldChg>
      <pc:sldChg chg="modSp new mod">
        <pc:chgData name="Kuutsa-Kettunen Sari" userId="af985761-d115-42c0-9593-64b2178e7dbc" providerId="ADAL" clId="{C26949D7-C7B2-438D-8719-7E82E03D2468}" dt="2025-02-27T09:44:28.563" v="2135" actId="20577"/>
        <pc:sldMkLst>
          <pc:docMk/>
          <pc:sldMk cId="1731579100" sldId="266"/>
        </pc:sldMkLst>
        <pc:spChg chg="mod">
          <ac:chgData name="Kuutsa-Kettunen Sari" userId="af985761-d115-42c0-9593-64b2178e7dbc" providerId="ADAL" clId="{C26949D7-C7B2-438D-8719-7E82E03D2468}" dt="2025-02-13T08:02:01.142" v="597" actId="5793"/>
          <ac:spMkLst>
            <pc:docMk/>
            <pc:sldMk cId="1731579100" sldId="266"/>
            <ac:spMk id="2" creationId="{A175EBA8-A795-256E-51AD-043035BD7EF3}"/>
          </ac:spMkLst>
        </pc:spChg>
        <pc:spChg chg="mod">
          <ac:chgData name="Kuutsa-Kettunen Sari" userId="af985761-d115-42c0-9593-64b2178e7dbc" providerId="ADAL" clId="{C26949D7-C7B2-438D-8719-7E82E03D2468}" dt="2025-02-27T09:44:28.563" v="2135" actId="20577"/>
          <ac:spMkLst>
            <pc:docMk/>
            <pc:sldMk cId="1731579100" sldId="266"/>
            <ac:spMk id="3" creationId="{91C7C91D-B625-09C0-2EC9-C2FA5759C47B}"/>
          </ac:spMkLst>
        </pc:spChg>
      </pc:sldChg>
      <pc:sldChg chg="modSp new del mod">
        <pc:chgData name="Kuutsa-Kettunen Sari" userId="af985761-d115-42c0-9593-64b2178e7dbc" providerId="ADAL" clId="{C26949D7-C7B2-438D-8719-7E82E03D2468}" dt="2025-02-13T08:05:46.641" v="1059" actId="2696"/>
        <pc:sldMkLst>
          <pc:docMk/>
          <pc:sldMk cId="523380171" sldId="267"/>
        </pc:sldMkLst>
      </pc:sldChg>
      <pc:sldChg chg="modSp new mod">
        <pc:chgData name="Kuutsa-Kettunen Sari" userId="af985761-d115-42c0-9593-64b2178e7dbc" providerId="ADAL" clId="{C26949D7-C7B2-438D-8719-7E82E03D2468}" dt="2025-02-13T10:31:10.588" v="1665" actId="20577"/>
        <pc:sldMkLst>
          <pc:docMk/>
          <pc:sldMk cId="711739371" sldId="267"/>
        </pc:sldMkLst>
        <pc:spChg chg="mod">
          <ac:chgData name="Kuutsa-Kettunen Sari" userId="af985761-d115-42c0-9593-64b2178e7dbc" providerId="ADAL" clId="{C26949D7-C7B2-438D-8719-7E82E03D2468}" dt="2025-02-13T08:08:10.043" v="1367" actId="20577"/>
          <ac:spMkLst>
            <pc:docMk/>
            <pc:sldMk cId="711739371" sldId="267"/>
            <ac:spMk id="2" creationId="{CAD6CBE2-0ADE-19D2-D79A-C3356C9FFF21}"/>
          </ac:spMkLst>
        </pc:spChg>
        <pc:spChg chg="mod">
          <ac:chgData name="Kuutsa-Kettunen Sari" userId="af985761-d115-42c0-9593-64b2178e7dbc" providerId="ADAL" clId="{C26949D7-C7B2-438D-8719-7E82E03D2468}" dt="2025-02-13T10:31:10.588" v="1665" actId="20577"/>
          <ac:spMkLst>
            <pc:docMk/>
            <pc:sldMk cId="711739371" sldId="267"/>
            <ac:spMk id="3" creationId="{479931DD-EFC7-7122-B078-A1618303F0A6}"/>
          </ac:spMkLst>
        </pc:spChg>
      </pc:sldChg>
      <pc:sldChg chg="new del">
        <pc:chgData name="Kuutsa-Kettunen Sari" userId="af985761-d115-42c0-9593-64b2178e7dbc" providerId="ADAL" clId="{C26949D7-C7B2-438D-8719-7E82E03D2468}" dt="2025-02-27T09:40:28.108" v="1669" actId="2696"/>
        <pc:sldMkLst>
          <pc:docMk/>
          <pc:sldMk cId="1087881091" sldId="268"/>
        </pc:sldMkLst>
      </pc:sldChg>
      <pc:sldChg chg="addSp delSp modSp new mod">
        <pc:chgData name="Kuutsa-Kettunen Sari" userId="af985761-d115-42c0-9593-64b2178e7dbc" providerId="ADAL" clId="{C26949D7-C7B2-438D-8719-7E82E03D2468}" dt="2025-02-27T09:43:01.435" v="2050" actId="962"/>
        <pc:sldMkLst>
          <pc:docMk/>
          <pc:sldMk cId="3327620668" sldId="269"/>
        </pc:sldMkLst>
        <pc:spChg chg="mod">
          <ac:chgData name="Kuutsa-Kettunen Sari" userId="af985761-d115-42c0-9593-64b2178e7dbc" providerId="ADAL" clId="{C26949D7-C7B2-438D-8719-7E82E03D2468}" dt="2025-02-27T09:42:56.629" v="2048" actId="1076"/>
          <ac:spMkLst>
            <pc:docMk/>
            <pc:sldMk cId="3327620668" sldId="269"/>
            <ac:spMk id="2" creationId="{0D548308-9FB2-A450-D1BB-DFFFF7B5E0D3}"/>
          </ac:spMkLst>
        </pc:spChg>
        <pc:spChg chg="del">
          <ac:chgData name="Kuutsa-Kettunen Sari" userId="af985761-d115-42c0-9593-64b2178e7dbc" providerId="ADAL" clId="{C26949D7-C7B2-438D-8719-7E82E03D2468}" dt="2025-02-27T09:40:38.177" v="1671"/>
          <ac:spMkLst>
            <pc:docMk/>
            <pc:sldMk cId="3327620668" sldId="269"/>
            <ac:spMk id="3" creationId="{5669A65F-3CBD-9125-4C57-D21371B941BB}"/>
          </ac:spMkLst>
        </pc:spChg>
        <pc:picChg chg="add mod">
          <ac:chgData name="Kuutsa-Kettunen Sari" userId="af985761-d115-42c0-9593-64b2178e7dbc" providerId="ADAL" clId="{C26949D7-C7B2-438D-8719-7E82E03D2468}" dt="2025-02-27T09:43:01.435" v="2050" actId="962"/>
          <ac:picMkLst>
            <pc:docMk/>
            <pc:sldMk cId="3327620668" sldId="269"/>
            <ac:picMk id="4" creationId="{E027BF12-22F4-5B34-E982-FD20700B3588}"/>
          </ac:picMkLst>
        </pc:picChg>
      </pc:sldChg>
      <pc:sldMasterChg chg="setBg modSldLayout">
        <pc:chgData name="Kuutsa-Kettunen Sari" userId="af985761-d115-42c0-9593-64b2178e7dbc" providerId="ADAL" clId="{C26949D7-C7B2-438D-8719-7E82E03D2468}" dt="2025-02-13T07:48:44.997" v="91"/>
        <pc:sldMasterMkLst>
          <pc:docMk/>
          <pc:sldMasterMk cId="816101575" sldId="2147483726"/>
        </pc:sldMasterMkLst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2344873824" sldId="2147483727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553667483" sldId="2147483728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1268470041" sldId="2147483729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3778575927" sldId="2147483730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3175451175" sldId="2147483731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809016046" sldId="2147483732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828208262" sldId="2147483733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1872627263" sldId="2147483734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2512943569" sldId="2147483735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455423925" sldId="2147483736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1676644268" sldId="2147483737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4091227083" sldId="2147483738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350932675" sldId="2147483739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1301011924" sldId="2147483740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3505993246" sldId="2147483741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1061376576" sldId="2147483742"/>
          </pc:sldLayoutMkLst>
        </pc:sldLayoutChg>
        <pc:sldLayoutChg chg="setBg">
          <pc:chgData name="Kuutsa-Kettunen Sari" userId="af985761-d115-42c0-9593-64b2178e7dbc" providerId="ADAL" clId="{C26949D7-C7B2-438D-8719-7E82E03D2468}" dt="2025-02-13T07:48:44.997" v="91"/>
          <pc:sldLayoutMkLst>
            <pc:docMk/>
            <pc:sldMasterMk cId="816101575" sldId="2147483726"/>
            <pc:sldLayoutMk cId="107718742" sldId="2147483743"/>
          </pc:sldLayoutMkLst>
        </pc:sldLayoutChg>
      </pc:sldMasterChg>
    </pc:docChg>
  </pc:docChgLst>
  <pc:docChgLst>
    <pc:chgData name="Kuutsa-Kettunen Sari" userId="S::sari.kuutsa-kettunen@opedu.lapinlahti.fi::af985761-d115-42c0-9593-64b2178e7dbc" providerId="AD" clId="Web-{CC168E0F-D8E8-E2F5-99E6-C7E1D75D7567}"/>
    <pc:docChg chg="modSld">
      <pc:chgData name="Kuutsa-Kettunen Sari" userId="S::sari.kuutsa-kettunen@opedu.lapinlahti.fi::af985761-d115-42c0-9593-64b2178e7dbc" providerId="AD" clId="Web-{CC168E0F-D8E8-E2F5-99E6-C7E1D75D7567}" dt="2025-02-27T08:03:52.713" v="183" actId="20577"/>
      <pc:docMkLst>
        <pc:docMk/>
      </pc:docMkLst>
      <pc:sldChg chg="modSp">
        <pc:chgData name="Kuutsa-Kettunen Sari" userId="S::sari.kuutsa-kettunen@opedu.lapinlahti.fi::af985761-d115-42c0-9593-64b2178e7dbc" providerId="AD" clId="Web-{CC168E0F-D8E8-E2F5-99E6-C7E1D75D7567}" dt="2025-02-27T07:58:45.439" v="16" actId="20577"/>
        <pc:sldMkLst>
          <pc:docMk/>
          <pc:sldMk cId="3139178441" sldId="258"/>
        </pc:sldMkLst>
        <pc:graphicFrameChg chg="mod modGraphic">
          <ac:chgData name="Kuutsa-Kettunen Sari" userId="S::sari.kuutsa-kettunen@opedu.lapinlahti.fi::af985761-d115-42c0-9593-64b2178e7dbc" providerId="AD" clId="Web-{CC168E0F-D8E8-E2F5-99E6-C7E1D75D7567}" dt="2025-02-27T07:58:45.439" v="16" actId="20577"/>
          <ac:graphicFrameMkLst>
            <pc:docMk/>
            <pc:sldMk cId="3139178441" sldId="258"/>
            <ac:graphicFrameMk id="5" creationId="{97D5C79F-F15A-4852-BFC3-FB4B30A8C033}"/>
          </ac:graphicFrameMkLst>
        </pc:graphicFrameChg>
      </pc:sldChg>
      <pc:sldChg chg="modSp">
        <pc:chgData name="Kuutsa-Kettunen Sari" userId="S::sari.kuutsa-kettunen@opedu.lapinlahti.fi::af985761-d115-42c0-9593-64b2178e7dbc" providerId="AD" clId="Web-{CC168E0F-D8E8-E2F5-99E6-C7E1D75D7567}" dt="2025-02-27T08:01:28.506" v="101" actId="20577"/>
        <pc:sldMkLst>
          <pc:docMk/>
          <pc:sldMk cId="422008371" sldId="259"/>
        </pc:sldMkLst>
        <pc:graphicFrameChg chg="modGraphic">
          <ac:chgData name="Kuutsa-Kettunen Sari" userId="S::sari.kuutsa-kettunen@opedu.lapinlahti.fi::af985761-d115-42c0-9593-64b2178e7dbc" providerId="AD" clId="Web-{CC168E0F-D8E8-E2F5-99E6-C7E1D75D7567}" dt="2025-02-27T08:01:28.506" v="101" actId="20577"/>
          <ac:graphicFrameMkLst>
            <pc:docMk/>
            <pc:sldMk cId="422008371" sldId="259"/>
            <ac:graphicFrameMk id="5" creationId="{D1A1B265-9D8D-44E9-9EB5-CF543371F161}"/>
          </ac:graphicFrameMkLst>
        </pc:graphicFrameChg>
      </pc:sldChg>
      <pc:sldChg chg="modSp">
        <pc:chgData name="Kuutsa-Kettunen Sari" userId="S::sari.kuutsa-kettunen@opedu.lapinlahti.fi::af985761-d115-42c0-9593-64b2178e7dbc" providerId="AD" clId="Web-{CC168E0F-D8E8-E2F5-99E6-C7E1D75D7567}" dt="2025-02-27T08:03:52.713" v="183" actId="20577"/>
        <pc:sldMkLst>
          <pc:docMk/>
          <pc:sldMk cId="3235695088" sldId="262"/>
        </pc:sldMkLst>
        <pc:graphicFrameChg chg="modGraphic">
          <ac:chgData name="Kuutsa-Kettunen Sari" userId="S::sari.kuutsa-kettunen@opedu.lapinlahti.fi::af985761-d115-42c0-9593-64b2178e7dbc" providerId="AD" clId="Web-{CC168E0F-D8E8-E2F5-99E6-C7E1D75D7567}" dt="2025-02-27T08:03:52.713" v="183" actId="20577"/>
          <ac:graphicFrameMkLst>
            <pc:docMk/>
            <pc:sldMk cId="3235695088" sldId="262"/>
            <ac:graphicFrameMk id="5" creationId="{F307F05A-A666-4EE7-BB2D-168174332E39}"/>
          </ac:graphicFrameMkLst>
        </pc:graphicFrameChg>
      </pc:sldChg>
    </pc:docChg>
  </pc:docChgLst>
  <pc:docChgLst>
    <pc:chgData name="Kuutsa-Kettunen Sari" userId="S::sari.kuutsa-kettunen@opedu.lapinlahti.fi::af985761-d115-42c0-9593-64b2178e7dbc" providerId="AD" clId="Web-{DBED6567-CF25-6906-9207-230F048C06CB}"/>
    <pc:docChg chg="addSld modSld">
      <pc:chgData name="Kuutsa-Kettunen Sari" userId="S::sari.kuutsa-kettunen@opedu.lapinlahti.fi::af985761-d115-42c0-9593-64b2178e7dbc" providerId="AD" clId="Web-{DBED6567-CF25-6906-9207-230F048C06CB}" dt="2021-03-23T11:04:28.959" v="1094" actId="20577"/>
      <pc:docMkLst>
        <pc:docMk/>
      </pc:docMkLst>
      <pc:sldChg chg="modSp">
        <pc:chgData name="Kuutsa-Kettunen Sari" userId="S::sari.kuutsa-kettunen@opedu.lapinlahti.fi::af985761-d115-42c0-9593-64b2178e7dbc" providerId="AD" clId="Web-{DBED6567-CF25-6906-9207-230F048C06CB}" dt="2021-03-23T11:04:28.959" v="1094" actId="20577"/>
        <pc:sldMkLst>
          <pc:docMk/>
          <pc:sldMk cId="3139178441" sldId="258"/>
        </pc:sldMkLst>
      </pc:sldChg>
      <pc:sldChg chg="modSp">
        <pc:chgData name="Kuutsa-Kettunen Sari" userId="S::sari.kuutsa-kettunen@opedu.lapinlahti.fi::af985761-d115-42c0-9593-64b2178e7dbc" providerId="AD" clId="Web-{DBED6567-CF25-6906-9207-230F048C06CB}" dt="2021-03-22T11:46:47.678" v="94" actId="20577"/>
        <pc:sldMkLst>
          <pc:docMk/>
          <pc:sldMk cId="422008371" sldId="259"/>
        </pc:sldMkLst>
      </pc:sldChg>
      <pc:sldChg chg="modSp">
        <pc:chgData name="Kuutsa-Kettunen Sari" userId="S::sari.kuutsa-kettunen@opedu.lapinlahti.fi::af985761-d115-42c0-9593-64b2178e7dbc" providerId="AD" clId="Web-{DBED6567-CF25-6906-9207-230F048C06CB}" dt="2021-03-22T11:47:33.804" v="167" actId="20577"/>
        <pc:sldMkLst>
          <pc:docMk/>
          <pc:sldMk cId="2566628457" sldId="261"/>
        </pc:sldMkLst>
      </pc:sldChg>
      <pc:sldChg chg="modSp">
        <pc:chgData name="Kuutsa-Kettunen Sari" userId="S::sari.kuutsa-kettunen@opedu.lapinlahti.fi::af985761-d115-42c0-9593-64b2178e7dbc" providerId="AD" clId="Web-{DBED6567-CF25-6906-9207-230F048C06CB}" dt="2021-03-22T11:49:15.354" v="200" actId="20577"/>
        <pc:sldMkLst>
          <pc:docMk/>
          <pc:sldMk cId="3235695088" sldId="262"/>
        </pc:sldMkLst>
      </pc:sldChg>
      <pc:sldChg chg="modSp new">
        <pc:chgData name="Kuutsa-Kettunen Sari" userId="S::sari.kuutsa-kettunen@opedu.lapinlahti.fi::af985761-d115-42c0-9593-64b2178e7dbc" providerId="AD" clId="Web-{DBED6567-CF25-6906-9207-230F048C06CB}" dt="2021-03-23T11:00:05.378" v="878" actId="20577"/>
        <pc:sldMkLst>
          <pc:docMk/>
          <pc:sldMk cId="3943659348" sldId="263"/>
        </pc:sldMkLst>
      </pc:sldChg>
    </pc:docChg>
  </pc:docChgLst>
  <pc:docChgLst>
    <pc:chgData name="Kuutsa-Kettunen Sari" userId="S::sari.kuutsa-kettunen@opedu.lapinlahti.fi::af985761-d115-42c0-9593-64b2178e7dbc" providerId="AD" clId="Web-{4BF86730-8AB6-B447-BE6B-B4A6B46D674F}"/>
    <pc:docChg chg="modSld">
      <pc:chgData name="Kuutsa-Kettunen Sari" userId="S::sari.kuutsa-kettunen@opedu.lapinlahti.fi::af985761-d115-42c0-9593-64b2178e7dbc" providerId="AD" clId="Web-{4BF86730-8AB6-B447-BE6B-B4A6B46D674F}" dt="2022-03-27T17:22:47.863" v="226" actId="20577"/>
      <pc:docMkLst>
        <pc:docMk/>
      </pc:docMkLst>
      <pc:sldChg chg="modSp">
        <pc:chgData name="Kuutsa-Kettunen Sari" userId="S::sari.kuutsa-kettunen@opedu.lapinlahti.fi::af985761-d115-42c0-9593-64b2178e7dbc" providerId="AD" clId="Web-{4BF86730-8AB6-B447-BE6B-B4A6B46D674F}" dt="2022-03-27T17:22:13.987" v="211" actId="20577"/>
        <pc:sldMkLst>
          <pc:docMk/>
          <pc:sldMk cId="3139178441" sldId="258"/>
        </pc:sldMkLst>
      </pc:sldChg>
      <pc:sldChg chg="modSp">
        <pc:chgData name="Kuutsa-Kettunen Sari" userId="S::sari.kuutsa-kettunen@opedu.lapinlahti.fi::af985761-d115-42c0-9593-64b2178e7dbc" providerId="AD" clId="Web-{4BF86730-8AB6-B447-BE6B-B4A6B46D674F}" dt="2022-03-27T17:22:47.863" v="226" actId="20577"/>
        <pc:sldMkLst>
          <pc:docMk/>
          <pc:sldMk cId="2566628457" sldId="261"/>
        </pc:sldMkLst>
      </pc:sldChg>
    </pc:docChg>
  </pc:docChgLst>
  <pc:docChgLst>
    <pc:chgData name="Kuutsa-Kettunen Sari" userId="S::sari.kuutsa-kettunen@opedu.lapinlahti.fi::af985761-d115-42c0-9593-64b2178e7dbc" providerId="AD" clId="Web-{1A59BEB2-BD84-2A8E-7757-12D70FDEF4D9}"/>
    <pc:docChg chg="addSld delSld modSld addMainMaster delMainMaster">
      <pc:chgData name="Kuutsa-Kettunen Sari" userId="S::sari.kuutsa-kettunen@opedu.lapinlahti.fi::af985761-d115-42c0-9593-64b2178e7dbc" providerId="AD" clId="Web-{1A59BEB2-BD84-2A8E-7757-12D70FDEF4D9}" dt="2024-03-25T07:05:22.523" v="324"/>
      <pc:docMkLst>
        <pc:docMk/>
      </pc:docMkLst>
      <pc:sldChg chg="addSp delSp modSp mod setBg modClrScheme delDesignElem chgLayout">
        <pc:chgData name="Kuutsa-Kettunen Sari" userId="S::sari.kuutsa-kettunen@opedu.lapinlahti.fi::af985761-d115-42c0-9593-64b2178e7dbc" providerId="AD" clId="Web-{1A59BEB2-BD84-2A8E-7757-12D70FDEF4D9}" dt="2024-03-25T07:05:22.523" v="324"/>
        <pc:sldMkLst>
          <pc:docMk/>
          <pc:sldMk cId="782385677" sldId="256"/>
        </pc:sldMkLst>
      </pc:sldChg>
      <pc:sldChg chg="modSp mod setBg modClrScheme chgLayout">
        <pc:chgData name="Kuutsa-Kettunen Sari" userId="S::sari.kuutsa-kettunen@opedu.lapinlahti.fi::af985761-d115-42c0-9593-64b2178e7dbc" providerId="AD" clId="Web-{1A59BEB2-BD84-2A8E-7757-12D70FDEF4D9}" dt="2024-03-25T07:05:04.351" v="323"/>
        <pc:sldMkLst>
          <pc:docMk/>
          <pc:sldMk cId="3139178441" sldId="258"/>
        </pc:sldMkLst>
      </pc:sldChg>
      <pc:sldChg chg="modSp mod modClrScheme chgLayout">
        <pc:chgData name="Kuutsa-Kettunen Sari" userId="S::sari.kuutsa-kettunen@opedu.lapinlahti.fi::af985761-d115-42c0-9593-64b2178e7dbc" providerId="AD" clId="Web-{1A59BEB2-BD84-2A8E-7757-12D70FDEF4D9}" dt="2024-03-25T06:57:07.191" v="269" actId="20577"/>
        <pc:sldMkLst>
          <pc:docMk/>
          <pc:sldMk cId="422008371" sldId="259"/>
        </pc:sldMkLst>
      </pc:sldChg>
      <pc:sldChg chg="delSp modSp mod setBg modClrScheme setClrOvrMap delDesignElem chgLayout">
        <pc:chgData name="Kuutsa-Kettunen Sari" userId="S::sari.kuutsa-kettunen@opedu.lapinlahti.fi::af985761-d115-42c0-9593-64b2178e7dbc" providerId="AD" clId="Web-{1A59BEB2-BD84-2A8E-7757-12D70FDEF4D9}" dt="2024-03-25T06:57:11.784" v="270"/>
        <pc:sldMkLst>
          <pc:docMk/>
          <pc:sldMk cId="1784496823" sldId="260"/>
        </pc:sldMkLst>
      </pc:sldChg>
      <pc:sldChg chg="modSp mod setBg modClrScheme chgLayout">
        <pc:chgData name="Kuutsa-Kettunen Sari" userId="S::sari.kuutsa-kettunen@opedu.lapinlahti.fi::af985761-d115-42c0-9593-64b2178e7dbc" providerId="AD" clId="Web-{1A59BEB2-BD84-2A8E-7757-12D70FDEF4D9}" dt="2024-03-25T06:57:17.487" v="271"/>
        <pc:sldMkLst>
          <pc:docMk/>
          <pc:sldMk cId="2566628457" sldId="261"/>
        </pc:sldMkLst>
      </pc:sldChg>
      <pc:sldChg chg="modSp mod setBg modClrScheme chgLayout">
        <pc:chgData name="Kuutsa-Kettunen Sari" userId="S::sari.kuutsa-kettunen@opedu.lapinlahti.fi::af985761-d115-42c0-9593-64b2178e7dbc" providerId="AD" clId="Web-{1A59BEB2-BD84-2A8E-7757-12D70FDEF4D9}" dt="2024-03-25T06:57:27.019" v="272"/>
        <pc:sldMkLst>
          <pc:docMk/>
          <pc:sldMk cId="3235695088" sldId="262"/>
        </pc:sldMkLst>
      </pc:sldChg>
      <pc:sldChg chg="addSp delSp modSp mod setBg modClrScheme chgLayout">
        <pc:chgData name="Kuutsa-Kettunen Sari" userId="S::sari.kuutsa-kettunen@opedu.lapinlahti.fi::af985761-d115-42c0-9593-64b2178e7dbc" providerId="AD" clId="Web-{1A59BEB2-BD84-2A8E-7757-12D70FDEF4D9}" dt="2024-03-25T06:58:19.832" v="281" actId="14100"/>
        <pc:sldMkLst>
          <pc:docMk/>
          <pc:sldMk cId="3943659348" sldId="263"/>
        </pc:sldMkLst>
      </pc:sldChg>
      <pc:sldChg chg="modSp mod setBg modClrScheme chgLayout">
        <pc:chgData name="Kuutsa-Kettunen Sari" userId="S::sari.kuutsa-kettunen@opedu.lapinlahti.fi::af985761-d115-42c0-9593-64b2178e7dbc" providerId="AD" clId="Web-{1A59BEB2-BD84-2A8E-7757-12D70FDEF4D9}" dt="2024-03-25T06:57:32.237" v="273"/>
        <pc:sldMkLst>
          <pc:docMk/>
          <pc:sldMk cId="667125505" sldId="264"/>
        </pc:sldMkLst>
      </pc:sldChg>
      <pc:sldChg chg="new del">
        <pc:chgData name="Kuutsa-Kettunen Sari" userId="S::sari.kuutsa-kettunen@opedu.lapinlahti.fi::af985761-d115-42c0-9593-64b2178e7dbc" providerId="AD" clId="Web-{1A59BEB2-BD84-2A8E-7757-12D70FDEF4D9}" dt="2024-03-25T07:04:36.753" v="321"/>
        <pc:sldMkLst>
          <pc:docMk/>
          <pc:sldMk cId="1238959569" sldId="265"/>
        </pc:sldMkLst>
      </pc:sldChg>
      <pc:sldMasterChg chg="del delSldLayout">
        <pc:chgData name="Kuutsa-Kettunen Sari" userId="S::sari.kuutsa-kettunen@opedu.lapinlahti.fi::af985761-d115-42c0-9593-64b2178e7dbc" providerId="AD" clId="Web-{1A59BEB2-BD84-2A8E-7757-12D70FDEF4D9}" dt="2024-03-25T06:56:06.347" v="261"/>
        <pc:sldMasterMkLst>
          <pc:docMk/>
          <pc:sldMasterMk cId="1230473069" sldId="2147483660"/>
        </pc:sldMasterMkLst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2828062007" sldId="2147483661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217660605" sldId="2147483662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421557539" sldId="2147483663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601003248" sldId="2147483664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1210225688" sldId="2147483665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2280947747" sldId="2147483666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255710894" sldId="2147483667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1971656834" sldId="2147483668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812617413" sldId="2147483669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1930009131" sldId="2147483670"/>
          </pc:sldLayoutMkLst>
        </pc:sldLayoutChg>
        <pc:sldLayoutChg chg="del">
          <pc:chgData name="Kuutsa-Kettunen Sari" userId="S::sari.kuutsa-kettunen@opedu.lapinlahti.fi::af985761-d115-42c0-9593-64b2178e7dbc" providerId="AD" clId="Web-{1A59BEB2-BD84-2A8E-7757-12D70FDEF4D9}" dt="2024-03-25T06:56:06.347" v="261"/>
          <pc:sldLayoutMkLst>
            <pc:docMk/>
            <pc:sldMasterMk cId="1230473069" sldId="2147483660"/>
            <pc:sldLayoutMk cId="1224453997" sldId="2147483671"/>
          </pc:sldLayoutMkLst>
        </pc:sldLayoutChg>
      </pc:sldMasterChg>
      <pc:sldMasterChg chg="add del addSldLayout delSldLayout modSldLayout">
        <pc:chgData name="Kuutsa-Kettunen Sari" userId="S::sari.kuutsa-kettunen@opedu.lapinlahti.fi::af985761-d115-42c0-9593-64b2178e7dbc" providerId="AD" clId="Web-{1A59BEB2-BD84-2A8E-7757-12D70FDEF4D9}" dt="2024-03-25T06:56:10.285" v="262"/>
        <pc:sldMasterMkLst>
          <pc:docMk/>
          <pc:sldMasterMk cId="2486556760" sldId="2147483672"/>
        </pc:sldMasterMkLst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1800635515" sldId="2147483673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1246686260" sldId="2147483674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2629408936" sldId="2147483675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1519783534" sldId="2147483676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3729408369" sldId="2147483677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3290488127" sldId="2147483678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1483844477" sldId="2147483679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1001567626" sldId="2147483680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3412682224" sldId="2147483681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3932015523" sldId="2147483682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0.285" v="262"/>
          <pc:sldLayoutMkLst>
            <pc:docMk/>
            <pc:sldMasterMk cId="2486556760" sldId="2147483672"/>
            <pc:sldLayoutMk cId="211187469" sldId="2147483683"/>
          </pc:sldLayoutMkLst>
        </pc:sldLayoutChg>
      </pc:sldMasterChg>
      <pc:sldMasterChg chg="add del addSldLayout delSldLayout modSldLayout">
        <pc:chgData name="Kuutsa-Kettunen Sari" userId="S::sari.kuutsa-kettunen@opedu.lapinlahti.fi::af985761-d115-42c0-9593-64b2178e7dbc" providerId="AD" clId="Web-{1A59BEB2-BD84-2A8E-7757-12D70FDEF4D9}" dt="2024-03-25T06:56:17.034" v="263"/>
        <pc:sldMasterMkLst>
          <pc:docMk/>
          <pc:sldMasterMk cId="1525989489" sldId="2147483684"/>
        </pc:sldMasterMkLst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116091097" sldId="2147483685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972199257" sldId="2147483686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3408168570" sldId="2147483687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721279747" sldId="2147483688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609426665" sldId="2147483689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266637048" sldId="2147483690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2817256719" sldId="2147483691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707534605" sldId="2147483692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762034399" sldId="2147483693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1869629090" sldId="2147483694"/>
          </pc:sldLayoutMkLst>
        </pc:sldLayoutChg>
        <pc:sldLayoutChg chg="add del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1525989489" sldId="2147483684"/>
            <pc:sldLayoutMk cId="1770099605" sldId="2147483695"/>
          </pc:sldLayoutMkLst>
        </pc:sldLayoutChg>
      </pc:sldMasterChg>
      <pc:sldMasterChg chg="add addSldLayout modSldLayout">
        <pc:chgData name="Kuutsa-Kettunen Sari" userId="S::sari.kuutsa-kettunen@opedu.lapinlahti.fi::af985761-d115-42c0-9593-64b2178e7dbc" providerId="AD" clId="Web-{1A59BEB2-BD84-2A8E-7757-12D70FDEF4D9}" dt="2024-03-25T06:56:17.034" v="263"/>
        <pc:sldMasterMkLst>
          <pc:docMk/>
          <pc:sldMasterMk cId="3750937042" sldId="2147483696"/>
        </pc:sldMasterMkLst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206908579" sldId="2147483697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3863259044" sldId="2147483698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1996617214" sldId="2147483699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1403342442" sldId="2147483700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1228577812" sldId="2147483701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2215932926" sldId="2147483702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4060175120" sldId="2147483703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3054276303" sldId="2147483704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187636370" sldId="2147483705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2295654248" sldId="2147483706"/>
          </pc:sldLayoutMkLst>
        </pc:sldLayoutChg>
        <pc:sldLayoutChg chg="add mod replId">
          <pc:chgData name="Kuutsa-Kettunen Sari" userId="S::sari.kuutsa-kettunen@opedu.lapinlahti.fi::af985761-d115-42c0-9593-64b2178e7dbc" providerId="AD" clId="Web-{1A59BEB2-BD84-2A8E-7757-12D70FDEF4D9}" dt="2024-03-25T06:56:17.034" v="263"/>
          <pc:sldLayoutMkLst>
            <pc:docMk/>
            <pc:sldMasterMk cId="3750937042" sldId="2147483696"/>
            <pc:sldLayoutMk cId="3660310947" sldId="2147483707"/>
          </pc:sldLayoutMkLst>
        </pc:sldLayoutChg>
      </pc:sldMasterChg>
    </pc:docChg>
  </pc:docChgLst>
  <pc:docChgLst>
    <pc:chgData name="Kuutsa-Kettunen Sari" userId="S::sari.kuutsa-kettunen@opedu.lapinlahti.fi::af985761-d115-42c0-9593-64b2178e7dbc" providerId="AD" clId="Web-{021C5A51-2EC2-11E4-CDD1-3431FC23A2E9}"/>
    <pc:docChg chg="addSld modSld sldOrd">
      <pc:chgData name="Kuutsa-Kettunen Sari" userId="S::sari.kuutsa-kettunen@opedu.lapinlahti.fi::af985761-d115-42c0-9593-64b2178e7dbc" providerId="AD" clId="Web-{021C5A51-2EC2-11E4-CDD1-3431FC23A2E9}" dt="2024-04-03T05:35:51.998" v="23"/>
      <pc:docMkLst>
        <pc:docMk/>
      </pc:docMkLst>
      <pc:sldChg chg="modSp">
        <pc:chgData name="Kuutsa-Kettunen Sari" userId="S::sari.kuutsa-kettunen@opedu.lapinlahti.fi::af985761-d115-42c0-9593-64b2178e7dbc" providerId="AD" clId="Web-{021C5A51-2EC2-11E4-CDD1-3431FC23A2E9}" dt="2024-04-03T05:32:44.277" v="10" actId="20577"/>
        <pc:sldMkLst>
          <pc:docMk/>
          <pc:sldMk cId="3943659348" sldId="263"/>
        </pc:sldMkLst>
      </pc:sldChg>
      <pc:sldChg chg="addSp modSp new mod ord setBg">
        <pc:chgData name="Kuutsa-Kettunen Sari" userId="S::sari.kuutsa-kettunen@opedu.lapinlahti.fi::af985761-d115-42c0-9593-64b2178e7dbc" providerId="AD" clId="Web-{021C5A51-2EC2-11E4-CDD1-3431FC23A2E9}" dt="2024-04-03T05:35:51.998" v="23"/>
        <pc:sldMkLst>
          <pc:docMk/>
          <pc:sldMk cId="2448859424" sldId="265"/>
        </pc:sldMkLst>
      </pc:sldChg>
    </pc:docChg>
  </pc:docChgLst>
  <pc:docChgLst>
    <pc:chgData name="Kuutsa-Kettunen Sari" userId="S::sari.kuutsa-kettunen@opedu.lapinlahti.fi::af985761-d115-42c0-9593-64b2178e7dbc" providerId="AD" clId="Web-{809D5DF4-467F-0527-A3EC-1AD8A484CC00}"/>
    <pc:docChg chg="modSld addMainMaster delMainMaster">
      <pc:chgData name="Kuutsa-Kettunen Sari" userId="S::sari.kuutsa-kettunen@opedu.lapinlahti.fi::af985761-d115-42c0-9593-64b2178e7dbc" providerId="AD" clId="Web-{809D5DF4-467F-0527-A3EC-1AD8A484CC00}" dt="2025-02-13T07:39:48.480" v="12" actId="14100"/>
      <pc:docMkLst>
        <pc:docMk/>
      </pc:docMkLst>
      <pc:sldChg chg="delSp modSp mod modClrScheme delDesignElem chgLayout">
        <pc:chgData name="Kuutsa-Kettunen Sari" userId="S::sari.kuutsa-kettunen@opedu.lapinlahti.fi::af985761-d115-42c0-9593-64b2178e7dbc" providerId="AD" clId="Web-{809D5DF4-467F-0527-A3EC-1AD8A484CC00}" dt="2025-02-13T07:39:48.480" v="12" actId="14100"/>
        <pc:sldMkLst>
          <pc:docMk/>
          <pc:sldMk cId="782385677" sldId="256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48.480" v="12" actId="14100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782385677" sldId="256"/>
            <ac:spMk id="3" creationId="{00000000-0000-0000-0000-000000000000}"/>
          </ac:spMkLst>
        </pc:sp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3139178441" sldId="258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3139178441" sldId="258"/>
            <ac:spMk id="2" creationId="{E7BBE3D8-B2B8-4EDD-A65E-8C7A3786456B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3139178441" sldId="258"/>
            <ac:graphicFrameMk id="5" creationId="{97D5C79F-F15A-4852-BFC3-FB4B30A8C033}"/>
          </ac:graphicFrameMkLst>
        </pc:graphicFrame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422008371" sldId="259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422008371" sldId="259"/>
            <ac:spMk id="2" creationId="{DD1F814B-7F5D-4E02-83A3-638EA4B92FD1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422008371" sldId="259"/>
            <ac:graphicFrameMk id="5" creationId="{D1A1B265-9D8D-44E9-9EB5-CF543371F161}"/>
          </ac:graphicFrameMkLst>
        </pc:graphicFrame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1784496823" sldId="260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1784496823" sldId="260"/>
            <ac:spMk id="2" creationId="{458E91F4-17B9-4553-A198-E18887A0CA23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1784496823" sldId="260"/>
            <ac:graphicFrameMk id="5" creationId="{D19D42D0-D653-4095-B0E4-2BACB3B6AB45}"/>
          </ac:graphicFrameMkLst>
        </pc:graphicFrame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2566628457" sldId="261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2566628457" sldId="261"/>
            <ac:spMk id="2" creationId="{53C5D235-4704-46AA-8ACF-22B09A383E48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2566628457" sldId="261"/>
            <ac:graphicFrameMk id="5" creationId="{496BBCD1-786F-4F53-B1F9-E09556E36B2D}"/>
          </ac:graphicFrameMkLst>
        </pc:graphicFrame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3235695088" sldId="262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3235695088" sldId="262"/>
            <ac:spMk id="2" creationId="{5708C6A1-188E-42DD-B32D-F555990177EC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3235695088" sldId="262"/>
            <ac:graphicFrameMk id="5" creationId="{F307F05A-A666-4EE7-BB2D-168174332E39}"/>
          </ac:graphicFrameMkLst>
        </pc:graphicFrame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3943659348" sldId="263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3943659348" sldId="263"/>
            <ac:spMk id="2" creationId="{31A452AA-C57A-4FA7-920C-8A40DDEE6DAB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3943659348" sldId="263"/>
            <ac:graphicFrameMk id="7" creationId="{76F942BB-0E0F-E8BB-86C0-A4357D0F1040}"/>
          </ac:graphicFrameMkLst>
        </pc:graphicFrameChg>
      </pc:sldChg>
      <pc:sldChg chg="modSp 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667125505" sldId="264"/>
        </pc:sldMkLst>
        <pc:spChg chg="mod ord">
          <ac:chgData name="Kuutsa-Kettunen Sari" userId="S::sari.kuutsa-kettunen@opedu.lapinlahti.fi::af985761-d115-42c0-9593-64b2178e7dbc" providerId="AD" clId="Web-{809D5DF4-467F-0527-A3EC-1AD8A484CC00}" dt="2025-02-13T07:39:17.901" v="0"/>
          <ac:spMkLst>
            <pc:docMk/>
            <pc:sldMk cId="667125505" sldId="264"/>
            <ac:spMk id="2" creationId="{0FAD57CF-8201-4005-9CD4-ED5F17F3AE4F}"/>
          </ac:spMkLst>
        </pc:spChg>
        <pc:graphicFrameChg chg="mod ord">
          <ac:chgData name="Kuutsa-Kettunen Sari" userId="S::sari.kuutsa-kettunen@opedu.lapinlahti.fi::af985761-d115-42c0-9593-64b2178e7dbc" providerId="AD" clId="Web-{809D5DF4-467F-0527-A3EC-1AD8A484CC00}" dt="2025-02-13T07:39:17.901" v="0"/>
          <ac:graphicFrameMkLst>
            <pc:docMk/>
            <pc:sldMk cId="667125505" sldId="264"/>
            <ac:graphicFrameMk id="5" creationId="{26084542-BFAE-41C2-97E4-EFC99E2FA429}"/>
          </ac:graphicFrameMkLst>
        </pc:graphicFrameChg>
      </pc:sldChg>
      <pc:sldChg chg="mod modClrScheme chgLayout">
        <pc:chgData name="Kuutsa-Kettunen Sari" userId="S::sari.kuutsa-kettunen@opedu.lapinlahti.fi::af985761-d115-42c0-9593-64b2178e7dbc" providerId="AD" clId="Web-{809D5DF4-467F-0527-A3EC-1AD8A484CC00}" dt="2025-02-13T07:39:17.901" v="0"/>
        <pc:sldMkLst>
          <pc:docMk/>
          <pc:sldMk cId="2448859424" sldId="265"/>
        </pc:sldMkLst>
      </pc:sldChg>
      <pc:sldMasterChg chg="del delSldLayout">
        <pc:chgData name="Kuutsa-Kettunen Sari" userId="S::sari.kuutsa-kettunen@opedu.lapinlahti.fi::af985761-d115-42c0-9593-64b2178e7dbc" providerId="AD" clId="Web-{809D5DF4-467F-0527-A3EC-1AD8A484CC00}" dt="2025-02-13T07:39:17.901" v="0"/>
        <pc:sldMasterMkLst>
          <pc:docMk/>
          <pc:sldMasterMk cId="3750937042" sldId="2147483696"/>
        </pc:sldMasterMkLst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206908579" sldId="2147483697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3863259044" sldId="2147483698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1996617214" sldId="2147483699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1403342442" sldId="2147483700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1228577812" sldId="2147483701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2215932926" sldId="2147483702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4060175120" sldId="2147483703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3054276303" sldId="2147483704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187636370" sldId="2147483705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2295654248" sldId="2147483706"/>
          </pc:sldLayoutMkLst>
        </pc:sldLayoutChg>
        <pc:sldLayoutChg chg="del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750937042" sldId="2147483696"/>
            <pc:sldLayoutMk cId="3660310947" sldId="2147483707"/>
          </pc:sldLayoutMkLst>
        </pc:sldLayoutChg>
      </pc:sldMasterChg>
      <pc:sldMasterChg chg="add addSldLayout modSldLayout">
        <pc:chgData name="Kuutsa-Kettunen Sari" userId="S::sari.kuutsa-kettunen@opedu.lapinlahti.fi::af985761-d115-42c0-9593-64b2178e7dbc" providerId="AD" clId="Web-{809D5DF4-467F-0527-A3EC-1AD8A484CC00}" dt="2025-02-13T07:39:17.901" v="0"/>
        <pc:sldMasterMkLst>
          <pc:docMk/>
          <pc:sldMasterMk cId="348068595" sldId="2147483708"/>
        </pc:sldMasterMkLst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3618925349" sldId="2147483709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263497495" sldId="2147483710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1971833052" sldId="2147483711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3315522939" sldId="2147483712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2107783438" sldId="2147483713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3228678355" sldId="2147483714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2632428670" sldId="2147483715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1650800066" sldId="2147483716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1541314699" sldId="2147483717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792675298" sldId="2147483718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141575260" sldId="2147483719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296222020" sldId="2147483720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2697131587" sldId="2147483721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1734887239" sldId="2147483722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3201947751" sldId="2147483723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767873539" sldId="2147483724"/>
          </pc:sldLayoutMkLst>
        </pc:sldLayoutChg>
        <pc:sldLayoutChg chg="add mod replId">
          <pc:chgData name="Kuutsa-Kettunen Sari" userId="S::sari.kuutsa-kettunen@opedu.lapinlahti.fi::af985761-d115-42c0-9593-64b2178e7dbc" providerId="AD" clId="Web-{809D5DF4-467F-0527-A3EC-1AD8A484CC00}" dt="2025-02-13T07:39:17.901" v="0"/>
          <pc:sldLayoutMkLst>
            <pc:docMk/>
            <pc:sldMasterMk cId="348068595" sldId="2147483708"/>
            <pc:sldLayoutMk cId="438717462" sldId="2147483725"/>
          </pc:sldLayoutMkLst>
        </pc:sldLayoutChg>
      </pc:sldMasterChg>
    </pc:docChg>
  </pc:docChgLst>
  <pc:docChgLst>
    <pc:chgData name="Kuutsa-Kettunen Sari" userId="S::sari.kuutsa-kettunen@opedu.lapinlahti.fi::af985761-d115-42c0-9593-64b2178e7dbc" providerId="AD" clId="Web-{FF0EB79F-A050-B000-C938-7AC8BDB48265}"/>
    <pc:docChg chg="addSld modSld">
      <pc:chgData name="Kuutsa-Kettunen Sari" userId="S::sari.kuutsa-kettunen@opedu.lapinlahti.fi::af985761-d115-42c0-9593-64b2178e7dbc" providerId="AD" clId="Web-{FF0EB79F-A050-B000-C938-7AC8BDB48265}" dt="2021-03-23T11:26:33.882" v="1627" actId="20577"/>
      <pc:docMkLst>
        <pc:docMk/>
      </pc:docMkLst>
      <pc:sldChg chg="modSp">
        <pc:chgData name="Kuutsa-Kettunen Sari" userId="S::sari.kuutsa-kettunen@opedu.lapinlahti.fi::af985761-d115-42c0-9593-64b2178e7dbc" providerId="AD" clId="Web-{FF0EB79F-A050-B000-C938-7AC8BDB48265}" dt="2021-03-23T11:20:15.233" v="1266"/>
        <pc:sldMkLst>
          <pc:docMk/>
          <pc:sldMk cId="2566628457" sldId="261"/>
        </pc:sldMkLst>
      </pc:sldChg>
      <pc:sldChg chg="modSp">
        <pc:chgData name="Kuutsa-Kettunen Sari" userId="S::sari.kuutsa-kettunen@opedu.lapinlahti.fi::af985761-d115-42c0-9593-64b2178e7dbc" providerId="AD" clId="Web-{FF0EB79F-A050-B000-C938-7AC8BDB48265}" dt="2021-03-23T11:19:42.060" v="1264"/>
        <pc:sldMkLst>
          <pc:docMk/>
          <pc:sldMk cId="3235695088" sldId="262"/>
        </pc:sldMkLst>
      </pc:sldChg>
      <pc:sldChg chg="modSp">
        <pc:chgData name="Kuutsa-Kettunen Sari" userId="S::sari.kuutsa-kettunen@opedu.lapinlahti.fi::af985761-d115-42c0-9593-64b2178e7dbc" providerId="AD" clId="Web-{FF0EB79F-A050-B000-C938-7AC8BDB48265}" dt="2021-03-23T11:26:33.882" v="1627" actId="20577"/>
        <pc:sldMkLst>
          <pc:docMk/>
          <pc:sldMk cId="3943659348" sldId="263"/>
        </pc:sldMkLst>
      </pc:sldChg>
      <pc:sldChg chg="addSp delSp modSp new">
        <pc:chgData name="Kuutsa-Kettunen Sari" userId="S::sari.kuutsa-kettunen@opedu.lapinlahti.fi::af985761-d115-42c0-9593-64b2178e7dbc" providerId="AD" clId="Web-{FF0EB79F-A050-B000-C938-7AC8BDB48265}" dt="2021-03-23T11:26:00.257" v="1626" actId="20577"/>
        <pc:sldMkLst>
          <pc:docMk/>
          <pc:sldMk cId="667125505" sldId="264"/>
        </pc:sldMkLst>
      </pc:sldChg>
    </pc:docChg>
  </pc:docChgLst>
  <pc:docChgLst>
    <pc:chgData name="Kuutsa-Kettunen Sari" userId="S::sari.kuutsa-kettunen@opedu.lapinlahti.fi::af985761-d115-42c0-9593-64b2178e7dbc" providerId="AD" clId="Web-{17B1161A-2F27-4058-827A-1DFD2F85BEBB}"/>
    <pc:docChg chg="addSld delSld modSld addMainMaster delMainMaster">
      <pc:chgData name="Kuutsa-Kettunen Sari" userId="S::sari.kuutsa-kettunen@opedu.lapinlahti.fi::af985761-d115-42c0-9593-64b2178e7dbc" providerId="AD" clId="Web-{17B1161A-2F27-4058-827A-1DFD2F85BEBB}" dt="2020-04-06T07:46:01.965" v="3768"/>
      <pc:docMkLst>
        <pc:docMk/>
      </pc:docMkLst>
      <pc:sldChg chg="addSp modSp mod modTransition setBg modClrScheme chgLayout">
        <pc:chgData name="Kuutsa-Kettunen Sari" userId="S::sari.kuutsa-kettunen@opedu.lapinlahti.fi::af985761-d115-42c0-9593-64b2178e7dbc" providerId="AD" clId="Web-{17B1161A-2F27-4058-827A-1DFD2F85BEBB}" dt="2020-04-06T07:45:24.591" v="3763"/>
        <pc:sldMkLst>
          <pc:docMk/>
          <pc:sldMk cId="782385677" sldId="256"/>
        </pc:sldMkLst>
      </pc:sldChg>
      <pc:sldChg chg="new del">
        <pc:chgData name="Kuutsa-Kettunen Sari" userId="S::sari.kuutsa-kettunen@opedu.lapinlahti.fi::af985761-d115-42c0-9593-64b2178e7dbc" providerId="AD" clId="Web-{17B1161A-2F27-4058-827A-1DFD2F85BEBB}" dt="2020-04-06T05:47:10.396" v="50"/>
        <pc:sldMkLst>
          <pc:docMk/>
          <pc:sldMk cId="1918345865" sldId="257"/>
        </pc:sldMkLst>
      </pc:sldChg>
      <pc:sldChg chg="addSp delSp modSp new mod modTransition setBg modClrScheme chgLayout">
        <pc:chgData name="Kuutsa-Kettunen Sari" userId="S::sari.kuutsa-kettunen@opedu.lapinlahti.fi::af985761-d115-42c0-9593-64b2178e7dbc" providerId="AD" clId="Web-{17B1161A-2F27-4058-827A-1DFD2F85BEBB}" dt="2020-04-06T07:45:31.841" v="3764"/>
        <pc:sldMkLst>
          <pc:docMk/>
          <pc:sldMk cId="3139178441" sldId="258"/>
        </pc:sldMkLst>
      </pc:sldChg>
      <pc:sldChg chg="addSp delSp modSp new mod modTransition setBg modClrScheme chgLayout">
        <pc:chgData name="Kuutsa-Kettunen Sari" userId="S::sari.kuutsa-kettunen@opedu.lapinlahti.fi::af985761-d115-42c0-9593-64b2178e7dbc" providerId="AD" clId="Web-{17B1161A-2F27-4058-827A-1DFD2F85BEBB}" dt="2020-04-06T07:45:38.419" v="3765"/>
        <pc:sldMkLst>
          <pc:docMk/>
          <pc:sldMk cId="422008371" sldId="259"/>
        </pc:sldMkLst>
      </pc:sldChg>
      <pc:sldChg chg="addSp delSp modSp new mod modTransition setBg modClrScheme setClrOvrMap chgLayout">
        <pc:chgData name="Kuutsa-Kettunen Sari" userId="S::sari.kuutsa-kettunen@opedu.lapinlahti.fi::af985761-d115-42c0-9593-64b2178e7dbc" providerId="AD" clId="Web-{17B1161A-2F27-4058-827A-1DFD2F85BEBB}" dt="2020-04-06T07:45:48.262" v="3766"/>
        <pc:sldMkLst>
          <pc:docMk/>
          <pc:sldMk cId="1784496823" sldId="260"/>
        </pc:sldMkLst>
      </pc:sldChg>
      <pc:sldChg chg="addSp delSp modSp new mod modTransition setBg modClrScheme chgLayout">
        <pc:chgData name="Kuutsa-Kettunen Sari" userId="S::sari.kuutsa-kettunen@opedu.lapinlahti.fi::af985761-d115-42c0-9593-64b2178e7dbc" providerId="AD" clId="Web-{17B1161A-2F27-4058-827A-1DFD2F85BEBB}" dt="2020-04-06T07:45:54.168" v="3767"/>
        <pc:sldMkLst>
          <pc:docMk/>
          <pc:sldMk cId="2566628457" sldId="261"/>
        </pc:sldMkLst>
      </pc:sldChg>
      <pc:sldChg chg="new del">
        <pc:chgData name="Kuutsa-Kettunen Sari" userId="S::sari.kuutsa-kettunen@opedu.lapinlahti.fi::af985761-d115-42c0-9593-64b2178e7dbc" providerId="AD" clId="Web-{17B1161A-2F27-4058-827A-1DFD2F85BEBB}" dt="2020-04-06T07:40:07.862" v="3085"/>
        <pc:sldMkLst>
          <pc:docMk/>
          <pc:sldMk cId="2050918780" sldId="262"/>
        </pc:sldMkLst>
      </pc:sldChg>
      <pc:sldChg chg="addSp delSp modSp new mod modTransition setBg modClrScheme chgLayout">
        <pc:chgData name="Kuutsa-Kettunen Sari" userId="S::sari.kuutsa-kettunen@opedu.lapinlahti.fi::af985761-d115-42c0-9593-64b2178e7dbc" providerId="AD" clId="Web-{17B1161A-2F27-4058-827A-1DFD2F85BEBB}" dt="2020-04-06T07:46:01.965" v="3768"/>
        <pc:sldMkLst>
          <pc:docMk/>
          <pc:sldMk cId="3235695088" sldId="262"/>
        </pc:sldMkLst>
      </pc:sldChg>
      <pc:sldMasterChg chg="del delSldLayout">
        <pc:chgData name="Kuutsa-Kettunen Sari" userId="S::sari.kuutsa-kettunen@opedu.lapinlahti.fi::af985761-d115-42c0-9593-64b2178e7dbc" providerId="AD" clId="Web-{17B1161A-2F27-4058-827A-1DFD2F85BEBB}" dt="2020-04-06T07:43:37.046" v="3756"/>
        <pc:sldMasterMkLst>
          <pc:docMk/>
          <pc:sldMasterMk cId="1034520112" sldId="2147483648"/>
        </pc:sldMasterMkLst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 modSldLayout">
        <pc:chgData name="Kuutsa-Kettunen Sari" userId="S::sari.kuutsa-kettunen@opedu.lapinlahti.fi::af985761-d115-42c0-9593-64b2178e7dbc" providerId="AD" clId="Web-{17B1161A-2F27-4058-827A-1DFD2F85BEBB}" dt="2020-04-06T07:43:37.046" v="3756"/>
        <pc:sldMasterMkLst>
          <pc:docMk/>
          <pc:sldMasterMk cId="1230473069" sldId="2147483660"/>
        </pc:sldMasterMkLst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2828062007" sldId="2147483661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217660605" sldId="2147483662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421557539" sldId="2147483663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601003248" sldId="2147483664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1210225688" sldId="2147483665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2280947747" sldId="2147483666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255710894" sldId="2147483667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1971656834" sldId="2147483668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812617413" sldId="2147483669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1930009131" sldId="2147483670"/>
          </pc:sldLayoutMkLst>
        </pc:sldLayoutChg>
        <pc:sldLayoutChg chg="add mod replId">
          <pc:chgData name="Kuutsa-Kettunen Sari" userId="S::sari.kuutsa-kettunen@opedu.lapinlahti.fi::af985761-d115-42c0-9593-64b2178e7dbc" providerId="AD" clId="Web-{17B1161A-2F27-4058-827A-1DFD2F85BEBB}" dt="2020-04-06T07:43:37.046" v="3756"/>
          <pc:sldLayoutMkLst>
            <pc:docMk/>
            <pc:sldMasterMk cId="1230473069" sldId="2147483660"/>
            <pc:sldLayoutMk cId="1224453997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512CA-92DE-4929-AEC1-2F01615BEBF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0C0D90-CA79-4A0A-988B-136FD5D5993F}">
      <dgm:prSet/>
      <dgm:spPr/>
      <dgm:t>
        <a:bodyPr/>
        <a:lstStyle/>
        <a:p>
          <a:r>
            <a:rPr lang="fi-FI"/>
            <a:t>Yläkoulussa oppilaita </a:t>
          </a:r>
          <a:r>
            <a:rPr lang="fi-FI">
              <a:latin typeface="Gill Sans MT" panose="020B0502020104020203"/>
            </a:rPr>
            <a:t>n. 280, Opettajia  yläkoulussa n. 30</a:t>
          </a:r>
          <a:endParaRPr lang="en-US">
            <a:latin typeface="Gill Sans MT" panose="020B0502020104020203"/>
          </a:endParaRPr>
        </a:p>
      </dgm:t>
    </dgm:pt>
    <dgm:pt modelId="{CBD0F0E4-3AC3-4E6E-A8A2-8B466E87A2FD}" type="parTrans" cxnId="{8F010D2A-39D2-4FE9-A9D8-2B11E68FCE36}">
      <dgm:prSet/>
      <dgm:spPr/>
      <dgm:t>
        <a:bodyPr/>
        <a:lstStyle/>
        <a:p>
          <a:endParaRPr lang="en-US"/>
        </a:p>
      </dgm:t>
    </dgm:pt>
    <dgm:pt modelId="{DAE7009C-4E1B-422D-96E1-3BFA52D943BC}" type="sibTrans" cxnId="{8F010D2A-39D2-4FE9-A9D8-2B11E68FCE36}">
      <dgm:prSet/>
      <dgm:spPr/>
      <dgm:t>
        <a:bodyPr/>
        <a:lstStyle/>
        <a:p>
          <a:endParaRPr lang="en-US"/>
        </a:p>
      </dgm:t>
    </dgm:pt>
    <dgm:pt modelId="{EF3D38FB-AE0C-4E8E-BD91-3298307D403B}">
      <dgm:prSet phldr="0"/>
      <dgm:spPr/>
      <dgm:t>
        <a:bodyPr/>
        <a:lstStyle/>
        <a:p>
          <a:r>
            <a:rPr lang="fi-FI">
              <a:latin typeface="Gill Sans MT" panose="020B0502020104020203"/>
            </a:rPr>
            <a:t>Rinnakkaisluokkia 5 per luokka-aste</a:t>
          </a:r>
          <a:endParaRPr lang="en-US" dirty="0">
            <a:latin typeface="Gill Sans MT" panose="020B0502020104020203"/>
          </a:endParaRPr>
        </a:p>
      </dgm:t>
    </dgm:pt>
    <dgm:pt modelId="{5BFB1BBC-93E1-4D99-90F5-117A1C5E885E}" type="parTrans" cxnId="{33136B46-F325-4DC4-8C67-1028BEFA79E1}">
      <dgm:prSet/>
      <dgm:spPr/>
    </dgm:pt>
    <dgm:pt modelId="{A800A63D-DE5A-4071-89CC-4466B74187D5}" type="sibTrans" cxnId="{33136B46-F325-4DC4-8C67-1028BEFA79E1}">
      <dgm:prSet/>
      <dgm:spPr/>
      <dgm:t>
        <a:bodyPr/>
        <a:lstStyle/>
        <a:p>
          <a:endParaRPr lang="fi-FI"/>
        </a:p>
      </dgm:t>
    </dgm:pt>
    <dgm:pt modelId="{6789AF9C-3847-4023-B0D9-E2A564831403}">
      <dgm:prSet phldr="0"/>
      <dgm:spPr/>
      <dgm:t>
        <a:bodyPr/>
        <a:lstStyle/>
        <a:p>
          <a:r>
            <a:rPr lang="fi-FI">
              <a:latin typeface="Gill Sans MT" panose="020B0502020104020203"/>
            </a:rPr>
            <a:t>Opetustunteja 3 eri rakennuksessa: D-talossa, Sirenillä ja Viisussa</a:t>
          </a:r>
          <a:endParaRPr lang="en-US">
            <a:latin typeface="Gill Sans MT" panose="020B0502020104020203"/>
          </a:endParaRPr>
        </a:p>
      </dgm:t>
    </dgm:pt>
    <dgm:pt modelId="{9428BF34-67D5-4093-BF44-49A5DCE5D55D}" type="parTrans" cxnId="{5F85C8ED-A7F9-48C5-BF3F-2E85868E6F81}">
      <dgm:prSet/>
      <dgm:spPr/>
    </dgm:pt>
    <dgm:pt modelId="{D820C440-C9EF-41B7-B5B4-BD9DB4A91637}" type="sibTrans" cxnId="{5F85C8ED-A7F9-48C5-BF3F-2E85868E6F81}">
      <dgm:prSet/>
      <dgm:spPr/>
      <dgm:t>
        <a:bodyPr/>
        <a:lstStyle/>
        <a:p>
          <a:endParaRPr lang="fi-FI"/>
        </a:p>
      </dgm:t>
    </dgm:pt>
    <dgm:pt modelId="{21A89FD3-B0B4-437F-9FFC-494E84C57287}">
      <dgm:prSet phldr="0"/>
      <dgm:spPr/>
      <dgm:t>
        <a:bodyPr/>
        <a:lstStyle/>
        <a:p>
          <a:r>
            <a:rPr lang="fi-FI">
              <a:latin typeface="Gill Sans MT" panose="020B0502020104020203"/>
            </a:rPr>
            <a:t>Ruokailu tapahtuu Viisussa, koulu on ns. sukkakoulu eli kengät jätetään kenkätelineisiin</a:t>
          </a:r>
          <a:endParaRPr lang="en-US">
            <a:latin typeface="Gill Sans MT" panose="020B0502020104020203"/>
          </a:endParaRPr>
        </a:p>
      </dgm:t>
    </dgm:pt>
    <dgm:pt modelId="{A017291B-DEBF-45D3-90F2-0A116671E265}" type="parTrans" cxnId="{4D8826C6-5139-412B-ADB7-6CBE57661C06}">
      <dgm:prSet/>
      <dgm:spPr/>
    </dgm:pt>
    <dgm:pt modelId="{77A1B401-52E1-4FC8-89A0-8B45C1B43954}" type="sibTrans" cxnId="{4D8826C6-5139-412B-ADB7-6CBE57661C06}">
      <dgm:prSet/>
      <dgm:spPr/>
      <dgm:t>
        <a:bodyPr/>
        <a:lstStyle/>
        <a:p>
          <a:endParaRPr lang="fi-FI"/>
        </a:p>
      </dgm:t>
    </dgm:pt>
    <dgm:pt modelId="{D5FF04E5-F57D-4353-AFA5-E0C2979F6B23}">
      <dgm:prSet phldr="0"/>
      <dgm:spPr/>
      <dgm:t>
        <a:bodyPr/>
        <a:lstStyle/>
        <a:p>
          <a:r>
            <a:rPr lang="fi-FI">
              <a:latin typeface="Gill Sans MT" panose="020B0502020104020203"/>
            </a:rPr>
            <a:t>Sirenillä 1. kerroksessa </a:t>
          </a:r>
          <a:r>
            <a:rPr lang="fi-FI" err="1">
              <a:latin typeface="Gill Sans MT" panose="020B0502020104020203"/>
            </a:rPr>
            <a:t>ko</a:t>
          </a:r>
          <a:r>
            <a:rPr lang="fi-FI">
              <a:latin typeface="Gill Sans MT" panose="020B0502020104020203"/>
            </a:rPr>
            <a:t>, bi, </a:t>
          </a:r>
          <a:r>
            <a:rPr lang="fi-FI" err="1">
              <a:latin typeface="Gill Sans MT" panose="020B0502020104020203"/>
            </a:rPr>
            <a:t>ge</a:t>
          </a:r>
          <a:r>
            <a:rPr lang="fi-FI">
              <a:latin typeface="Gill Sans MT" panose="020B0502020104020203"/>
            </a:rPr>
            <a:t>, </a:t>
          </a:r>
          <a:r>
            <a:rPr lang="fi-FI" err="1">
              <a:latin typeface="Gill Sans MT" panose="020B0502020104020203"/>
            </a:rPr>
            <a:t>tt</a:t>
          </a:r>
          <a:r>
            <a:rPr lang="fi-FI">
              <a:latin typeface="Gill Sans MT" panose="020B0502020104020203"/>
            </a:rPr>
            <a:t>, hi, </a:t>
          </a:r>
          <a:r>
            <a:rPr lang="fi-FI" err="1">
              <a:latin typeface="Gill Sans MT" panose="020B0502020104020203"/>
            </a:rPr>
            <a:t>yh</a:t>
          </a:r>
          <a:r>
            <a:rPr lang="fi-FI">
              <a:latin typeface="Gill Sans MT" panose="020B0502020104020203"/>
            </a:rPr>
            <a:t>, </a:t>
          </a:r>
          <a:r>
            <a:rPr lang="fi-FI" err="1">
              <a:latin typeface="Gill Sans MT" panose="020B0502020104020203"/>
            </a:rPr>
            <a:t>ue</a:t>
          </a:r>
          <a:r>
            <a:rPr lang="fi-FI">
              <a:latin typeface="Gill Sans MT" panose="020B0502020104020203"/>
            </a:rPr>
            <a:t>/</a:t>
          </a:r>
          <a:r>
            <a:rPr lang="fi-FI" err="1">
              <a:latin typeface="Gill Sans MT" panose="020B0502020104020203"/>
            </a:rPr>
            <a:t>uo</a:t>
          </a:r>
          <a:r>
            <a:rPr lang="fi-FI">
              <a:latin typeface="Gill Sans MT" panose="020B0502020104020203"/>
            </a:rPr>
            <a:t> </a:t>
          </a:r>
        </a:p>
      </dgm:t>
    </dgm:pt>
    <dgm:pt modelId="{E6C12714-9FF1-4320-8DAD-A1568657B1B1}" type="parTrans" cxnId="{7659C094-33D5-4FE3-8BF4-1D48D996EBAF}">
      <dgm:prSet/>
      <dgm:spPr/>
    </dgm:pt>
    <dgm:pt modelId="{6AABC18C-303D-4060-8210-F57040A62D24}" type="sibTrans" cxnId="{7659C094-33D5-4FE3-8BF4-1D48D996EBAF}">
      <dgm:prSet/>
      <dgm:spPr/>
      <dgm:t>
        <a:bodyPr/>
        <a:lstStyle/>
        <a:p>
          <a:endParaRPr lang="fi-FI"/>
        </a:p>
      </dgm:t>
    </dgm:pt>
    <dgm:pt modelId="{D04D7B0C-D52B-4388-83F9-0C6F5C57AF5B}">
      <dgm:prSet phldr="0"/>
      <dgm:spPr/>
      <dgm:t>
        <a:bodyPr/>
        <a:lstStyle/>
        <a:p>
          <a:pPr rtl="0"/>
          <a:r>
            <a:rPr lang="fi-FI">
              <a:latin typeface="Gill Sans MT" panose="020B0502020104020203"/>
            </a:rPr>
            <a:t>Viisussa musiikki, ruokailu</a:t>
          </a:r>
          <a:endParaRPr lang="fi-FI" dirty="0">
            <a:latin typeface="Gill Sans MT" panose="020B0502020104020203"/>
          </a:endParaRPr>
        </a:p>
      </dgm:t>
    </dgm:pt>
    <dgm:pt modelId="{86EAAEA5-510D-4090-8B07-B0B5C5AB89C5}" type="parTrans" cxnId="{0BB33BFC-53BD-4A70-946D-7EF223799205}">
      <dgm:prSet/>
      <dgm:spPr/>
    </dgm:pt>
    <dgm:pt modelId="{D56685E9-04E3-445A-97F1-AAD4B1A28755}" type="sibTrans" cxnId="{0BB33BFC-53BD-4A70-946D-7EF223799205}">
      <dgm:prSet/>
      <dgm:spPr/>
    </dgm:pt>
    <dgm:pt modelId="{B142B3E8-43B4-4B34-8FC3-A061C64A9846}">
      <dgm:prSet phldr="0"/>
      <dgm:spPr/>
      <dgm:t>
        <a:bodyPr/>
        <a:lstStyle/>
        <a:p>
          <a:pPr rtl="0"/>
          <a:r>
            <a:rPr lang="fi-FI">
              <a:latin typeface="Gill Sans MT" panose="020B0502020104020203"/>
            </a:rPr>
            <a:t>2. kerroksessa, opo, kuraattori, rehtori, apulaisrehtori, erityisopetus, opehuone, kuvis</a:t>
          </a:r>
        </a:p>
      </dgm:t>
    </dgm:pt>
    <dgm:pt modelId="{D6D96BE8-BBBB-4FE0-88E1-30A3BB102AA8}" type="parTrans" cxnId="{97A42D3F-4A2A-4224-AAA2-EFEB01B95F15}">
      <dgm:prSet/>
      <dgm:spPr/>
    </dgm:pt>
    <dgm:pt modelId="{8A2BE7AB-4FC9-408A-AD55-31A4E938514E}" type="sibTrans" cxnId="{97A42D3F-4A2A-4224-AAA2-EFEB01B95F15}">
      <dgm:prSet/>
      <dgm:spPr/>
      <dgm:t>
        <a:bodyPr/>
        <a:lstStyle/>
        <a:p>
          <a:endParaRPr lang="fi-FI"/>
        </a:p>
      </dgm:t>
    </dgm:pt>
    <dgm:pt modelId="{4AAC7190-3382-45EB-8A15-8C06FC8C33B7}">
      <dgm:prSet phldr="0"/>
      <dgm:spPr/>
      <dgm:t>
        <a:bodyPr/>
        <a:lstStyle/>
        <a:p>
          <a:pPr rtl="0"/>
          <a:r>
            <a:rPr lang="fi-FI">
              <a:latin typeface="Gill Sans MT" panose="020B0502020104020203"/>
            </a:rPr>
            <a:t>3. kerroksessa atk-tila, kielet, tekstiilityö, D-talossa ma, fy ja ke ja tn </a:t>
          </a:r>
          <a:endParaRPr lang="fi-FI" dirty="0"/>
        </a:p>
      </dgm:t>
    </dgm:pt>
    <dgm:pt modelId="{F26B0982-E689-454E-841E-17E27FDA0D0E}" type="parTrans" cxnId="{B2B74649-FC85-4FA5-9CA7-1FBB0FBDDF45}">
      <dgm:prSet/>
      <dgm:spPr/>
    </dgm:pt>
    <dgm:pt modelId="{21CF66DA-C98E-4B07-9A3E-1D7D9784DA87}" type="sibTrans" cxnId="{B2B74649-FC85-4FA5-9CA7-1FBB0FBDDF45}">
      <dgm:prSet/>
      <dgm:spPr/>
      <dgm:t>
        <a:bodyPr/>
        <a:lstStyle/>
        <a:p>
          <a:endParaRPr lang="fi-FI"/>
        </a:p>
      </dgm:t>
    </dgm:pt>
    <dgm:pt modelId="{C867BA58-2F90-4B0D-90B4-0FC41A99FEB9}" type="pres">
      <dgm:prSet presAssocID="{FD1512CA-92DE-4929-AEC1-2F01615BEBFF}" presName="diagram" presStyleCnt="0">
        <dgm:presLayoutVars>
          <dgm:dir/>
          <dgm:resizeHandles val="exact"/>
        </dgm:presLayoutVars>
      </dgm:prSet>
      <dgm:spPr/>
    </dgm:pt>
    <dgm:pt modelId="{24FE6785-7BEC-48F8-AA9B-9159B4373776}" type="pres">
      <dgm:prSet presAssocID="{000C0D90-CA79-4A0A-988B-136FD5D5993F}" presName="node" presStyleLbl="node1" presStyleIdx="0" presStyleCnt="8">
        <dgm:presLayoutVars>
          <dgm:bulletEnabled val="1"/>
        </dgm:presLayoutVars>
      </dgm:prSet>
      <dgm:spPr/>
    </dgm:pt>
    <dgm:pt modelId="{B69900C8-8E0B-4DF1-B323-1C196CE25E41}" type="pres">
      <dgm:prSet presAssocID="{DAE7009C-4E1B-422D-96E1-3BFA52D943BC}" presName="sibTrans" presStyleCnt="0"/>
      <dgm:spPr/>
    </dgm:pt>
    <dgm:pt modelId="{0840945A-68A5-4F51-95F0-AF07DA2C6B4E}" type="pres">
      <dgm:prSet presAssocID="{EF3D38FB-AE0C-4E8E-BD91-3298307D403B}" presName="node" presStyleLbl="node1" presStyleIdx="1" presStyleCnt="8">
        <dgm:presLayoutVars>
          <dgm:bulletEnabled val="1"/>
        </dgm:presLayoutVars>
      </dgm:prSet>
      <dgm:spPr/>
    </dgm:pt>
    <dgm:pt modelId="{ADB28215-1DDA-45DC-90F8-9D5081BA615C}" type="pres">
      <dgm:prSet presAssocID="{A800A63D-DE5A-4071-89CC-4466B74187D5}" presName="sibTrans" presStyleCnt="0"/>
      <dgm:spPr/>
    </dgm:pt>
    <dgm:pt modelId="{D8E8D873-D836-4BFD-AF17-B269ED580E98}" type="pres">
      <dgm:prSet presAssocID="{6789AF9C-3847-4023-B0D9-E2A564831403}" presName="node" presStyleLbl="node1" presStyleIdx="2" presStyleCnt="8">
        <dgm:presLayoutVars>
          <dgm:bulletEnabled val="1"/>
        </dgm:presLayoutVars>
      </dgm:prSet>
      <dgm:spPr/>
    </dgm:pt>
    <dgm:pt modelId="{4C19FDC0-A060-4AD0-A07A-C1853857CA22}" type="pres">
      <dgm:prSet presAssocID="{D820C440-C9EF-41B7-B5B4-BD9DB4A91637}" presName="sibTrans" presStyleCnt="0"/>
      <dgm:spPr/>
    </dgm:pt>
    <dgm:pt modelId="{A7071D88-4A7E-4EE1-A31B-E4AA0EAC0C31}" type="pres">
      <dgm:prSet presAssocID="{21A89FD3-B0B4-437F-9FFC-494E84C57287}" presName="node" presStyleLbl="node1" presStyleIdx="3" presStyleCnt="8">
        <dgm:presLayoutVars>
          <dgm:bulletEnabled val="1"/>
        </dgm:presLayoutVars>
      </dgm:prSet>
      <dgm:spPr/>
    </dgm:pt>
    <dgm:pt modelId="{31A31B9E-8CF4-43DE-AA73-0D60120DB3BB}" type="pres">
      <dgm:prSet presAssocID="{77A1B401-52E1-4FC8-89A0-8B45C1B43954}" presName="sibTrans" presStyleCnt="0"/>
      <dgm:spPr/>
    </dgm:pt>
    <dgm:pt modelId="{7CD85253-69A1-4171-A13A-3C17AD222CDB}" type="pres">
      <dgm:prSet presAssocID="{D5FF04E5-F57D-4353-AFA5-E0C2979F6B23}" presName="node" presStyleLbl="node1" presStyleIdx="4" presStyleCnt="8">
        <dgm:presLayoutVars>
          <dgm:bulletEnabled val="1"/>
        </dgm:presLayoutVars>
      </dgm:prSet>
      <dgm:spPr/>
    </dgm:pt>
    <dgm:pt modelId="{397B0A14-D161-4FDF-855B-E5C613ACD449}" type="pres">
      <dgm:prSet presAssocID="{6AABC18C-303D-4060-8210-F57040A62D24}" presName="sibTrans" presStyleCnt="0"/>
      <dgm:spPr/>
    </dgm:pt>
    <dgm:pt modelId="{992085D4-0CF8-4F96-A112-4B119CD1D516}" type="pres">
      <dgm:prSet presAssocID="{B142B3E8-43B4-4B34-8FC3-A061C64A9846}" presName="node" presStyleLbl="node1" presStyleIdx="5" presStyleCnt="8">
        <dgm:presLayoutVars>
          <dgm:bulletEnabled val="1"/>
        </dgm:presLayoutVars>
      </dgm:prSet>
      <dgm:spPr/>
    </dgm:pt>
    <dgm:pt modelId="{8D13688F-7BFB-4DB9-A501-EDF125C75351}" type="pres">
      <dgm:prSet presAssocID="{8A2BE7AB-4FC9-408A-AD55-31A4E938514E}" presName="sibTrans" presStyleCnt="0"/>
      <dgm:spPr/>
    </dgm:pt>
    <dgm:pt modelId="{B0A98141-A28B-44A2-B594-36CDEC69ED44}" type="pres">
      <dgm:prSet presAssocID="{4AAC7190-3382-45EB-8A15-8C06FC8C33B7}" presName="node" presStyleLbl="node1" presStyleIdx="6" presStyleCnt="8">
        <dgm:presLayoutVars>
          <dgm:bulletEnabled val="1"/>
        </dgm:presLayoutVars>
      </dgm:prSet>
      <dgm:spPr/>
    </dgm:pt>
    <dgm:pt modelId="{43DAC07D-E625-4E5D-900C-16E857E8C533}" type="pres">
      <dgm:prSet presAssocID="{21CF66DA-C98E-4B07-9A3E-1D7D9784DA87}" presName="sibTrans" presStyleCnt="0"/>
      <dgm:spPr/>
    </dgm:pt>
    <dgm:pt modelId="{07885CCC-E2ED-41EA-901C-92E39B0E17C7}" type="pres">
      <dgm:prSet presAssocID="{D04D7B0C-D52B-4388-83F9-0C6F5C57AF5B}" presName="node" presStyleLbl="node1" presStyleIdx="7" presStyleCnt="8">
        <dgm:presLayoutVars>
          <dgm:bulletEnabled val="1"/>
        </dgm:presLayoutVars>
      </dgm:prSet>
      <dgm:spPr/>
    </dgm:pt>
  </dgm:ptLst>
  <dgm:cxnLst>
    <dgm:cxn modelId="{53517700-76CA-47F2-AEB0-CEAEAE1EE5D0}" type="presOf" srcId="{D5FF04E5-F57D-4353-AFA5-E0C2979F6B23}" destId="{7CD85253-69A1-4171-A13A-3C17AD222CDB}" srcOrd="0" destOrd="0" presId="urn:microsoft.com/office/officeart/2005/8/layout/default"/>
    <dgm:cxn modelId="{EA3CF301-79B5-4865-A2A2-51E432002341}" type="presOf" srcId="{EF3D38FB-AE0C-4E8E-BD91-3298307D403B}" destId="{0840945A-68A5-4F51-95F0-AF07DA2C6B4E}" srcOrd="0" destOrd="0" presId="urn:microsoft.com/office/officeart/2005/8/layout/default"/>
    <dgm:cxn modelId="{8F010D2A-39D2-4FE9-A9D8-2B11E68FCE36}" srcId="{FD1512CA-92DE-4929-AEC1-2F01615BEBFF}" destId="{000C0D90-CA79-4A0A-988B-136FD5D5993F}" srcOrd="0" destOrd="0" parTransId="{CBD0F0E4-3AC3-4E6E-A8A2-8B466E87A2FD}" sibTransId="{DAE7009C-4E1B-422D-96E1-3BFA52D943BC}"/>
    <dgm:cxn modelId="{97A42D3F-4A2A-4224-AAA2-EFEB01B95F15}" srcId="{FD1512CA-92DE-4929-AEC1-2F01615BEBFF}" destId="{B142B3E8-43B4-4B34-8FC3-A061C64A9846}" srcOrd="5" destOrd="0" parTransId="{D6D96BE8-BBBB-4FE0-88E1-30A3BB102AA8}" sibTransId="{8A2BE7AB-4FC9-408A-AD55-31A4E938514E}"/>
    <dgm:cxn modelId="{33136B46-F325-4DC4-8C67-1028BEFA79E1}" srcId="{FD1512CA-92DE-4929-AEC1-2F01615BEBFF}" destId="{EF3D38FB-AE0C-4E8E-BD91-3298307D403B}" srcOrd="1" destOrd="0" parTransId="{5BFB1BBC-93E1-4D99-90F5-117A1C5E885E}" sibTransId="{A800A63D-DE5A-4071-89CC-4466B74187D5}"/>
    <dgm:cxn modelId="{B2B74649-FC85-4FA5-9CA7-1FBB0FBDDF45}" srcId="{FD1512CA-92DE-4929-AEC1-2F01615BEBFF}" destId="{4AAC7190-3382-45EB-8A15-8C06FC8C33B7}" srcOrd="6" destOrd="0" parTransId="{F26B0982-E689-454E-841E-17E27FDA0D0E}" sibTransId="{21CF66DA-C98E-4B07-9A3E-1D7D9784DA87}"/>
    <dgm:cxn modelId="{93639754-E467-49A7-B84B-0EDA728FDAF9}" type="presOf" srcId="{4AAC7190-3382-45EB-8A15-8C06FC8C33B7}" destId="{B0A98141-A28B-44A2-B594-36CDEC69ED44}" srcOrd="0" destOrd="0" presId="urn:microsoft.com/office/officeart/2005/8/layout/default"/>
    <dgm:cxn modelId="{6E583E76-D0B7-4E44-828D-2DC444E2215F}" type="presOf" srcId="{000C0D90-CA79-4A0A-988B-136FD5D5993F}" destId="{24FE6785-7BEC-48F8-AA9B-9159B4373776}" srcOrd="0" destOrd="0" presId="urn:microsoft.com/office/officeart/2005/8/layout/default"/>
    <dgm:cxn modelId="{C8E1667F-D26B-43CE-9F07-E64F2AED7FFE}" type="presOf" srcId="{D04D7B0C-D52B-4388-83F9-0C6F5C57AF5B}" destId="{07885CCC-E2ED-41EA-901C-92E39B0E17C7}" srcOrd="0" destOrd="0" presId="urn:microsoft.com/office/officeart/2005/8/layout/default"/>
    <dgm:cxn modelId="{7659C094-33D5-4FE3-8BF4-1D48D996EBAF}" srcId="{FD1512CA-92DE-4929-AEC1-2F01615BEBFF}" destId="{D5FF04E5-F57D-4353-AFA5-E0C2979F6B23}" srcOrd="4" destOrd="0" parTransId="{E6C12714-9FF1-4320-8DAD-A1568657B1B1}" sibTransId="{6AABC18C-303D-4060-8210-F57040A62D24}"/>
    <dgm:cxn modelId="{989784C2-C8AD-44F4-A073-8C53128FC4B9}" type="presOf" srcId="{21A89FD3-B0B4-437F-9FFC-494E84C57287}" destId="{A7071D88-4A7E-4EE1-A31B-E4AA0EAC0C31}" srcOrd="0" destOrd="0" presId="urn:microsoft.com/office/officeart/2005/8/layout/default"/>
    <dgm:cxn modelId="{4D8826C6-5139-412B-ADB7-6CBE57661C06}" srcId="{FD1512CA-92DE-4929-AEC1-2F01615BEBFF}" destId="{21A89FD3-B0B4-437F-9FFC-494E84C57287}" srcOrd="3" destOrd="0" parTransId="{A017291B-DEBF-45D3-90F2-0A116671E265}" sibTransId="{77A1B401-52E1-4FC8-89A0-8B45C1B43954}"/>
    <dgm:cxn modelId="{34409ACA-F1FA-48C0-9D77-60FD5F632A29}" type="presOf" srcId="{B142B3E8-43B4-4B34-8FC3-A061C64A9846}" destId="{992085D4-0CF8-4F96-A112-4B119CD1D516}" srcOrd="0" destOrd="0" presId="urn:microsoft.com/office/officeart/2005/8/layout/default"/>
    <dgm:cxn modelId="{820034D4-6F97-4157-B6CC-9AF46E5C2996}" type="presOf" srcId="{FD1512CA-92DE-4929-AEC1-2F01615BEBFF}" destId="{C867BA58-2F90-4B0D-90B4-0FC41A99FEB9}" srcOrd="0" destOrd="0" presId="urn:microsoft.com/office/officeart/2005/8/layout/default"/>
    <dgm:cxn modelId="{F687CAE3-DC65-482D-8A6D-9FBFB94DB957}" type="presOf" srcId="{6789AF9C-3847-4023-B0D9-E2A564831403}" destId="{D8E8D873-D836-4BFD-AF17-B269ED580E98}" srcOrd="0" destOrd="0" presId="urn:microsoft.com/office/officeart/2005/8/layout/default"/>
    <dgm:cxn modelId="{5F85C8ED-A7F9-48C5-BF3F-2E85868E6F81}" srcId="{FD1512CA-92DE-4929-AEC1-2F01615BEBFF}" destId="{6789AF9C-3847-4023-B0D9-E2A564831403}" srcOrd="2" destOrd="0" parTransId="{9428BF34-67D5-4093-BF44-49A5DCE5D55D}" sibTransId="{D820C440-C9EF-41B7-B5B4-BD9DB4A91637}"/>
    <dgm:cxn modelId="{0BB33BFC-53BD-4A70-946D-7EF223799205}" srcId="{FD1512CA-92DE-4929-AEC1-2F01615BEBFF}" destId="{D04D7B0C-D52B-4388-83F9-0C6F5C57AF5B}" srcOrd="7" destOrd="0" parTransId="{86EAAEA5-510D-4090-8B07-B0B5C5AB89C5}" sibTransId="{D56685E9-04E3-445A-97F1-AAD4B1A28755}"/>
    <dgm:cxn modelId="{9FDF0295-A446-45CE-A6FE-CE8882881546}" type="presParOf" srcId="{C867BA58-2F90-4B0D-90B4-0FC41A99FEB9}" destId="{24FE6785-7BEC-48F8-AA9B-9159B4373776}" srcOrd="0" destOrd="0" presId="urn:microsoft.com/office/officeart/2005/8/layout/default"/>
    <dgm:cxn modelId="{89D5541C-8D2B-466D-B4E5-24220954EB31}" type="presParOf" srcId="{C867BA58-2F90-4B0D-90B4-0FC41A99FEB9}" destId="{B69900C8-8E0B-4DF1-B323-1C196CE25E41}" srcOrd="1" destOrd="0" presId="urn:microsoft.com/office/officeart/2005/8/layout/default"/>
    <dgm:cxn modelId="{03ABB739-F1C4-40EA-A5DF-811B54FE4ED7}" type="presParOf" srcId="{C867BA58-2F90-4B0D-90B4-0FC41A99FEB9}" destId="{0840945A-68A5-4F51-95F0-AF07DA2C6B4E}" srcOrd="2" destOrd="0" presId="urn:microsoft.com/office/officeart/2005/8/layout/default"/>
    <dgm:cxn modelId="{DC082450-4526-4AB7-9780-731F13CB47A9}" type="presParOf" srcId="{C867BA58-2F90-4B0D-90B4-0FC41A99FEB9}" destId="{ADB28215-1DDA-45DC-90F8-9D5081BA615C}" srcOrd="3" destOrd="0" presId="urn:microsoft.com/office/officeart/2005/8/layout/default"/>
    <dgm:cxn modelId="{6FB49F69-7DE4-43C7-A90F-9B0E9181D882}" type="presParOf" srcId="{C867BA58-2F90-4B0D-90B4-0FC41A99FEB9}" destId="{D8E8D873-D836-4BFD-AF17-B269ED580E98}" srcOrd="4" destOrd="0" presId="urn:microsoft.com/office/officeart/2005/8/layout/default"/>
    <dgm:cxn modelId="{653EA83A-3484-43CB-B3E6-B97EBF1C5137}" type="presParOf" srcId="{C867BA58-2F90-4B0D-90B4-0FC41A99FEB9}" destId="{4C19FDC0-A060-4AD0-A07A-C1853857CA22}" srcOrd="5" destOrd="0" presId="urn:microsoft.com/office/officeart/2005/8/layout/default"/>
    <dgm:cxn modelId="{A6E3E59E-21BD-4329-9DAA-53E84445E5AC}" type="presParOf" srcId="{C867BA58-2F90-4B0D-90B4-0FC41A99FEB9}" destId="{A7071D88-4A7E-4EE1-A31B-E4AA0EAC0C31}" srcOrd="6" destOrd="0" presId="urn:microsoft.com/office/officeart/2005/8/layout/default"/>
    <dgm:cxn modelId="{53D933E8-A34C-4306-A48A-5AE7220295ED}" type="presParOf" srcId="{C867BA58-2F90-4B0D-90B4-0FC41A99FEB9}" destId="{31A31B9E-8CF4-43DE-AA73-0D60120DB3BB}" srcOrd="7" destOrd="0" presId="urn:microsoft.com/office/officeart/2005/8/layout/default"/>
    <dgm:cxn modelId="{C67CD165-A57A-48AD-AA1C-5D5F52B6E84D}" type="presParOf" srcId="{C867BA58-2F90-4B0D-90B4-0FC41A99FEB9}" destId="{7CD85253-69A1-4171-A13A-3C17AD222CDB}" srcOrd="8" destOrd="0" presId="urn:microsoft.com/office/officeart/2005/8/layout/default"/>
    <dgm:cxn modelId="{B460803E-5221-45B9-8029-8EB68BDE2149}" type="presParOf" srcId="{C867BA58-2F90-4B0D-90B4-0FC41A99FEB9}" destId="{397B0A14-D161-4FDF-855B-E5C613ACD449}" srcOrd="9" destOrd="0" presId="urn:microsoft.com/office/officeart/2005/8/layout/default"/>
    <dgm:cxn modelId="{A118215C-3BCB-416C-A111-4DF078953211}" type="presParOf" srcId="{C867BA58-2F90-4B0D-90B4-0FC41A99FEB9}" destId="{992085D4-0CF8-4F96-A112-4B119CD1D516}" srcOrd="10" destOrd="0" presId="urn:microsoft.com/office/officeart/2005/8/layout/default"/>
    <dgm:cxn modelId="{ACC35047-B348-4362-8722-C53115D73351}" type="presParOf" srcId="{C867BA58-2F90-4B0D-90B4-0FC41A99FEB9}" destId="{8D13688F-7BFB-4DB9-A501-EDF125C75351}" srcOrd="11" destOrd="0" presId="urn:microsoft.com/office/officeart/2005/8/layout/default"/>
    <dgm:cxn modelId="{87205E96-9310-4CFD-A8E2-ABC6A3D4AB21}" type="presParOf" srcId="{C867BA58-2F90-4B0D-90B4-0FC41A99FEB9}" destId="{B0A98141-A28B-44A2-B594-36CDEC69ED44}" srcOrd="12" destOrd="0" presId="urn:microsoft.com/office/officeart/2005/8/layout/default"/>
    <dgm:cxn modelId="{167D19F2-0194-4B2E-AA35-41024A255E23}" type="presParOf" srcId="{C867BA58-2F90-4B0D-90B4-0FC41A99FEB9}" destId="{43DAC07D-E625-4E5D-900C-16E857E8C533}" srcOrd="13" destOrd="0" presId="urn:microsoft.com/office/officeart/2005/8/layout/default"/>
    <dgm:cxn modelId="{10E217D5-5993-4C73-86EC-F84FBC3BF895}" type="presParOf" srcId="{C867BA58-2F90-4B0D-90B4-0FC41A99FEB9}" destId="{07885CCC-E2ED-41EA-901C-92E39B0E17C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BDF26-EF8D-400C-B87B-065FD2C7B6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CE6A81-3D0E-4EBB-981C-F4936DC33B4F}">
      <dgm:prSet/>
      <dgm:spPr/>
      <dgm:t>
        <a:bodyPr/>
        <a:lstStyle/>
        <a:p>
          <a:r>
            <a:rPr lang="fi-FI" dirty="0"/>
            <a:t>Kasiluokan keväällä valitaan tukioppilaat (tulevat 9 </a:t>
          </a:r>
          <a:r>
            <a:rPr lang="fi-FI" dirty="0" err="1"/>
            <a:t>lk</a:t>
          </a:r>
          <a:r>
            <a:rPr lang="fi-FI" dirty="0"/>
            <a:t> </a:t>
          </a:r>
          <a:r>
            <a:rPr lang="fi-FI" dirty="0" err="1"/>
            <a:t>tukarit</a:t>
          </a:r>
          <a:r>
            <a:rPr lang="fi-FI" dirty="0"/>
            <a:t>), jotka ovat keväällä tutustuttamassa kuutoset yläkouluun</a:t>
          </a:r>
          <a:endParaRPr lang="en-US" dirty="0"/>
        </a:p>
      </dgm:t>
    </dgm:pt>
    <dgm:pt modelId="{037F826E-D8D7-4BC3-9581-78D68DF99F0E}" type="parTrans" cxnId="{475A0E6C-903F-415A-B577-2582C04873A5}">
      <dgm:prSet/>
      <dgm:spPr/>
      <dgm:t>
        <a:bodyPr/>
        <a:lstStyle/>
        <a:p>
          <a:endParaRPr lang="en-US"/>
        </a:p>
      </dgm:t>
    </dgm:pt>
    <dgm:pt modelId="{882CF179-E86D-4687-A37A-AF502F2E0169}" type="sibTrans" cxnId="{475A0E6C-903F-415A-B577-2582C04873A5}">
      <dgm:prSet/>
      <dgm:spPr/>
      <dgm:t>
        <a:bodyPr/>
        <a:lstStyle/>
        <a:p>
          <a:endParaRPr lang="en-US"/>
        </a:p>
      </dgm:t>
    </dgm:pt>
    <dgm:pt modelId="{A5F6B89B-A5B2-41EF-911B-05391683CE62}">
      <dgm:prSet/>
      <dgm:spPr/>
      <dgm:t>
        <a:bodyPr/>
        <a:lstStyle/>
        <a:p>
          <a:r>
            <a:rPr lang="fi-FI" dirty="0"/>
            <a:t>Jokaiselle luokalle valitaan ns. </a:t>
          </a:r>
          <a:r>
            <a:rPr lang="fi-FI" dirty="0" err="1"/>
            <a:t>kummitukarit</a:t>
          </a:r>
          <a:r>
            <a:rPr lang="fi-FI" dirty="0"/>
            <a:t>, jotka ovat mukana auttamassa ja tukemassa seiskaluokkalaisten yläkouluun ja omaan luokkaan sopeutumisessa</a:t>
          </a:r>
          <a:endParaRPr lang="en-US" dirty="0"/>
        </a:p>
      </dgm:t>
    </dgm:pt>
    <dgm:pt modelId="{E6A10462-3968-4DEF-B37F-47E18DE625E2}" type="parTrans" cxnId="{F67ED14B-0B05-4F9C-837F-8ACA9E27CCF0}">
      <dgm:prSet/>
      <dgm:spPr/>
      <dgm:t>
        <a:bodyPr/>
        <a:lstStyle/>
        <a:p>
          <a:endParaRPr lang="en-US"/>
        </a:p>
      </dgm:t>
    </dgm:pt>
    <dgm:pt modelId="{40817B3E-5E3E-4EC4-A7A1-E8E3C152B77D}" type="sibTrans" cxnId="{F67ED14B-0B05-4F9C-837F-8ACA9E27CCF0}">
      <dgm:prSet/>
      <dgm:spPr/>
      <dgm:t>
        <a:bodyPr/>
        <a:lstStyle/>
        <a:p>
          <a:endParaRPr lang="en-US"/>
        </a:p>
      </dgm:t>
    </dgm:pt>
    <dgm:pt modelId="{E5C2ADFB-DA3C-4E2B-85A5-EA2D2DA10CF4}">
      <dgm:prSet/>
      <dgm:spPr/>
      <dgm:t>
        <a:bodyPr/>
        <a:lstStyle/>
        <a:p>
          <a:r>
            <a:rPr lang="fi-FI" dirty="0"/>
            <a:t>9lk:n tukioppilaat ovat mukana seiskojen </a:t>
          </a:r>
          <a:r>
            <a:rPr lang="fi-FI" dirty="0" err="1"/>
            <a:t>ryhmäytyspäivissä</a:t>
          </a:r>
          <a:r>
            <a:rPr lang="fi-FI" dirty="0"/>
            <a:t> ja he pitävät joka jaksossa </a:t>
          </a:r>
          <a:r>
            <a:rPr lang="fi-FI" dirty="0" err="1"/>
            <a:t>tukaritunteja</a:t>
          </a:r>
          <a:r>
            <a:rPr lang="fi-FI" dirty="0"/>
            <a:t> seiskoille.</a:t>
          </a:r>
          <a:endParaRPr lang="en-US" dirty="0"/>
        </a:p>
      </dgm:t>
    </dgm:pt>
    <dgm:pt modelId="{08BE830D-2247-40C3-818E-69D28576D61F}" type="parTrans" cxnId="{CA4BAB74-BFBF-4187-9CBF-D6BD075CF7F0}">
      <dgm:prSet/>
      <dgm:spPr/>
      <dgm:t>
        <a:bodyPr/>
        <a:lstStyle/>
        <a:p>
          <a:endParaRPr lang="en-US"/>
        </a:p>
      </dgm:t>
    </dgm:pt>
    <dgm:pt modelId="{6CD0072A-4C54-45E3-96C3-1F7F9858BF66}" type="sibTrans" cxnId="{CA4BAB74-BFBF-4187-9CBF-D6BD075CF7F0}">
      <dgm:prSet/>
      <dgm:spPr/>
      <dgm:t>
        <a:bodyPr/>
        <a:lstStyle/>
        <a:p>
          <a:endParaRPr lang="en-US"/>
        </a:p>
      </dgm:t>
    </dgm:pt>
    <dgm:pt modelId="{916499B4-44D8-4FFD-8833-DAD0DE6ACCEC}">
      <dgm:prSet/>
      <dgm:spPr/>
      <dgm:t>
        <a:bodyPr/>
        <a:lstStyle/>
        <a:p>
          <a:r>
            <a:rPr lang="fi-FI" dirty="0"/>
            <a:t>Lisäksi tukioppilaat toimivat vertaistukena eli tukioppilaiden kanssa voi tulla juttelemaan välitunnilla ja kysyä heiltä matalalla kynnyksellä neuvoa tai apua. Mikäli mieltä askarruttavat asiat ovat sellaisia, että niihin tarvitaan aikuisen apua,  </a:t>
          </a:r>
          <a:r>
            <a:rPr lang="fi-FI" dirty="0" err="1"/>
            <a:t>tukarit</a:t>
          </a:r>
          <a:r>
            <a:rPr lang="fi-FI" dirty="0"/>
            <a:t> ohjaavat oppilaan juttelemaan opolle tai kuraattorille</a:t>
          </a:r>
          <a:endParaRPr lang="en-US" dirty="0"/>
        </a:p>
      </dgm:t>
    </dgm:pt>
    <dgm:pt modelId="{E0B18126-5EE6-42CD-8DE9-A0FDCB6F491D}" type="parTrans" cxnId="{499DF78D-FEE7-4D5E-A48C-36C20483DDA1}">
      <dgm:prSet/>
      <dgm:spPr/>
      <dgm:t>
        <a:bodyPr/>
        <a:lstStyle/>
        <a:p>
          <a:endParaRPr lang="en-US"/>
        </a:p>
      </dgm:t>
    </dgm:pt>
    <dgm:pt modelId="{39CCC796-0380-443C-A925-EDC65E751A5D}" type="sibTrans" cxnId="{499DF78D-FEE7-4D5E-A48C-36C20483DDA1}">
      <dgm:prSet/>
      <dgm:spPr/>
      <dgm:t>
        <a:bodyPr/>
        <a:lstStyle/>
        <a:p>
          <a:endParaRPr lang="en-US"/>
        </a:p>
      </dgm:t>
    </dgm:pt>
    <dgm:pt modelId="{688CCDCC-9E25-4BBC-A642-665A46C7E227}">
      <dgm:prSet/>
      <dgm:spPr/>
      <dgm:t>
        <a:bodyPr/>
        <a:lstStyle/>
        <a:p>
          <a:r>
            <a:rPr lang="fi-FI" dirty="0"/>
            <a:t>Tukioppilaat järjestävät myös mahdollisuuksien mukaan erilaisia tempauksia, johon koko yläkoulu voi osallistua, esim. Ystävänpäivänä tai joululoman kynnyksellä.</a:t>
          </a:r>
          <a:endParaRPr lang="en-US" dirty="0"/>
        </a:p>
      </dgm:t>
    </dgm:pt>
    <dgm:pt modelId="{A2FCEC5A-DF9C-4BF4-82FB-AC29EF3A66F8}" type="parTrans" cxnId="{7861D0AB-387E-44DB-B2F7-31C41985B245}">
      <dgm:prSet/>
      <dgm:spPr/>
      <dgm:t>
        <a:bodyPr/>
        <a:lstStyle/>
        <a:p>
          <a:endParaRPr lang="en-US"/>
        </a:p>
      </dgm:t>
    </dgm:pt>
    <dgm:pt modelId="{A632D1FA-BD7A-4F3A-AC50-8F0DE7EBB079}" type="sibTrans" cxnId="{7861D0AB-387E-44DB-B2F7-31C41985B245}">
      <dgm:prSet/>
      <dgm:spPr/>
      <dgm:t>
        <a:bodyPr/>
        <a:lstStyle/>
        <a:p>
          <a:endParaRPr lang="en-US"/>
        </a:p>
      </dgm:t>
    </dgm:pt>
    <dgm:pt modelId="{0C731087-04AC-45D5-837E-FBB47DC9560A}" type="pres">
      <dgm:prSet presAssocID="{261BDF26-EF8D-400C-B87B-065FD2C7B665}" presName="linear" presStyleCnt="0">
        <dgm:presLayoutVars>
          <dgm:animLvl val="lvl"/>
          <dgm:resizeHandles val="exact"/>
        </dgm:presLayoutVars>
      </dgm:prSet>
      <dgm:spPr/>
    </dgm:pt>
    <dgm:pt modelId="{413E7AB9-87C8-4C45-968D-3AA6FBF5BA09}" type="pres">
      <dgm:prSet presAssocID="{78CE6A81-3D0E-4EBB-981C-F4936DC33B4F}" presName="parentText" presStyleLbl="node1" presStyleIdx="0" presStyleCnt="5" custLinFactNeighborX="2535" custLinFactNeighborY="65359">
        <dgm:presLayoutVars>
          <dgm:chMax val="0"/>
          <dgm:bulletEnabled val="1"/>
        </dgm:presLayoutVars>
      </dgm:prSet>
      <dgm:spPr/>
    </dgm:pt>
    <dgm:pt modelId="{BBAE0F3E-870D-4EAE-9C78-ACA4A86D2DE3}" type="pres">
      <dgm:prSet presAssocID="{882CF179-E86D-4687-A37A-AF502F2E0169}" presName="spacer" presStyleCnt="0"/>
      <dgm:spPr/>
    </dgm:pt>
    <dgm:pt modelId="{F57E78DB-A0E4-4593-893A-A15B8052D146}" type="pres">
      <dgm:prSet presAssocID="{A5F6B89B-A5B2-41EF-911B-05391683CE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191E9C-C7A0-458D-AC36-51EDF75E5F38}" type="pres">
      <dgm:prSet presAssocID="{40817B3E-5E3E-4EC4-A7A1-E8E3C152B77D}" presName="spacer" presStyleCnt="0"/>
      <dgm:spPr/>
    </dgm:pt>
    <dgm:pt modelId="{A964262B-B372-42C4-9B71-E5D9EA0EA7B9}" type="pres">
      <dgm:prSet presAssocID="{E5C2ADFB-DA3C-4E2B-85A5-EA2D2DA10C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B5D7C2-E6D7-40C7-9688-41ECE914BAC4}" type="pres">
      <dgm:prSet presAssocID="{6CD0072A-4C54-45E3-96C3-1F7F9858BF66}" presName="spacer" presStyleCnt="0"/>
      <dgm:spPr/>
    </dgm:pt>
    <dgm:pt modelId="{249F8A7D-7083-4324-9270-3AC5C194252A}" type="pres">
      <dgm:prSet presAssocID="{916499B4-44D8-4FFD-8833-DAD0DE6ACC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B7A85B8-D085-4447-B6BF-1CB53F4BCE0F}" type="pres">
      <dgm:prSet presAssocID="{39CCC796-0380-443C-A925-EDC65E751A5D}" presName="spacer" presStyleCnt="0"/>
      <dgm:spPr/>
    </dgm:pt>
    <dgm:pt modelId="{22FEC56E-9D3B-4302-9A0C-7E68F23155E9}" type="pres">
      <dgm:prSet presAssocID="{688CCDCC-9E25-4BBC-A642-665A46C7E2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38CE3D-BA02-4D38-9D90-C3660C5008CB}" type="presOf" srcId="{688CCDCC-9E25-4BBC-A642-665A46C7E227}" destId="{22FEC56E-9D3B-4302-9A0C-7E68F23155E9}" srcOrd="0" destOrd="0" presId="urn:microsoft.com/office/officeart/2005/8/layout/vList2"/>
    <dgm:cxn modelId="{D69D6041-8D8E-47C1-96AC-19BA8BEF8F74}" type="presOf" srcId="{916499B4-44D8-4FFD-8833-DAD0DE6ACCEC}" destId="{249F8A7D-7083-4324-9270-3AC5C194252A}" srcOrd="0" destOrd="0" presId="urn:microsoft.com/office/officeart/2005/8/layout/vList2"/>
    <dgm:cxn modelId="{0B8E1143-4A43-47C8-B6A6-DC192EA5F14F}" type="presOf" srcId="{A5F6B89B-A5B2-41EF-911B-05391683CE62}" destId="{F57E78DB-A0E4-4593-893A-A15B8052D146}" srcOrd="0" destOrd="0" presId="urn:microsoft.com/office/officeart/2005/8/layout/vList2"/>
    <dgm:cxn modelId="{EC2F1664-3C91-4B88-A973-1665E21CFB26}" type="presOf" srcId="{261BDF26-EF8D-400C-B87B-065FD2C7B665}" destId="{0C731087-04AC-45D5-837E-FBB47DC9560A}" srcOrd="0" destOrd="0" presId="urn:microsoft.com/office/officeart/2005/8/layout/vList2"/>
    <dgm:cxn modelId="{F67ED14B-0B05-4F9C-837F-8ACA9E27CCF0}" srcId="{261BDF26-EF8D-400C-B87B-065FD2C7B665}" destId="{A5F6B89B-A5B2-41EF-911B-05391683CE62}" srcOrd="1" destOrd="0" parTransId="{E6A10462-3968-4DEF-B37F-47E18DE625E2}" sibTransId="{40817B3E-5E3E-4EC4-A7A1-E8E3C152B77D}"/>
    <dgm:cxn modelId="{475A0E6C-903F-415A-B577-2582C04873A5}" srcId="{261BDF26-EF8D-400C-B87B-065FD2C7B665}" destId="{78CE6A81-3D0E-4EBB-981C-F4936DC33B4F}" srcOrd="0" destOrd="0" parTransId="{037F826E-D8D7-4BC3-9581-78D68DF99F0E}" sibTransId="{882CF179-E86D-4687-A37A-AF502F2E0169}"/>
    <dgm:cxn modelId="{CA4BAB74-BFBF-4187-9CBF-D6BD075CF7F0}" srcId="{261BDF26-EF8D-400C-B87B-065FD2C7B665}" destId="{E5C2ADFB-DA3C-4E2B-85A5-EA2D2DA10CF4}" srcOrd="2" destOrd="0" parTransId="{08BE830D-2247-40C3-818E-69D28576D61F}" sibTransId="{6CD0072A-4C54-45E3-96C3-1F7F9858BF66}"/>
    <dgm:cxn modelId="{D1879C8D-2C23-4C66-B4DE-264B9E5770ED}" type="presOf" srcId="{E5C2ADFB-DA3C-4E2B-85A5-EA2D2DA10CF4}" destId="{A964262B-B372-42C4-9B71-E5D9EA0EA7B9}" srcOrd="0" destOrd="0" presId="urn:microsoft.com/office/officeart/2005/8/layout/vList2"/>
    <dgm:cxn modelId="{499DF78D-FEE7-4D5E-A48C-36C20483DDA1}" srcId="{261BDF26-EF8D-400C-B87B-065FD2C7B665}" destId="{916499B4-44D8-4FFD-8833-DAD0DE6ACCEC}" srcOrd="3" destOrd="0" parTransId="{E0B18126-5EE6-42CD-8DE9-A0FDCB6F491D}" sibTransId="{39CCC796-0380-443C-A925-EDC65E751A5D}"/>
    <dgm:cxn modelId="{7FF55195-2AEA-499D-955B-255ACF4F8FCB}" type="presOf" srcId="{78CE6A81-3D0E-4EBB-981C-F4936DC33B4F}" destId="{413E7AB9-87C8-4C45-968D-3AA6FBF5BA09}" srcOrd="0" destOrd="0" presId="urn:microsoft.com/office/officeart/2005/8/layout/vList2"/>
    <dgm:cxn modelId="{7861D0AB-387E-44DB-B2F7-31C41985B245}" srcId="{261BDF26-EF8D-400C-B87B-065FD2C7B665}" destId="{688CCDCC-9E25-4BBC-A642-665A46C7E227}" srcOrd="4" destOrd="0" parTransId="{A2FCEC5A-DF9C-4BF4-82FB-AC29EF3A66F8}" sibTransId="{A632D1FA-BD7A-4F3A-AC50-8F0DE7EBB079}"/>
    <dgm:cxn modelId="{F19958DD-C3E2-410E-AC7F-1F44712EF0F0}" type="presParOf" srcId="{0C731087-04AC-45D5-837E-FBB47DC9560A}" destId="{413E7AB9-87C8-4C45-968D-3AA6FBF5BA09}" srcOrd="0" destOrd="0" presId="urn:microsoft.com/office/officeart/2005/8/layout/vList2"/>
    <dgm:cxn modelId="{897E3450-8EA3-4C46-9849-C2C11E3B889C}" type="presParOf" srcId="{0C731087-04AC-45D5-837E-FBB47DC9560A}" destId="{BBAE0F3E-870D-4EAE-9C78-ACA4A86D2DE3}" srcOrd="1" destOrd="0" presId="urn:microsoft.com/office/officeart/2005/8/layout/vList2"/>
    <dgm:cxn modelId="{288D17D5-2C3E-4A91-B0D2-F853A4C3C4AC}" type="presParOf" srcId="{0C731087-04AC-45D5-837E-FBB47DC9560A}" destId="{F57E78DB-A0E4-4593-893A-A15B8052D146}" srcOrd="2" destOrd="0" presId="urn:microsoft.com/office/officeart/2005/8/layout/vList2"/>
    <dgm:cxn modelId="{2E047EC4-FF5F-4EE7-9D73-798BA5AC66C4}" type="presParOf" srcId="{0C731087-04AC-45D5-837E-FBB47DC9560A}" destId="{C9191E9C-C7A0-458D-AC36-51EDF75E5F38}" srcOrd="3" destOrd="0" presId="urn:microsoft.com/office/officeart/2005/8/layout/vList2"/>
    <dgm:cxn modelId="{442F2BB1-278B-4473-8CD5-3521914C2446}" type="presParOf" srcId="{0C731087-04AC-45D5-837E-FBB47DC9560A}" destId="{A964262B-B372-42C4-9B71-E5D9EA0EA7B9}" srcOrd="4" destOrd="0" presId="urn:microsoft.com/office/officeart/2005/8/layout/vList2"/>
    <dgm:cxn modelId="{DE3B851D-64DF-484E-A13E-A1546ED18B61}" type="presParOf" srcId="{0C731087-04AC-45D5-837E-FBB47DC9560A}" destId="{E4B5D7C2-E6D7-40C7-9688-41ECE914BAC4}" srcOrd="5" destOrd="0" presId="urn:microsoft.com/office/officeart/2005/8/layout/vList2"/>
    <dgm:cxn modelId="{B6350314-56DD-45CD-9516-A2A8733F2959}" type="presParOf" srcId="{0C731087-04AC-45D5-837E-FBB47DC9560A}" destId="{249F8A7D-7083-4324-9270-3AC5C194252A}" srcOrd="6" destOrd="0" presId="urn:microsoft.com/office/officeart/2005/8/layout/vList2"/>
    <dgm:cxn modelId="{59FCB319-ED69-40A5-9FA9-98466DCC9EBA}" type="presParOf" srcId="{0C731087-04AC-45D5-837E-FBB47DC9560A}" destId="{9B7A85B8-D085-4447-B6BF-1CB53F4BCE0F}" srcOrd="7" destOrd="0" presId="urn:microsoft.com/office/officeart/2005/8/layout/vList2"/>
    <dgm:cxn modelId="{E2775058-27B7-4FF8-AADD-1BF4CD5F4E74}" type="presParOf" srcId="{0C731087-04AC-45D5-837E-FBB47DC9560A}" destId="{22FEC56E-9D3B-4302-9A0C-7E68F23155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04F00-CB11-4835-867E-92D41EF0F437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D7E220-8F6F-43D2-A41E-534DCB4EA5EB}">
      <dgm:prSet/>
      <dgm:spPr/>
      <dgm:t>
        <a:bodyPr/>
        <a:lstStyle/>
        <a:p>
          <a:pPr rtl="0"/>
          <a:r>
            <a:rPr lang="fi-FI" b="1"/>
            <a:t>Uudet seiskat tulevat olemaan</a:t>
          </a:r>
          <a:r>
            <a:rPr lang="fi-FI" b="1">
              <a:latin typeface="Gill Sans MT" panose="020B0502020104020203"/>
            </a:rPr>
            <a:t> 5</a:t>
          </a:r>
          <a:r>
            <a:rPr lang="fi-FI" b="1"/>
            <a:t> rinnakkaisluokalla, n.</a:t>
          </a:r>
          <a:r>
            <a:rPr lang="fi-FI" b="1">
              <a:latin typeface="Gill Sans MT" panose="020B0502020104020203"/>
            </a:rPr>
            <a:t> 18-20</a:t>
          </a:r>
          <a:r>
            <a:rPr lang="fi-FI" b="1"/>
            <a:t> oppilasta per luokka riippuen luokkamääristä. Oppilaita tulossa seiskoille tällä hetkellä n. 90 oppilasta.</a:t>
          </a:r>
          <a:endParaRPr lang="en-US" b="1" dirty="0"/>
        </a:p>
      </dgm:t>
    </dgm:pt>
    <dgm:pt modelId="{8C03190F-C07E-4886-837A-098CDC91EDD1}" type="parTrans" cxnId="{290F19F8-A9CE-49A6-9637-F40DA6BA71F0}">
      <dgm:prSet/>
      <dgm:spPr/>
      <dgm:t>
        <a:bodyPr/>
        <a:lstStyle/>
        <a:p>
          <a:endParaRPr lang="en-US"/>
        </a:p>
      </dgm:t>
    </dgm:pt>
    <dgm:pt modelId="{FE24353D-A4C8-4584-B523-29F2D83169D3}" type="sibTrans" cxnId="{290F19F8-A9CE-49A6-9637-F40DA6BA71F0}">
      <dgm:prSet/>
      <dgm:spPr/>
      <dgm:t>
        <a:bodyPr/>
        <a:lstStyle/>
        <a:p>
          <a:endParaRPr lang="en-US"/>
        </a:p>
      </dgm:t>
    </dgm:pt>
    <dgm:pt modelId="{1368F6EC-B176-4967-B7EF-1050E232F561}">
      <dgm:prSet/>
      <dgm:spPr/>
      <dgm:t>
        <a:bodyPr/>
        <a:lstStyle/>
        <a:p>
          <a:pPr rtl="0"/>
          <a:r>
            <a:rPr lang="fi-FI" b="1" dirty="0"/>
            <a:t>Liikuntatunnit ovat yleensä luokittain eli </a:t>
          </a:r>
          <a:r>
            <a:rPr lang="fi-FI" b="1" baseline="0" dirty="0"/>
            <a:t>sekaryhmänä</a:t>
          </a:r>
          <a:endParaRPr lang="en-US" b="1" baseline="0" dirty="0"/>
        </a:p>
      </dgm:t>
    </dgm:pt>
    <dgm:pt modelId="{6B141AA7-F5BC-43D8-AF3A-69B12A55A122}" type="parTrans" cxnId="{0E261E0A-3CC5-49B5-A278-EA4C4F0C008D}">
      <dgm:prSet/>
      <dgm:spPr/>
      <dgm:t>
        <a:bodyPr/>
        <a:lstStyle/>
        <a:p>
          <a:endParaRPr lang="en-US"/>
        </a:p>
      </dgm:t>
    </dgm:pt>
    <dgm:pt modelId="{71F8B000-3752-44B5-8E69-9D30EA2B7DD9}" type="sibTrans" cxnId="{0E261E0A-3CC5-49B5-A278-EA4C4F0C008D}">
      <dgm:prSet/>
      <dgm:spPr/>
      <dgm:t>
        <a:bodyPr/>
        <a:lstStyle/>
        <a:p>
          <a:endParaRPr lang="en-US"/>
        </a:p>
      </dgm:t>
    </dgm:pt>
    <dgm:pt modelId="{F62B41B7-0C92-4E49-A16A-46B8EEACB48B}">
      <dgm:prSet/>
      <dgm:spPr/>
      <dgm:t>
        <a:bodyPr/>
        <a:lstStyle/>
        <a:p>
          <a:pPr rtl="0"/>
          <a:r>
            <a:rPr lang="fi-FI" b="1">
              <a:latin typeface="+mn-lt"/>
            </a:rPr>
            <a:t>Luokkien koostumukseen vaikuttaa moni asia kuten oppilaan asuinpaikka  (mm. kyydityksen tarve, uskonnonopetus/et-opetusryhmä, erityistuen tarve)</a:t>
          </a:r>
          <a:endParaRPr lang="en-US" b="1" dirty="0">
            <a:latin typeface="+mn-lt"/>
          </a:endParaRPr>
        </a:p>
      </dgm:t>
    </dgm:pt>
    <dgm:pt modelId="{183E254E-30F9-4A9F-BE0F-E27071E8CB9C}" type="parTrans" cxnId="{0F418719-BCEA-4A6C-BE04-BB0496B2D8E5}">
      <dgm:prSet/>
      <dgm:spPr/>
      <dgm:t>
        <a:bodyPr/>
        <a:lstStyle/>
        <a:p>
          <a:endParaRPr lang="en-US"/>
        </a:p>
      </dgm:t>
    </dgm:pt>
    <dgm:pt modelId="{CD7F65EB-335D-452B-B1B5-E3C7E2F30295}" type="sibTrans" cxnId="{0F418719-BCEA-4A6C-BE04-BB0496B2D8E5}">
      <dgm:prSet/>
      <dgm:spPr/>
      <dgm:t>
        <a:bodyPr/>
        <a:lstStyle/>
        <a:p>
          <a:endParaRPr lang="en-US"/>
        </a:p>
      </dgm:t>
    </dgm:pt>
    <dgm:pt modelId="{0D1BE3CB-F2A3-4D91-9B6D-1F950AD4C89F}">
      <dgm:prSet phldr="0"/>
      <dgm:spPr/>
      <dgm:t>
        <a:bodyPr/>
        <a:lstStyle/>
        <a:p>
          <a:r>
            <a:rPr lang="fi-FI" b="1">
              <a:latin typeface="Gill Sans MT" panose="020B0502020104020203"/>
            </a:rPr>
            <a:t>Luokkiin</a:t>
          </a:r>
          <a:r>
            <a:rPr lang="fi-FI" b="1"/>
            <a:t> oppilaat sijoitetaan </a:t>
          </a:r>
          <a:r>
            <a:rPr lang="fi-FI" b="0"/>
            <a:t>alakoulun opettajien näkemysten ja yläkoulun oppilashuollon tekemän hahmotelman pohjalta</a:t>
          </a:r>
          <a:r>
            <a:rPr lang="fi-FI" b="1"/>
            <a:t>, kukaan ei tule yksin entisestä luokasta uuteen yläkoulun luokkaan</a:t>
          </a:r>
          <a:endParaRPr lang="fi-FI" b="1" dirty="0"/>
        </a:p>
      </dgm:t>
    </dgm:pt>
    <dgm:pt modelId="{6FDCEAB7-ED0F-4393-9CF4-307A5769F6B9}" type="parTrans" cxnId="{A8A803B5-678E-42B9-835A-9DDF8723924E}">
      <dgm:prSet/>
      <dgm:spPr/>
      <dgm:t>
        <a:bodyPr/>
        <a:lstStyle/>
        <a:p>
          <a:endParaRPr lang="fi-FI"/>
        </a:p>
      </dgm:t>
    </dgm:pt>
    <dgm:pt modelId="{5E68C108-D693-4C82-96AD-B630597190F8}" type="sibTrans" cxnId="{A8A803B5-678E-42B9-835A-9DDF8723924E}">
      <dgm:prSet/>
      <dgm:spPr/>
      <dgm:t>
        <a:bodyPr/>
        <a:lstStyle/>
        <a:p>
          <a:endParaRPr lang="fi-FI"/>
        </a:p>
      </dgm:t>
    </dgm:pt>
    <dgm:pt modelId="{537C2071-967F-4A80-AD44-FAC0C7CD95E1}" type="pres">
      <dgm:prSet presAssocID="{90B04F00-CB11-4835-867E-92D41EF0F437}" presName="outerComposite" presStyleCnt="0">
        <dgm:presLayoutVars>
          <dgm:chMax val="5"/>
          <dgm:dir/>
          <dgm:resizeHandles val="exact"/>
        </dgm:presLayoutVars>
      </dgm:prSet>
      <dgm:spPr/>
    </dgm:pt>
    <dgm:pt modelId="{BE21544B-242D-42F8-AF83-532B92218565}" type="pres">
      <dgm:prSet presAssocID="{90B04F00-CB11-4835-867E-92D41EF0F437}" presName="dummyMaxCanvas" presStyleCnt="0">
        <dgm:presLayoutVars/>
      </dgm:prSet>
      <dgm:spPr/>
    </dgm:pt>
    <dgm:pt modelId="{8FF65BF6-488F-47D6-97C6-4D5EBF8CA73F}" type="pres">
      <dgm:prSet presAssocID="{90B04F00-CB11-4835-867E-92D41EF0F437}" presName="FourNodes_1" presStyleLbl="node1" presStyleIdx="0" presStyleCnt="4">
        <dgm:presLayoutVars>
          <dgm:bulletEnabled val="1"/>
        </dgm:presLayoutVars>
      </dgm:prSet>
      <dgm:spPr/>
    </dgm:pt>
    <dgm:pt modelId="{54613403-EA95-47A0-B507-C37EE8673648}" type="pres">
      <dgm:prSet presAssocID="{90B04F00-CB11-4835-867E-92D41EF0F437}" presName="FourNodes_2" presStyleLbl="node1" presStyleIdx="1" presStyleCnt="4">
        <dgm:presLayoutVars>
          <dgm:bulletEnabled val="1"/>
        </dgm:presLayoutVars>
      </dgm:prSet>
      <dgm:spPr/>
    </dgm:pt>
    <dgm:pt modelId="{5C86458A-A6AB-440C-A7F2-013DBB53DB5E}" type="pres">
      <dgm:prSet presAssocID="{90B04F00-CB11-4835-867E-92D41EF0F437}" presName="FourNodes_3" presStyleLbl="node1" presStyleIdx="2" presStyleCnt="4">
        <dgm:presLayoutVars>
          <dgm:bulletEnabled val="1"/>
        </dgm:presLayoutVars>
      </dgm:prSet>
      <dgm:spPr/>
    </dgm:pt>
    <dgm:pt modelId="{A93FB972-D009-47E8-8613-622C7865B76C}" type="pres">
      <dgm:prSet presAssocID="{90B04F00-CB11-4835-867E-92D41EF0F437}" presName="FourNodes_4" presStyleLbl="node1" presStyleIdx="3" presStyleCnt="4">
        <dgm:presLayoutVars>
          <dgm:bulletEnabled val="1"/>
        </dgm:presLayoutVars>
      </dgm:prSet>
      <dgm:spPr/>
    </dgm:pt>
    <dgm:pt modelId="{E2AE1807-ED39-45B3-8896-C999F899522D}" type="pres">
      <dgm:prSet presAssocID="{90B04F00-CB11-4835-867E-92D41EF0F437}" presName="FourConn_1-2" presStyleLbl="fgAccFollowNode1" presStyleIdx="0" presStyleCnt="3">
        <dgm:presLayoutVars>
          <dgm:bulletEnabled val="1"/>
        </dgm:presLayoutVars>
      </dgm:prSet>
      <dgm:spPr/>
    </dgm:pt>
    <dgm:pt modelId="{40127B6E-7953-4CF8-8236-BF50171742CA}" type="pres">
      <dgm:prSet presAssocID="{90B04F00-CB11-4835-867E-92D41EF0F437}" presName="FourConn_2-3" presStyleLbl="fgAccFollowNode1" presStyleIdx="1" presStyleCnt="3">
        <dgm:presLayoutVars>
          <dgm:bulletEnabled val="1"/>
        </dgm:presLayoutVars>
      </dgm:prSet>
      <dgm:spPr/>
    </dgm:pt>
    <dgm:pt modelId="{83F6CACB-300F-4068-B3AD-F87010C2CE23}" type="pres">
      <dgm:prSet presAssocID="{90B04F00-CB11-4835-867E-92D41EF0F437}" presName="FourConn_3-4" presStyleLbl="fgAccFollowNode1" presStyleIdx="2" presStyleCnt="3">
        <dgm:presLayoutVars>
          <dgm:bulletEnabled val="1"/>
        </dgm:presLayoutVars>
      </dgm:prSet>
      <dgm:spPr/>
    </dgm:pt>
    <dgm:pt modelId="{6A298854-50DF-414A-A954-827EE4A6E7EB}" type="pres">
      <dgm:prSet presAssocID="{90B04F00-CB11-4835-867E-92D41EF0F437}" presName="FourNodes_1_text" presStyleLbl="node1" presStyleIdx="3" presStyleCnt="4">
        <dgm:presLayoutVars>
          <dgm:bulletEnabled val="1"/>
        </dgm:presLayoutVars>
      </dgm:prSet>
      <dgm:spPr/>
    </dgm:pt>
    <dgm:pt modelId="{384D58A7-2594-4CD3-B296-D6ED47A59312}" type="pres">
      <dgm:prSet presAssocID="{90B04F00-CB11-4835-867E-92D41EF0F437}" presName="FourNodes_2_text" presStyleLbl="node1" presStyleIdx="3" presStyleCnt="4">
        <dgm:presLayoutVars>
          <dgm:bulletEnabled val="1"/>
        </dgm:presLayoutVars>
      </dgm:prSet>
      <dgm:spPr/>
    </dgm:pt>
    <dgm:pt modelId="{924EA71E-1FB5-44DB-B832-E9C35D20B13D}" type="pres">
      <dgm:prSet presAssocID="{90B04F00-CB11-4835-867E-92D41EF0F437}" presName="FourNodes_3_text" presStyleLbl="node1" presStyleIdx="3" presStyleCnt="4">
        <dgm:presLayoutVars>
          <dgm:bulletEnabled val="1"/>
        </dgm:presLayoutVars>
      </dgm:prSet>
      <dgm:spPr/>
    </dgm:pt>
    <dgm:pt modelId="{DE32B071-D277-431E-842B-CA89627D6C15}" type="pres">
      <dgm:prSet presAssocID="{90B04F00-CB11-4835-867E-92D41EF0F43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D76A02-6E3A-41B2-B8E9-115B48B13302}" type="presOf" srcId="{F62B41B7-0C92-4E49-A16A-46B8EEACB48B}" destId="{924EA71E-1FB5-44DB-B832-E9C35D20B13D}" srcOrd="1" destOrd="0" presId="urn:microsoft.com/office/officeart/2005/8/layout/vProcess5"/>
    <dgm:cxn modelId="{0E261E0A-3CC5-49B5-A278-EA4C4F0C008D}" srcId="{90B04F00-CB11-4835-867E-92D41EF0F437}" destId="{1368F6EC-B176-4967-B7EF-1050E232F561}" srcOrd="1" destOrd="0" parTransId="{6B141AA7-F5BC-43D8-AF3A-69B12A55A122}" sibTransId="{71F8B000-3752-44B5-8E69-9D30EA2B7DD9}"/>
    <dgm:cxn modelId="{0F418719-BCEA-4A6C-BE04-BB0496B2D8E5}" srcId="{90B04F00-CB11-4835-867E-92D41EF0F437}" destId="{F62B41B7-0C92-4E49-A16A-46B8EEACB48B}" srcOrd="2" destOrd="0" parTransId="{183E254E-30F9-4A9F-BE0F-E27071E8CB9C}" sibTransId="{CD7F65EB-335D-452B-B1B5-E3C7E2F30295}"/>
    <dgm:cxn modelId="{AEE21F24-2C32-4947-BFA8-4D3FEA70075D}" type="presOf" srcId="{29D7E220-8F6F-43D2-A41E-534DCB4EA5EB}" destId="{6A298854-50DF-414A-A954-827EE4A6E7EB}" srcOrd="1" destOrd="0" presId="urn:microsoft.com/office/officeart/2005/8/layout/vProcess5"/>
    <dgm:cxn modelId="{A5AE182D-B0E3-4350-88FA-1A4370C15EAB}" type="presOf" srcId="{29D7E220-8F6F-43D2-A41E-534DCB4EA5EB}" destId="{8FF65BF6-488F-47D6-97C6-4D5EBF8CA73F}" srcOrd="0" destOrd="0" presId="urn:microsoft.com/office/officeart/2005/8/layout/vProcess5"/>
    <dgm:cxn modelId="{84FACD35-895C-4D21-8FED-6AF72111D4FA}" type="presOf" srcId="{90B04F00-CB11-4835-867E-92D41EF0F437}" destId="{537C2071-967F-4A80-AD44-FAC0C7CD95E1}" srcOrd="0" destOrd="0" presId="urn:microsoft.com/office/officeart/2005/8/layout/vProcess5"/>
    <dgm:cxn modelId="{21430548-9899-4B51-B70E-4A872B5B0A41}" type="presOf" srcId="{1368F6EC-B176-4967-B7EF-1050E232F561}" destId="{384D58A7-2594-4CD3-B296-D6ED47A59312}" srcOrd="1" destOrd="0" presId="urn:microsoft.com/office/officeart/2005/8/layout/vProcess5"/>
    <dgm:cxn modelId="{0D546379-8FF3-4D12-B3AB-09C5DC74569A}" type="presOf" srcId="{CD7F65EB-335D-452B-B1B5-E3C7E2F30295}" destId="{83F6CACB-300F-4068-B3AD-F87010C2CE23}" srcOrd="0" destOrd="0" presId="urn:microsoft.com/office/officeart/2005/8/layout/vProcess5"/>
    <dgm:cxn modelId="{36BC579C-8638-448B-A50B-AAF1EED49F60}" type="presOf" srcId="{0D1BE3CB-F2A3-4D91-9B6D-1F950AD4C89F}" destId="{DE32B071-D277-431E-842B-CA89627D6C15}" srcOrd="1" destOrd="0" presId="urn:microsoft.com/office/officeart/2005/8/layout/vProcess5"/>
    <dgm:cxn modelId="{EFC5E49C-2E16-4F15-B20D-8997345F3178}" type="presOf" srcId="{FE24353D-A4C8-4584-B523-29F2D83169D3}" destId="{E2AE1807-ED39-45B3-8896-C999F899522D}" srcOrd="0" destOrd="0" presId="urn:microsoft.com/office/officeart/2005/8/layout/vProcess5"/>
    <dgm:cxn modelId="{35A17CA0-FB29-489B-B993-32A2A69FBFF9}" type="presOf" srcId="{0D1BE3CB-F2A3-4D91-9B6D-1F950AD4C89F}" destId="{A93FB972-D009-47E8-8613-622C7865B76C}" srcOrd="0" destOrd="0" presId="urn:microsoft.com/office/officeart/2005/8/layout/vProcess5"/>
    <dgm:cxn modelId="{A8A803B5-678E-42B9-835A-9DDF8723924E}" srcId="{90B04F00-CB11-4835-867E-92D41EF0F437}" destId="{0D1BE3CB-F2A3-4D91-9B6D-1F950AD4C89F}" srcOrd="3" destOrd="0" parTransId="{6FDCEAB7-ED0F-4393-9CF4-307A5769F6B9}" sibTransId="{5E68C108-D693-4C82-96AD-B630597190F8}"/>
    <dgm:cxn modelId="{A45FE0E3-6FD7-4EB6-B630-F3ADD60D5851}" type="presOf" srcId="{F62B41B7-0C92-4E49-A16A-46B8EEACB48B}" destId="{5C86458A-A6AB-440C-A7F2-013DBB53DB5E}" srcOrd="0" destOrd="0" presId="urn:microsoft.com/office/officeart/2005/8/layout/vProcess5"/>
    <dgm:cxn modelId="{358436E5-4EAD-434A-A539-4AA67605C4DB}" type="presOf" srcId="{71F8B000-3752-44B5-8E69-9D30EA2B7DD9}" destId="{40127B6E-7953-4CF8-8236-BF50171742CA}" srcOrd="0" destOrd="0" presId="urn:microsoft.com/office/officeart/2005/8/layout/vProcess5"/>
    <dgm:cxn modelId="{290F19F8-A9CE-49A6-9637-F40DA6BA71F0}" srcId="{90B04F00-CB11-4835-867E-92D41EF0F437}" destId="{29D7E220-8F6F-43D2-A41E-534DCB4EA5EB}" srcOrd="0" destOrd="0" parTransId="{8C03190F-C07E-4886-837A-098CDC91EDD1}" sibTransId="{FE24353D-A4C8-4584-B523-29F2D83169D3}"/>
    <dgm:cxn modelId="{A2A9EAFE-C93A-42B9-AFF6-70193C5E26C1}" type="presOf" srcId="{1368F6EC-B176-4967-B7EF-1050E232F561}" destId="{54613403-EA95-47A0-B507-C37EE8673648}" srcOrd="0" destOrd="0" presId="urn:microsoft.com/office/officeart/2005/8/layout/vProcess5"/>
    <dgm:cxn modelId="{C0ADC427-58C4-4A16-9580-2767F7B79B10}" type="presParOf" srcId="{537C2071-967F-4A80-AD44-FAC0C7CD95E1}" destId="{BE21544B-242D-42F8-AF83-532B92218565}" srcOrd="0" destOrd="0" presId="urn:microsoft.com/office/officeart/2005/8/layout/vProcess5"/>
    <dgm:cxn modelId="{2EFFE8F8-4836-4CF1-ADA8-AA7244CC945A}" type="presParOf" srcId="{537C2071-967F-4A80-AD44-FAC0C7CD95E1}" destId="{8FF65BF6-488F-47D6-97C6-4D5EBF8CA73F}" srcOrd="1" destOrd="0" presId="urn:microsoft.com/office/officeart/2005/8/layout/vProcess5"/>
    <dgm:cxn modelId="{2FF34F4D-7A95-4364-8794-CDB3FA116B87}" type="presParOf" srcId="{537C2071-967F-4A80-AD44-FAC0C7CD95E1}" destId="{54613403-EA95-47A0-B507-C37EE8673648}" srcOrd="2" destOrd="0" presId="urn:microsoft.com/office/officeart/2005/8/layout/vProcess5"/>
    <dgm:cxn modelId="{127446F4-4B8B-41D8-8C99-44855858116D}" type="presParOf" srcId="{537C2071-967F-4A80-AD44-FAC0C7CD95E1}" destId="{5C86458A-A6AB-440C-A7F2-013DBB53DB5E}" srcOrd="3" destOrd="0" presId="urn:microsoft.com/office/officeart/2005/8/layout/vProcess5"/>
    <dgm:cxn modelId="{D16286C0-F22D-420E-B1FA-2FF26C12214F}" type="presParOf" srcId="{537C2071-967F-4A80-AD44-FAC0C7CD95E1}" destId="{A93FB972-D009-47E8-8613-622C7865B76C}" srcOrd="4" destOrd="0" presId="urn:microsoft.com/office/officeart/2005/8/layout/vProcess5"/>
    <dgm:cxn modelId="{766A2BED-471D-463C-8E46-D4F5ABBE97EC}" type="presParOf" srcId="{537C2071-967F-4A80-AD44-FAC0C7CD95E1}" destId="{E2AE1807-ED39-45B3-8896-C999F899522D}" srcOrd="5" destOrd="0" presId="urn:microsoft.com/office/officeart/2005/8/layout/vProcess5"/>
    <dgm:cxn modelId="{E0FC609A-7608-4617-A232-02C4BE5D9297}" type="presParOf" srcId="{537C2071-967F-4A80-AD44-FAC0C7CD95E1}" destId="{40127B6E-7953-4CF8-8236-BF50171742CA}" srcOrd="6" destOrd="0" presId="urn:microsoft.com/office/officeart/2005/8/layout/vProcess5"/>
    <dgm:cxn modelId="{BB59E9F2-3E9A-498B-A215-0033832387A6}" type="presParOf" srcId="{537C2071-967F-4A80-AD44-FAC0C7CD95E1}" destId="{83F6CACB-300F-4068-B3AD-F87010C2CE23}" srcOrd="7" destOrd="0" presId="urn:microsoft.com/office/officeart/2005/8/layout/vProcess5"/>
    <dgm:cxn modelId="{A486A739-FB00-4863-B624-F3D3D1E6435D}" type="presParOf" srcId="{537C2071-967F-4A80-AD44-FAC0C7CD95E1}" destId="{6A298854-50DF-414A-A954-827EE4A6E7EB}" srcOrd="8" destOrd="0" presId="urn:microsoft.com/office/officeart/2005/8/layout/vProcess5"/>
    <dgm:cxn modelId="{D3F220E1-1B00-4EEB-9FB3-DDD63B7FF013}" type="presParOf" srcId="{537C2071-967F-4A80-AD44-FAC0C7CD95E1}" destId="{384D58A7-2594-4CD3-B296-D6ED47A59312}" srcOrd="9" destOrd="0" presId="urn:microsoft.com/office/officeart/2005/8/layout/vProcess5"/>
    <dgm:cxn modelId="{30839151-96BC-4C57-BA45-4623C4D5526E}" type="presParOf" srcId="{537C2071-967F-4A80-AD44-FAC0C7CD95E1}" destId="{924EA71E-1FB5-44DB-B832-E9C35D20B13D}" srcOrd="10" destOrd="0" presId="urn:microsoft.com/office/officeart/2005/8/layout/vProcess5"/>
    <dgm:cxn modelId="{87080150-DEFF-4751-A1BB-1DA3487D8498}" type="presParOf" srcId="{537C2071-967F-4A80-AD44-FAC0C7CD95E1}" destId="{DE32B071-D277-431E-842B-CA89627D6C1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AFF8EE-3FDF-45CA-8884-47D2C769EE9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5F17D0-ADE0-4ABE-830F-2F9CA3BA23DA}">
      <dgm:prSet/>
      <dgm:spPr/>
      <dgm:t>
        <a:bodyPr/>
        <a:lstStyle/>
        <a:p>
          <a:r>
            <a:rPr lang="fi-FI" dirty="0"/>
            <a:t>Koulu alkaa klo 8:15 (aamunavaus 5 min) 1. tunti klo 8.20-9.05</a:t>
          </a:r>
          <a:endParaRPr lang="en-US" dirty="0"/>
        </a:p>
      </dgm:t>
    </dgm:pt>
    <dgm:pt modelId="{7026ED3A-DC26-4FA4-88DD-E5BB5C742A5F}" type="parTrans" cxnId="{10951A95-3C15-4189-9640-043B2814F017}">
      <dgm:prSet/>
      <dgm:spPr/>
      <dgm:t>
        <a:bodyPr/>
        <a:lstStyle/>
        <a:p>
          <a:endParaRPr lang="en-US"/>
        </a:p>
      </dgm:t>
    </dgm:pt>
    <dgm:pt modelId="{A1D75EE8-DF35-4871-B4F9-0B76FFE006CB}" type="sibTrans" cxnId="{10951A95-3C15-4189-9640-043B2814F017}">
      <dgm:prSet/>
      <dgm:spPr/>
      <dgm:t>
        <a:bodyPr/>
        <a:lstStyle/>
        <a:p>
          <a:endParaRPr lang="en-US"/>
        </a:p>
      </dgm:t>
    </dgm:pt>
    <dgm:pt modelId="{6FADE564-9F11-4BD8-866B-E6EF8A8350F9}">
      <dgm:prSet/>
      <dgm:spPr/>
      <dgm:t>
        <a:bodyPr/>
        <a:lstStyle/>
        <a:p>
          <a:r>
            <a:rPr lang="fi-FI"/>
            <a:t>2. tunti klo 9.10-9.55 (5 min aikaa siirtyä toiselle tunnille/luokkaan)</a:t>
          </a:r>
          <a:endParaRPr lang="en-US"/>
        </a:p>
      </dgm:t>
    </dgm:pt>
    <dgm:pt modelId="{DE7F381D-3258-46FB-ABC4-11A10B5F77E7}" type="parTrans" cxnId="{C53A32E6-4078-4D5B-8E9D-2D4DB53EA1BD}">
      <dgm:prSet/>
      <dgm:spPr/>
      <dgm:t>
        <a:bodyPr/>
        <a:lstStyle/>
        <a:p>
          <a:endParaRPr lang="en-US"/>
        </a:p>
      </dgm:t>
    </dgm:pt>
    <dgm:pt modelId="{172154CD-C121-49FB-B8D2-090519245141}" type="sibTrans" cxnId="{C53A32E6-4078-4D5B-8E9D-2D4DB53EA1BD}">
      <dgm:prSet/>
      <dgm:spPr/>
      <dgm:t>
        <a:bodyPr/>
        <a:lstStyle/>
        <a:p>
          <a:endParaRPr lang="en-US"/>
        </a:p>
      </dgm:t>
    </dgm:pt>
    <dgm:pt modelId="{D2B2D4B6-3FDC-40D8-94D6-93D48A7A1C44}">
      <dgm:prSet/>
      <dgm:spPr/>
      <dgm:t>
        <a:bodyPr/>
        <a:lstStyle/>
        <a:p>
          <a:r>
            <a:rPr lang="fi-FI"/>
            <a:t>VÄLITUNTI 9.55-10.10</a:t>
          </a:r>
          <a:endParaRPr lang="en-US"/>
        </a:p>
      </dgm:t>
    </dgm:pt>
    <dgm:pt modelId="{27F7A439-6935-45BC-8816-A0C774EE4056}" type="parTrans" cxnId="{61C77C5C-C05F-43F0-9A7D-336433582CFF}">
      <dgm:prSet/>
      <dgm:spPr/>
      <dgm:t>
        <a:bodyPr/>
        <a:lstStyle/>
        <a:p>
          <a:endParaRPr lang="en-US"/>
        </a:p>
      </dgm:t>
    </dgm:pt>
    <dgm:pt modelId="{1BF03476-FC40-487C-ACC3-6A9D19A4BBF0}" type="sibTrans" cxnId="{61C77C5C-C05F-43F0-9A7D-336433582CFF}">
      <dgm:prSet/>
      <dgm:spPr/>
      <dgm:t>
        <a:bodyPr/>
        <a:lstStyle/>
        <a:p>
          <a:endParaRPr lang="en-US"/>
        </a:p>
      </dgm:t>
    </dgm:pt>
    <dgm:pt modelId="{8A6516B7-7356-4B35-8B7B-361BBF64E9CD}">
      <dgm:prSet/>
      <dgm:spPr/>
      <dgm:t>
        <a:bodyPr/>
        <a:lstStyle/>
        <a:p>
          <a:r>
            <a:rPr lang="fi-FI"/>
            <a:t>3.tunti klo 10.10-10-10.55</a:t>
          </a:r>
          <a:endParaRPr lang="en-US"/>
        </a:p>
      </dgm:t>
    </dgm:pt>
    <dgm:pt modelId="{341A4A5F-4B09-49AD-A04F-7AF3930836FF}" type="parTrans" cxnId="{2CEAADC0-3082-47D8-A9A7-245B66BAEBD3}">
      <dgm:prSet/>
      <dgm:spPr/>
      <dgm:t>
        <a:bodyPr/>
        <a:lstStyle/>
        <a:p>
          <a:endParaRPr lang="en-US"/>
        </a:p>
      </dgm:t>
    </dgm:pt>
    <dgm:pt modelId="{8A99B7B6-069C-454E-A1A5-7FB4DECABCF6}" type="sibTrans" cxnId="{2CEAADC0-3082-47D8-A9A7-245B66BAEBD3}">
      <dgm:prSet/>
      <dgm:spPr/>
      <dgm:t>
        <a:bodyPr/>
        <a:lstStyle/>
        <a:p>
          <a:endParaRPr lang="en-US"/>
        </a:p>
      </dgm:t>
    </dgm:pt>
    <dgm:pt modelId="{511A887D-840B-4006-AC60-AEFE8B25C8BE}">
      <dgm:prSet/>
      <dgm:spPr/>
      <dgm:t>
        <a:bodyPr/>
        <a:lstStyle/>
        <a:p>
          <a:r>
            <a:rPr lang="fi-FI"/>
            <a:t>4. tunti klo 11.00-11.45 ruokailu 11.45-12.10 tai ruokailu  klo 11.00-11.25 ja 4. tunti klo 11.25-12.10</a:t>
          </a:r>
          <a:endParaRPr lang="en-US"/>
        </a:p>
      </dgm:t>
    </dgm:pt>
    <dgm:pt modelId="{849ECFF0-8002-4784-B557-9E2C23C4FC49}" type="parTrans" cxnId="{19FDA608-2FBD-49D2-9BC8-A276C4166FF7}">
      <dgm:prSet/>
      <dgm:spPr/>
      <dgm:t>
        <a:bodyPr/>
        <a:lstStyle/>
        <a:p>
          <a:endParaRPr lang="en-US"/>
        </a:p>
      </dgm:t>
    </dgm:pt>
    <dgm:pt modelId="{6247D6D8-FB7D-4F7D-AA99-C1F97940A0A8}" type="sibTrans" cxnId="{19FDA608-2FBD-49D2-9BC8-A276C4166FF7}">
      <dgm:prSet/>
      <dgm:spPr/>
      <dgm:t>
        <a:bodyPr/>
        <a:lstStyle/>
        <a:p>
          <a:endParaRPr lang="en-US"/>
        </a:p>
      </dgm:t>
    </dgm:pt>
    <dgm:pt modelId="{412DAD55-B027-4943-B5A4-11313A8B4E5D}">
      <dgm:prSet/>
      <dgm:spPr/>
      <dgm:t>
        <a:bodyPr/>
        <a:lstStyle/>
        <a:p>
          <a:r>
            <a:rPr lang="fi-FI"/>
            <a:t>5. tunti klo 12.15-13.00</a:t>
          </a:r>
          <a:endParaRPr lang="en-US"/>
        </a:p>
      </dgm:t>
    </dgm:pt>
    <dgm:pt modelId="{529AC393-CD22-4579-94F2-03B965176EFE}" type="parTrans" cxnId="{118DAEC3-542E-4A23-9A09-8630F037FE89}">
      <dgm:prSet/>
      <dgm:spPr/>
      <dgm:t>
        <a:bodyPr/>
        <a:lstStyle/>
        <a:p>
          <a:endParaRPr lang="en-US"/>
        </a:p>
      </dgm:t>
    </dgm:pt>
    <dgm:pt modelId="{451274E3-BDDB-4CA5-847F-D48EAF9AD168}" type="sibTrans" cxnId="{118DAEC3-542E-4A23-9A09-8630F037FE89}">
      <dgm:prSet/>
      <dgm:spPr/>
      <dgm:t>
        <a:bodyPr/>
        <a:lstStyle/>
        <a:p>
          <a:endParaRPr lang="en-US"/>
        </a:p>
      </dgm:t>
    </dgm:pt>
    <dgm:pt modelId="{BD65A598-D487-4553-9D50-49ADD494E254}">
      <dgm:prSet/>
      <dgm:spPr/>
      <dgm:t>
        <a:bodyPr/>
        <a:lstStyle/>
        <a:p>
          <a:r>
            <a:rPr lang="fi-FI"/>
            <a:t>VÄLITUNTI 13.00-13.15</a:t>
          </a:r>
          <a:endParaRPr lang="en-US"/>
        </a:p>
      </dgm:t>
    </dgm:pt>
    <dgm:pt modelId="{301A0DD3-0277-4CD5-A181-6D53133D1C72}" type="parTrans" cxnId="{D38FEA77-828A-4CA5-9300-A8B10F999FE2}">
      <dgm:prSet/>
      <dgm:spPr/>
      <dgm:t>
        <a:bodyPr/>
        <a:lstStyle/>
        <a:p>
          <a:endParaRPr lang="en-US"/>
        </a:p>
      </dgm:t>
    </dgm:pt>
    <dgm:pt modelId="{7859B628-98D2-4F8A-B8E4-F42CFC4216CB}" type="sibTrans" cxnId="{D38FEA77-828A-4CA5-9300-A8B10F999FE2}">
      <dgm:prSet/>
      <dgm:spPr/>
      <dgm:t>
        <a:bodyPr/>
        <a:lstStyle/>
        <a:p>
          <a:endParaRPr lang="en-US"/>
        </a:p>
      </dgm:t>
    </dgm:pt>
    <dgm:pt modelId="{E85F6922-2EA5-4B13-B405-A380BEFFAD50}">
      <dgm:prSet/>
      <dgm:spPr/>
      <dgm:t>
        <a:bodyPr/>
        <a:lstStyle/>
        <a:p>
          <a:r>
            <a:rPr lang="fi-FI"/>
            <a:t>6. tunti klo 13.15-14.00 (5 min aikaa siirtyä toiselle tunnille/luokkaan)</a:t>
          </a:r>
          <a:endParaRPr lang="en-US"/>
        </a:p>
      </dgm:t>
    </dgm:pt>
    <dgm:pt modelId="{66A5C3F6-EAFD-4635-830B-28C61DB5EFC9}" type="parTrans" cxnId="{2145F697-00C4-4043-8522-D4EEF39DF84F}">
      <dgm:prSet/>
      <dgm:spPr/>
      <dgm:t>
        <a:bodyPr/>
        <a:lstStyle/>
        <a:p>
          <a:endParaRPr lang="en-US"/>
        </a:p>
      </dgm:t>
    </dgm:pt>
    <dgm:pt modelId="{B42C65BD-663A-4291-B150-0430E90E87F4}" type="sibTrans" cxnId="{2145F697-00C4-4043-8522-D4EEF39DF84F}">
      <dgm:prSet/>
      <dgm:spPr/>
      <dgm:t>
        <a:bodyPr/>
        <a:lstStyle/>
        <a:p>
          <a:endParaRPr lang="en-US"/>
        </a:p>
      </dgm:t>
    </dgm:pt>
    <dgm:pt modelId="{15DF0C2D-BFD0-4FA8-B720-50E355DA6E4C}">
      <dgm:prSet/>
      <dgm:spPr/>
      <dgm:t>
        <a:bodyPr/>
        <a:lstStyle/>
        <a:p>
          <a:r>
            <a:rPr lang="fi-FI"/>
            <a:t>7. tunti klo 14.05-14.50</a:t>
          </a:r>
          <a:endParaRPr lang="en-US"/>
        </a:p>
      </dgm:t>
    </dgm:pt>
    <dgm:pt modelId="{B30B69FD-C4E4-43AB-AD02-7CA56BCED3CA}" type="parTrans" cxnId="{0767043B-0BCF-477D-A45B-53BF49A15805}">
      <dgm:prSet/>
      <dgm:spPr/>
      <dgm:t>
        <a:bodyPr/>
        <a:lstStyle/>
        <a:p>
          <a:endParaRPr lang="en-US"/>
        </a:p>
      </dgm:t>
    </dgm:pt>
    <dgm:pt modelId="{E083C556-8791-401E-B6BD-4E19551B7777}" type="sibTrans" cxnId="{0767043B-0BCF-477D-A45B-53BF49A15805}">
      <dgm:prSet/>
      <dgm:spPr/>
      <dgm:t>
        <a:bodyPr/>
        <a:lstStyle/>
        <a:p>
          <a:endParaRPr lang="en-US"/>
        </a:p>
      </dgm:t>
    </dgm:pt>
    <dgm:pt modelId="{45E661F3-152C-46EF-BCC0-73FEC375CF83}" type="pres">
      <dgm:prSet presAssocID="{49AFF8EE-3FDF-45CA-8884-47D2C769EE92}" presName="vert0" presStyleCnt="0">
        <dgm:presLayoutVars>
          <dgm:dir/>
          <dgm:animOne val="branch"/>
          <dgm:animLvl val="lvl"/>
        </dgm:presLayoutVars>
      </dgm:prSet>
      <dgm:spPr/>
    </dgm:pt>
    <dgm:pt modelId="{0F5305CD-6F58-4D9D-9BA1-5353CF03A1CA}" type="pres">
      <dgm:prSet presAssocID="{5E5F17D0-ADE0-4ABE-830F-2F9CA3BA23DA}" presName="thickLine" presStyleLbl="alignNode1" presStyleIdx="0" presStyleCnt="9"/>
      <dgm:spPr/>
    </dgm:pt>
    <dgm:pt modelId="{A23BE438-7813-42DD-B568-C164C3E6142C}" type="pres">
      <dgm:prSet presAssocID="{5E5F17D0-ADE0-4ABE-830F-2F9CA3BA23DA}" presName="horz1" presStyleCnt="0"/>
      <dgm:spPr/>
    </dgm:pt>
    <dgm:pt modelId="{92789201-406C-4EE3-8290-F60FFE19ED6C}" type="pres">
      <dgm:prSet presAssocID="{5E5F17D0-ADE0-4ABE-830F-2F9CA3BA23DA}" presName="tx1" presStyleLbl="revTx" presStyleIdx="0" presStyleCnt="9"/>
      <dgm:spPr/>
    </dgm:pt>
    <dgm:pt modelId="{6CBCEDC4-1DAF-4638-BEF0-2D726B5AE6ED}" type="pres">
      <dgm:prSet presAssocID="{5E5F17D0-ADE0-4ABE-830F-2F9CA3BA23DA}" presName="vert1" presStyleCnt="0"/>
      <dgm:spPr/>
    </dgm:pt>
    <dgm:pt modelId="{1E30D805-6334-4A7F-814E-EBD34B028E8C}" type="pres">
      <dgm:prSet presAssocID="{6FADE564-9F11-4BD8-866B-E6EF8A8350F9}" presName="thickLine" presStyleLbl="alignNode1" presStyleIdx="1" presStyleCnt="9"/>
      <dgm:spPr/>
    </dgm:pt>
    <dgm:pt modelId="{64E1D63A-B872-4B65-A270-3C55E4519F2A}" type="pres">
      <dgm:prSet presAssocID="{6FADE564-9F11-4BD8-866B-E6EF8A8350F9}" presName="horz1" presStyleCnt="0"/>
      <dgm:spPr/>
    </dgm:pt>
    <dgm:pt modelId="{B60F4839-126F-485B-9A2C-958F1C583F68}" type="pres">
      <dgm:prSet presAssocID="{6FADE564-9F11-4BD8-866B-E6EF8A8350F9}" presName="tx1" presStyleLbl="revTx" presStyleIdx="1" presStyleCnt="9"/>
      <dgm:spPr/>
    </dgm:pt>
    <dgm:pt modelId="{59DF3DEF-1224-42AB-83BE-380C727C3C51}" type="pres">
      <dgm:prSet presAssocID="{6FADE564-9F11-4BD8-866B-E6EF8A8350F9}" presName="vert1" presStyleCnt="0"/>
      <dgm:spPr/>
    </dgm:pt>
    <dgm:pt modelId="{A7D4C617-9665-432B-9F95-C4B55D5311F0}" type="pres">
      <dgm:prSet presAssocID="{D2B2D4B6-3FDC-40D8-94D6-93D48A7A1C44}" presName="thickLine" presStyleLbl="alignNode1" presStyleIdx="2" presStyleCnt="9"/>
      <dgm:spPr/>
    </dgm:pt>
    <dgm:pt modelId="{03D9DBC4-7AE4-4012-8AC1-91F5D98F3600}" type="pres">
      <dgm:prSet presAssocID="{D2B2D4B6-3FDC-40D8-94D6-93D48A7A1C44}" presName="horz1" presStyleCnt="0"/>
      <dgm:spPr/>
    </dgm:pt>
    <dgm:pt modelId="{EF0FF569-E10F-483C-88F0-69DDBDB2A489}" type="pres">
      <dgm:prSet presAssocID="{D2B2D4B6-3FDC-40D8-94D6-93D48A7A1C44}" presName="tx1" presStyleLbl="revTx" presStyleIdx="2" presStyleCnt="9"/>
      <dgm:spPr/>
    </dgm:pt>
    <dgm:pt modelId="{7DF22F4D-362B-458A-969D-95087EDA1EA5}" type="pres">
      <dgm:prSet presAssocID="{D2B2D4B6-3FDC-40D8-94D6-93D48A7A1C44}" presName="vert1" presStyleCnt="0"/>
      <dgm:spPr/>
    </dgm:pt>
    <dgm:pt modelId="{19D7A1C1-4C98-40CA-9A17-77F8644236D1}" type="pres">
      <dgm:prSet presAssocID="{8A6516B7-7356-4B35-8B7B-361BBF64E9CD}" presName="thickLine" presStyleLbl="alignNode1" presStyleIdx="3" presStyleCnt="9"/>
      <dgm:spPr/>
    </dgm:pt>
    <dgm:pt modelId="{A4E09B11-5178-40A5-AF80-C22CA78C820D}" type="pres">
      <dgm:prSet presAssocID="{8A6516B7-7356-4B35-8B7B-361BBF64E9CD}" presName="horz1" presStyleCnt="0"/>
      <dgm:spPr/>
    </dgm:pt>
    <dgm:pt modelId="{2939BBA3-295F-4EF7-AC3B-610F0E84647F}" type="pres">
      <dgm:prSet presAssocID="{8A6516B7-7356-4B35-8B7B-361BBF64E9CD}" presName="tx1" presStyleLbl="revTx" presStyleIdx="3" presStyleCnt="9"/>
      <dgm:spPr/>
    </dgm:pt>
    <dgm:pt modelId="{B7A8C5EE-4B6E-42D3-B081-5CADFE23F21B}" type="pres">
      <dgm:prSet presAssocID="{8A6516B7-7356-4B35-8B7B-361BBF64E9CD}" presName="vert1" presStyleCnt="0"/>
      <dgm:spPr/>
    </dgm:pt>
    <dgm:pt modelId="{6B5A752F-7D6A-430B-B935-C672804040E2}" type="pres">
      <dgm:prSet presAssocID="{511A887D-840B-4006-AC60-AEFE8B25C8BE}" presName="thickLine" presStyleLbl="alignNode1" presStyleIdx="4" presStyleCnt="9"/>
      <dgm:spPr/>
    </dgm:pt>
    <dgm:pt modelId="{251B0CB8-7922-4B0E-9646-FAD6BA0627F1}" type="pres">
      <dgm:prSet presAssocID="{511A887D-840B-4006-AC60-AEFE8B25C8BE}" presName="horz1" presStyleCnt="0"/>
      <dgm:spPr/>
    </dgm:pt>
    <dgm:pt modelId="{A431168F-67FF-4FB3-BCA3-688261D8BDC0}" type="pres">
      <dgm:prSet presAssocID="{511A887D-840B-4006-AC60-AEFE8B25C8BE}" presName="tx1" presStyleLbl="revTx" presStyleIdx="4" presStyleCnt="9"/>
      <dgm:spPr/>
    </dgm:pt>
    <dgm:pt modelId="{C7B08F4F-A97B-487B-BFF7-2628EFB6C44F}" type="pres">
      <dgm:prSet presAssocID="{511A887D-840B-4006-AC60-AEFE8B25C8BE}" presName="vert1" presStyleCnt="0"/>
      <dgm:spPr/>
    </dgm:pt>
    <dgm:pt modelId="{2B573502-69CB-4005-823A-2D8E7286234E}" type="pres">
      <dgm:prSet presAssocID="{412DAD55-B027-4943-B5A4-11313A8B4E5D}" presName="thickLine" presStyleLbl="alignNode1" presStyleIdx="5" presStyleCnt="9"/>
      <dgm:spPr/>
    </dgm:pt>
    <dgm:pt modelId="{D3AF74A4-2958-4833-B6C0-AC75F0D4CFA1}" type="pres">
      <dgm:prSet presAssocID="{412DAD55-B027-4943-B5A4-11313A8B4E5D}" presName="horz1" presStyleCnt="0"/>
      <dgm:spPr/>
    </dgm:pt>
    <dgm:pt modelId="{1AD47FC4-293E-47F2-BDFD-7D21A310BCE4}" type="pres">
      <dgm:prSet presAssocID="{412DAD55-B027-4943-B5A4-11313A8B4E5D}" presName="tx1" presStyleLbl="revTx" presStyleIdx="5" presStyleCnt="9"/>
      <dgm:spPr/>
    </dgm:pt>
    <dgm:pt modelId="{8D85694B-93F3-4B5D-BBA5-EA50E358BDD4}" type="pres">
      <dgm:prSet presAssocID="{412DAD55-B027-4943-B5A4-11313A8B4E5D}" presName="vert1" presStyleCnt="0"/>
      <dgm:spPr/>
    </dgm:pt>
    <dgm:pt modelId="{3F242E82-E3B6-4A68-BB6B-3952E38F5677}" type="pres">
      <dgm:prSet presAssocID="{BD65A598-D487-4553-9D50-49ADD494E254}" presName="thickLine" presStyleLbl="alignNode1" presStyleIdx="6" presStyleCnt="9"/>
      <dgm:spPr/>
    </dgm:pt>
    <dgm:pt modelId="{DF186522-D8E1-4BE6-A875-6A848EEBF34C}" type="pres">
      <dgm:prSet presAssocID="{BD65A598-D487-4553-9D50-49ADD494E254}" presName="horz1" presStyleCnt="0"/>
      <dgm:spPr/>
    </dgm:pt>
    <dgm:pt modelId="{29CFCA2F-E6A7-49DC-96C1-F4E70C65D8C0}" type="pres">
      <dgm:prSet presAssocID="{BD65A598-D487-4553-9D50-49ADD494E254}" presName="tx1" presStyleLbl="revTx" presStyleIdx="6" presStyleCnt="9"/>
      <dgm:spPr/>
    </dgm:pt>
    <dgm:pt modelId="{99DD6493-8EC2-44FE-AC27-13DCC977EBE8}" type="pres">
      <dgm:prSet presAssocID="{BD65A598-D487-4553-9D50-49ADD494E254}" presName="vert1" presStyleCnt="0"/>
      <dgm:spPr/>
    </dgm:pt>
    <dgm:pt modelId="{0E08E540-0D95-4B32-B3B2-F17C04982E84}" type="pres">
      <dgm:prSet presAssocID="{E85F6922-2EA5-4B13-B405-A380BEFFAD50}" presName="thickLine" presStyleLbl="alignNode1" presStyleIdx="7" presStyleCnt="9"/>
      <dgm:spPr/>
    </dgm:pt>
    <dgm:pt modelId="{27DDA452-7CD3-4A31-83D8-1318741E6B2F}" type="pres">
      <dgm:prSet presAssocID="{E85F6922-2EA5-4B13-B405-A380BEFFAD50}" presName="horz1" presStyleCnt="0"/>
      <dgm:spPr/>
    </dgm:pt>
    <dgm:pt modelId="{E40B1EE5-12B9-452D-BF2D-DF535B57F7FB}" type="pres">
      <dgm:prSet presAssocID="{E85F6922-2EA5-4B13-B405-A380BEFFAD50}" presName="tx1" presStyleLbl="revTx" presStyleIdx="7" presStyleCnt="9"/>
      <dgm:spPr/>
    </dgm:pt>
    <dgm:pt modelId="{CE1BEEAA-50BA-4A7B-AB0C-B9943CC4D407}" type="pres">
      <dgm:prSet presAssocID="{E85F6922-2EA5-4B13-B405-A380BEFFAD50}" presName="vert1" presStyleCnt="0"/>
      <dgm:spPr/>
    </dgm:pt>
    <dgm:pt modelId="{0B2E8C99-D980-4BE0-BFDA-9CBB198DB9C5}" type="pres">
      <dgm:prSet presAssocID="{15DF0C2D-BFD0-4FA8-B720-50E355DA6E4C}" presName="thickLine" presStyleLbl="alignNode1" presStyleIdx="8" presStyleCnt="9"/>
      <dgm:spPr/>
    </dgm:pt>
    <dgm:pt modelId="{5D66CF31-1E1A-4BDA-8B5A-79AD4C770BE5}" type="pres">
      <dgm:prSet presAssocID="{15DF0C2D-BFD0-4FA8-B720-50E355DA6E4C}" presName="horz1" presStyleCnt="0"/>
      <dgm:spPr/>
    </dgm:pt>
    <dgm:pt modelId="{7A3E033C-0108-4CDB-85B7-0A434E494B88}" type="pres">
      <dgm:prSet presAssocID="{15DF0C2D-BFD0-4FA8-B720-50E355DA6E4C}" presName="tx1" presStyleLbl="revTx" presStyleIdx="8" presStyleCnt="9"/>
      <dgm:spPr/>
    </dgm:pt>
    <dgm:pt modelId="{2712EE24-79E0-4447-B537-DF790E02B24F}" type="pres">
      <dgm:prSet presAssocID="{15DF0C2D-BFD0-4FA8-B720-50E355DA6E4C}" presName="vert1" presStyleCnt="0"/>
      <dgm:spPr/>
    </dgm:pt>
  </dgm:ptLst>
  <dgm:cxnLst>
    <dgm:cxn modelId="{19FDA608-2FBD-49D2-9BC8-A276C4166FF7}" srcId="{49AFF8EE-3FDF-45CA-8884-47D2C769EE92}" destId="{511A887D-840B-4006-AC60-AEFE8B25C8BE}" srcOrd="4" destOrd="0" parTransId="{849ECFF0-8002-4784-B557-9E2C23C4FC49}" sibTransId="{6247D6D8-FB7D-4F7D-AA99-C1F97940A0A8}"/>
    <dgm:cxn modelId="{24E6CE09-93B8-4474-88E8-2A62CAA32110}" type="presOf" srcId="{5E5F17D0-ADE0-4ABE-830F-2F9CA3BA23DA}" destId="{92789201-406C-4EE3-8290-F60FFE19ED6C}" srcOrd="0" destOrd="0" presId="urn:microsoft.com/office/officeart/2008/layout/LinedList"/>
    <dgm:cxn modelId="{6792611E-3470-4C39-B3CA-3D49422365E0}" type="presOf" srcId="{BD65A598-D487-4553-9D50-49ADD494E254}" destId="{29CFCA2F-E6A7-49DC-96C1-F4E70C65D8C0}" srcOrd="0" destOrd="0" presId="urn:microsoft.com/office/officeart/2008/layout/LinedList"/>
    <dgm:cxn modelId="{0767043B-0BCF-477D-A45B-53BF49A15805}" srcId="{49AFF8EE-3FDF-45CA-8884-47D2C769EE92}" destId="{15DF0C2D-BFD0-4FA8-B720-50E355DA6E4C}" srcOrd="8" destOrd="0" parTransId="{B30B69FD-C4E4-43AB-AD02-7CA56BCED3CA}" sibTransId="{E083C556-8791-401E-B6BD-4E19551B7777}"/>
    <dgm:cxn modelId="{61C77C5C-C05F-43F0-9A7D-336433582CFF}" srcId="{49AFF8EE-3FDF-45CA-8884-47D2C769EE92}" destId="{D2B2D4B6-3FDC-40D8-94D6-93D48A7A1C44}" srcOrd="2" destOrd="0" parTransId="{27F7A439-6935-45BC-8816-A0C774EE4056}" sibTransId="{1BF03476-FC40-487C-ACC3-6A9D19A4BBF0}"/>
    <dgm:cxn modelId="{A1062D4A-7EE0-4E10-AB3E-E4731F508CE6}" type="presOf" srcId="{D2B2D4B6-3FDC-40D8-94D6-93D48A7A1C44}" destId="{EF0FF569-E10F-483C-88F0-69DDBDB2A489}" srcOrd="0" destOrd="0" presId="urn:microsoft.com/office/officeart/2008/layout/LinedList"/>
    <dgm:cxn modelId="{0E2A414D-673D-489A-B90E-3B734404E6DD}" type="presOf" srcId="{511A887D-840B-4006-AC60-AEFE8B25C8BE}" destId="{A431168F-67FF-4FB3-BCA3-688261D8BDC0}" srcOrd="0" destOrd="0" presId="urn:microsoft.com/office/officeart/2008/layout/LinedList"/>
    <dgm:cxn modelId="{D0976370-D80D-4EC2-B4EC-69130AB5AEBD}" type="presOf" srcId="{E85F6922-2EA5-4B13-B405-A380BEFFAD50}" destId="{E40B1EE5-12B9-452D-BF2D-DF535B57F7FB}" srcOrd="0" destOrd="0" presId="urn:microsoft.com/office/officeart/2008/layout/LinedList"/>
    <dgm:cxn modelId="{D38FEA77-828A-4CA5-9300-A8B10F999FE2}" srcId="{49AFF8EE-3FDF-45CA-8884-47D2C769EE92}" destId="{BD65A598-D487-4553-9D50-49ADD494E254}" srcOrd="6" destOrd="0" parTransId="{301A0DD3-0277-4CD5-A181-6D53133D1C72}" sibTransId="{7859B628-98D2-4F8A-B8E4-F42CFC4216CB}"/>
    <dgm:cxn modelId="{46B10C5A-DB80-482C-A836-1DDE63130E9A}" type="presOf" srcId="{412DAD55-B027-4943-B5A4-11313A8B4E5D}" destId="{1AD47FC4-293E-47F2-BDFD-7D21A310BCE4}" srcOrd="0" destOrd="0" presId="urn:microsoft.com/office/officeart/2008/layout/LinedList"/>
    <dgm:cxn modelId="{9B89F593-CC79-4ABD-BE05-0082560FD2CA}" type="presOf" srcId="{49AFF8EE-3FDF-45CA-8884-47D2C769EE92}" destId="{45E661F3-152C-46EF-BCC0-73FEC375CF83}" srcOrd="0" destOrd="0" presId="urn:microsoft.com/office/officeart/2008/layout/LinedList"/>
    <dgm:cxn modelId="{10951A95-3C15-4189-9640-043B2814F017}" srcId="{49AFF8EE-3FDF-45CA-8884-47D2C769EE92}" destId="{5E5F17D0-ADE0-4ABE-830F-2F9CA3BA23DA}" srcOrd="0" destOrd="0" parTransId="{7026ED3A-DC26-4FA4-88DD-E5BB5C742A5F}" sibTransId="{A1D75EE8-DF35-4871-B4F9-0B76FFE006CB}"/>
    <dgm:cxn modelId="{2145F697-00C4-4043-8522-D4EEF39DF84F}" srcId="{49AFF8EE-3FDF-45CA-8884-47D2C769EE92}" destId="{E85F6922-2EA5-4B13-B405-A380BEFFAD50}" srcOrd="7" destOrd="0" parTransId="{66A5C3F6-EAFD-4635-830B-28C61DB5EFC9}" sibTransId="{B42C65BD-663A-4291-B150-0430E90E87F4}"/>
    <dgm:cxn modelId="{B4DE769D-A5DF-410D-AB8D-0C47A63FAF19}" type="presOf" srcId="{6FADE564-9F11-4BD8-866B-E6EF8A8350F9}" destId="{B60F4839-126F-485B-9A2C-958F1C583F68}" srcOrd="0" destOrd="0" presId="urn:microsoft.com/office/officeart/2008/layout/LinedList"/>
    <dgm:cxn modelId="{2CEAADC0-3082-47D8-A9A7-245B66BAEBD3}" srcId="{49AFF8EE-3FDF-45CA-8884-47D2C769EE92}" destId="{8A6516B7-7356-4B35-8B7B-361BBF64E9CD}" srcOrd="3" destOrd="0" parTransId="{341A4A5F-4B09-49AD-A04F-7AF3930836FF}" sibTransId="{8A99B7B6-069C-454E-A1A5-7FB4DECABCF6}"/>
    <dgm:cxn modelId="{118DAEC3-542E-4A23-9A09-8630F037FE89}" srcId="{49AFF8EE-3FDF-45CA-8884-47D2C769EE92}" destId="{412DAD55-B027-4943-B5A4-11313A8B4E5D}" srcOrd="5" destOrd="0" parTransId="{529AC393-CD22-4579-94F2-03B965176EFE}" sibTransId="{451274E3-BDDB-4CA5-847F-D48EAF9AD168}"/>
    <dgm:cxn modelId="{3748D6E3-6142-4EFF-90B0-A3779BAFA6C5}" type="presOf" srcId="{8A6516B7-7356-4B35-8B7B-361BBF64E9CD}" destId="{2939BBA3-295F-4EF7-AC3B-610F0E84647F}" srcOrd="0" destOrd="0" presId="urn:microsoft.com/office/officeart/2008/layout/LinedList"/>
    <dgm:cxn modelId="{C53A32E6-4078-4D5B-8E9D-2D4DB53EA1BD}" srcId="{49AFF8EE-3FDF-45CA-8884-47D2C769EE92}" destId="{6FADE564-9F11-4BD8-866B-E6EF8A8350F9}" srcOrd="1" destOrd="0" parTransId="{DE7F381D-3258-46FB-ABC4-11A10B5F77E7}" sibTransId="{172154CD-C121-49FB-B8D2-090519245141}"/>
    <dgm:cxn modelId="{9BC407EC-E19A-426F-8C7B-C2B26BDAD261}" type="presOf" srcId="{15DF0C2D-BFD0-4FA8-B720-50E355DA6E4C}" destId="{7A3E033C-0108-4CDB-85B7-0A434E494B88}" srcOrd="0" destOrd="0" presId="urn:microsoft.com/office/officeart/2008/layout/LinedList"/>
    <dgm:cxn modelId="{AE2B7F4E-9C68-4F45-8083-0FB610FE11AC}" type="presParOf" srcId="{45E661F3-152C-46EF-BCC0-73FEC375CF83}" destId="{0F5305CD-6F58-4D9D-9BA1-5353CF03A1CA}" srcOrd="0" destOrd="0" presId="urn:microsoft.com/office/officeart/2008/layout/LinedList"/>
    <dgm:cxn modelId="{47C7C7B8-8FA4-490A-8543-7CB9BA24B0CE}" type="presParOf" srcId="{45E661F3-152C-46EF-BCC0-73FEC375CF83}" destId="{A23BE438-7813-42DD-B568-C164C3E6142C}" srcOrd="1" destOrd="0" presId="urn:microsoft.com/office/officeart/2008/layout/LinedList"/>
    <dgm:cxn modelId="{241AD879-7AD0-4FE8-8912-5D127ACAF8EF}" type="presParOf" srcId="{A23BE438-7813-42DD-B568-C164C3E6142C}" destId="{92789201-406C-4EE3-8290-F60FFE19ED6C}" srcOrd="0" destOrd="0" presId="urn:microsoft.com/office/officeart/2008/layout/LinedList"/>
    <dgm:cxn modelId="{B83C2B1E-FD44-4808-8787-B15290D1D52A}" type="presParOf" srcId="{A23BE438-7813-42DD-B568-C164C3E6142C}" destId="{6CBCEDC4-1DAF-4638-BEF0-2D726B5AE6ED}" srcOrd="1" destOrd="0" presId="urn:microsoft.com/office/officeart/2008/layout/LinedList"/>
    <dgm:cxn modelId="{E0A8DF66-9C22-4D10-8747-399EEF4FB6F2}" type="presParOf" srcId="{45E661F3-152C-46EF-BCC0-73FEC375CF83}" destId="{1E30D805-6334-4A7F-814E-EBD34B028E8C}" srcOrd="2" destOrd="0" presId="urn:microsoft.com/office/officeart/2008/layout/LinedList"/>
    <dgm:cxn modelId="{29956082-C96E-4F62-A412-6B634D32C02B}" type="presParOf" srcId="{45E661F3-152C-46EF-BCC0-73FEC375CF83}" destId="{64E1D63A-B872-4B65-A270-3C55E4519F2A}" srcOrd="3" destOrd="0" presId="urn:microsoft.com/office/officeart/2008/layout/LinedList"/>
    <dgm:cxn modelId="{92A24C7E-13DF-4232-8553-0CAC59DE5AF3}" type="presParOf" srcId="{64E1D63A-B872-4B65-A270-3C55E4519F2A}" destId="{B60F4839-126F-485B-9A2C-958F1C583F68}" srcOrd="0" destOrd="0" presId="urn:microsoft.com/office/officeart/2008/layout/LinedList"/>
    <dgm:cxn modelId="{0C0478D8-363E-44E0-8E04-11B390F99B7C}" type="presParOf" srcId="{64E1D63A-B872-4B65-A270-3C55E4519F2A}" destId="{59DF3DEF-1224-42AB-83BE-380C727C3C51}" srcOrd="1" destOrd="0" presId="urn:microsoft.com/office/officeart/2008/layout/LinedList"/>
    <dgm:cxn modelId="{2AD67C89-CAE9-4F1A-BEB0-D729B629EEE2}" type="presParOf" srcId="{45E661F3-152C-46EF-BCC0-73FEC375CF83}" destId="{A7D4C617-9665-432B-9F95-C4B55D5311F0}" srcOrd="4" destOrd="0" presId="urn:microsoft.com/office/officeart/2008/layout/LinedList"/>
    <dgm:cxn modelId="{BFD69BB8-6DC3-4B97-AE09-951B22373FCF}" type="presParOf" srcId="{45E661F3-152C-46EF-BCC0-73FEC375CF83}" destId="{03D9DBC4-7AE4-4012-8AC1-91F5D98F3600}" srcOrd="5" destOrd="0" presId="urn:microsoft.com/office/officeart/2008/layout/LinedList"/>
    <dgm:cxn modelId="{D402F105-25C4-46F9-BE95-D8CF01729498}" type="presParOf" srcId="{03D9DBC4-7AE4-4012-8AC1-91F5D98F3600}" destId="{EF0FF569-E10F-483C-88F0-69DDBDB2A489}" srcOrd="0" destOrd="0" presId="urn:microsoft.com/office/officeart/2008/layout/LinedList"/>
    <dgm:cxn modelId="{549C442D-2DEE-494E-9899-3049126B2FCD}" type="presParOf" srcId="{03D9DBC4-7AE4-4012-8AC1-91F5D98F3600}" destId="{7DF22F4D-362B-458A-969D-95087EDA1EA5}" srcOrd="1" destOrd="0" presId="urn:microsoft.com/office/officeart/2008/layout/LinedList"/>
    <dgm:cxn modelId="{AAB9BDE8-1DA9-4182-93AA-638042DA0379}" type="presParOf" srcId="{45E661F3-152C-46EF-BCC0-73FEC375CF83}" destId="{19D7A1C1-4C98-40CA-9A17-77F8644236D1}" srcOrd="6" destOrd="0" presId="urn:microsoft.com/office/officeart/2008/layout/LinedList"/>
    <dgm:cxn modelId="{DCA8B9EA-1DBA-4E9F-91BA-6935B4D42066}" type="presParOf" srcId="{45E661F3-152C-46EF-BCC0-73FEC375CF83}" destId="{A4E09B11-5178-40A5-AF80-C22CA78C820D}" srcOrd="7" destOrd="0" presId="urn:microsoft.com/office/officeart/2008/layout/LinedList"/>
    <dgm:cxn modelId="{AE24D4E4-D213-4D2B-8C48-E480A1DBB977}" type="presParOf" srcId="{A4E09B11-5178-40A5-AF80-C22CA78C820D}" destId="{2939BBA3-295F-4EF7-AC3B-610F0E84647F}" srcOrd="0" destOrd="0" presId="urn:microsoft.com/office/officeart/2008/layout/LinedList"/>
    <dgm:cxn modelId="{E67E2D8D-1562-49F3-A828-2E80B261D204}" type="presParOf" srcId="{A4E09B11-5178-40A5-AF80-C22CA78C820D}" destId="{B7A8C5EE-4B6E-42D3-B081-5CADFE23F21B}" srcOrd="1" destOrd="0" presId="urn:microsoft.com/office/officeart/2008/layout/LinedList"/>
    <dgm:cxn modelId="{DF266E3E-9660-40DD-A9AF-326548AE5C2C}" type="presParOf" srcId="{45E661F3-152C-46EF-BCC0-73FEC375CF83}" destId="{6B5A752F-7D6A-430B-B935-C672804040E2}" srcOrd="8" destOrd="0" presId="urn:microsoft.com/office/officeart/2008/layout/LinedList"/>
    <dgm:cxn modelId="{A60A5E97-25E1-45EA-9394-FCFDA5CB86FD}" type="presParOf" srcId="{45E661F3-152C-46EF-BCC0-73FEC375CF83}" destId="{251B0CB8-7922-4B0E-9646-FAD6BA0627F1}" srcOrd="9" destOrd="0" presId="urn:microsoft.com/office/officeart/2008/layout/LinedList"/>
    <dgm:cxn modelId="{3D2B6F7A-E412-4580-A5A3-45D6C07F0A0D}" type="presParOf" srcId="{251B0CB8-7922-4B0E-9646-FAD6BA0627F1}" destId="{A431168F-67FF-4FB3-BCA3-688261D8BDC0}" srcOrd="0" destOrd="0" presId="urn:microsoft.com/office/officeart/2008/layout/LinedList"/>
    <dgm:cxn modelId="{69376318-4EC3-4A40-A66C-66C65BA82C39}" type="presParOf" srcId="{251B0CB8-7922-4B0E-9646-FAD6BA0627F1}" destId="{C7B08F4F-A97B-487B-BFF7-2628EFB6C44F}" srcOrd="1" destOrd="0" presId="urn:microsoft.com/office/officeart/2008/layout/LinedList"/>
    <dgm:cxn modelId="{1CEDD8A3-539E-487F-8C8A-3670B02DE651}" type="presParOf" srcId="{45E661F3-152C-46EF-BCC0-73FEC375CF83}" destId="{2B573502-69CB-4005-823A-2D8E7286234E}" srcOrd="10" destOrd="0" presId="urn:microsoft.com/office/officeart/2008/layout/LinedList"/>
    <dgm:cxn modelId="{D6248451-0486-47CB-A089-F704C5A23ACC}" type="presParOf" srcId="{45E661F3-152C-46EF-BCC0-73FEC375CF83}" destId="{D3AF74A4-2958-4833-B6C0-AC75F0D4CFA1}" srcOrd="11" destOrd="0" presId="urn:microsoft.com/office/officeart/2008/layout/LinedList"/>
    <dgm:cxn modelId="{2F5989A9-1645-47A5-BA67-FD8FF8B8D13D}" type="presParOf" srcId="{D3AF74A4-2958-4833-B6C0-AC75F0D4CFA1}" destId="{1AD47FC4-293E-47F2-BDFD-7D21A310BCE4}" srcOrd="0" destOrd="0" presId="urn:microsoft.com/office/officeart/2008/layout/LinedList"/>
    <dgm:cxn modelId="{0CD35566-8FE9-47A4-95D2-7465F7772826}" type="presParOf" srcId="{D3AF74A4-2958-4833-B6C0-AC75F0D4CFA1}" destId="{8D85694B-93F3-4B5D-BBA5-EA50E358BDD4}" srcOrd="1" destOrd="0" presId="urn:microsoft.com/office/officeart/2008/layout/LinedList"/>
    <dgm:cxn modelId="{39600383-8406-4D18-A11A-EC852C3786F0}" type="presParOf" srcId="{45E661F3-152C-46EF-BCC0-73FEC375CF83}" destId="{3F242E82-E3B6-4A68-BB6B-3952E38F5677}" srcOrd="12" destOrd="0" presId="urn:microsoft.com/office/officeart/2008/layout/LinedList"/>
    <dgm:cxn modelId="{9F7B6152-5034-48E3-AF52-6DB2F7324958}" type="presParOf" srcId="{45E661F3-152C-46EF-BCC0-73FEC375CF83}" destId="{DF186522-D8E1-4BE6-A875-6A848EEBF34C}" srcOrd="13" destOrd="0" presId="urn:microsoft.com/office/officeart/2008/layout/LinedList"/>
    <dgm:cxn modelId="{27B777E6-0BDC-47D3-921A-12A4F0103B74}" type="presParOf" srcId="{DF186522-D8E1-4BE6-A875-6A848EEBF34C}" destId="{29CFCA2F-E6A7-49DC-96C1-F4E70C65D8C0}" srcOrd="0" destOrd="0" presId="urn:microsoft.com/office/officeart/2008/layout/LinedList"/>
    <dgm:cxn modelId="{0BE90467-FA83-4E94-8FEA-172208B61634}" type="presParOf" srcId="{DF186522-D8E1-4BE6-A875-6A848EEBF34C}" destId="{99DD6493-8EC2-44FE-AC27-13DCC977EBE8}" srcOrd="1" destOrd="0" presId="urn:microsoft.com/office/officeart/2008/layout/LinedList"/>
    <dgm:cxn modelId="{604715C5-2B19-44F6-AF9C-9CB0F6B0D924}" type="presParOf" srcId="{45E661F3-152C-46EF-BCC0-73FEC375CF83}" destId="{0E08E540-0D95-4B32-B3B2-F17C04982E84}" srcOrd="14" destOrd="0" presId="urn:microsoft.com/office/officeart/2008/layout/LinedList"/>
    <dgm:cxn modelId="{06C87F8F-4F8D-4760-A981-8ABB3C4E2F70}" type="presParOf" srcId="{45E661F3-152C-46EF-BCC0-73FEC375CF83}" destId="{27DDA452-7CD3-4A31-83D8-1318741E6B2F}" srcOrd="15" destOrd="0" presId="urn:microsoft.com/office/officeart/2008/layout/LinedList"/>
    <dgm:cxn modelId="{75B760E1-DA01-4716-8BD0-F9FCF6EB2295}" type="presParOf" srcId="{27DDA452-7CD3-4A31-83D8-1318741E6B2F}" destId="{E40B1EE5-12B9-452D-BF2D-DF535B57F7FB}" srcOrd="0" destOrd="0" presId="urn:microsoft.com/office/officeart/2008/layout/LinedList"/>
    <dgm:cxn modelId="{D1076207-F02B-42C9-A77C-9B12263C7735}" type="presParOf" srcId="{27DDA452-7CD3-4A31-83D8-1318741E6B2F}" destId="{CE1BEEAA-50BA-4A7B-AB0C-B9943CC4D407}" srcOrd="1" destOrd="0" presId="urn:microsoft.com/office/officeart/2008/layout/LinedList"/>
    <dgm:cxn modelId="{8FC89609-D784-48BD-831B-10C4DFE4066D}" type="presParOf" srcId="{45E661F3-152C-46EF-BCC0-73FEC375CF83}" destId="{0B2E8C99-D980-4BE0-BFDA-9CBB198DB9C5}" srcOrd="16" destOrd="0" presId="urn:microsoft.com/office/officeart/2008/layout/LinedList"/>
    <dgm:cxn modelId="{40EB5206-F00B-4EB6-BB33-05802FEBCD92}" type="presParOf" srcId="{45E661F3-152C-46EF-BCC0-73FEC375CF83}" destId="{5D66CF31-1E1A-4BDA-8B5A-79AD4C770BE5}" srcOrd="17" destOrd="0" presId="urn:microsoft.com/office/officeart/2008/layout/LinedList"/>
    <dgm:cxn modelId="{EFECD827-5D88-4307-8790-2E5409590DF9}" type="presParOf" srcId="{5D66CF31-1E1A-4BDA-8B5A-79AD4C770BE5}" destId="{7A3E033C-0108-4CDB-85B7-0A434E494B88}" srcOrd="0" destOrd="0" presId="urn:microsoft.com/office/officeart/2008/layout/LinedList"/>
    <dgm:cxn modelId="{A3D51DE4-2285-4D37-9DEB-8C0D4AF750AA}" type="presParOf" srcId="{5D66CF31-1E1A-4BDA-8B5A-79AD4C770BE5}" destId="{2712EE24-79E0-4447-B537-DF790E02B2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FC790-E8F6-4A17-9306-4559906CB7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06AC4A9-5C35-41EE-AC08-7A499092ED1F}">
      <dgm:prSet/>
      <dgm:spPr/>
      <dgm:t>
        <a:bodyPr/>
        <a:lstStyle/>
        <a:p>
          <a:r>
            <a:rPr lang="fi-FI"/>
            <a:t>Oppitunneille ja ruokailuun siirrytään omatoimisesti</a:t>
          </a:r>
          <a:endParaRPr lang="en-US"/>
        </a:p>
      </dgm:t>
    </dgm:pt>
    <dgm:pt modelId="{3E63861F-FABF-4DB5-BC5E-EF7A030F1C7C}" type="parTrans" cxnId="{0E0DE97F-F294-4B93-A31D-6AEDB2572BC8}">
      <dgm:prSet/>
      <dgm:spPr/>
      <dgm:t>
        <a:bodyPr/>
        <a:lstStyle/>
        <a:p>
          <a:endParaRPr lang="en-US"/>
        </a:p>
      </dgm:t>
    </dgm:pt>
    <dgm:pt modelId="{8B64B81C-BA5A-4240-A37D-011EA53D3CD6}" type="sibTrans" cxnId="{0E0DE97F-F294-4B93-A31D-6AEDB2572BC8}">
      <dgm:prSet/>
      <dgm:spPr/>
      <dgm:t>
        <a:bodyPr/>
        <a:lstStyle/>
        <a:p>
          <a:endParaRPr lang="en-US"/>
        </a:p>
      </dgm:t>
    </dgm:pt>
    <dgm:pt modelId="{44071BCA-DFB7-417E-889D-D762FD356249}">
      <dgm:prSet/>
      <dgm:spPr/>
      <dgm:t>
        <a:bodyPr/>
        <a:lstStyle/>
        <a:p>
          <a:pPr rtl="0"/>
          <a:r>
            <a:rPr lang="fi-FI"/>
            <a:t>Omaa puhelinta saa pitää koulussa välitunneilla, tunneilla opettajan ohjeiden mukaisesti</a:t>
          </a:r>
          <a:r>
            <a:rPr lang="fi-FI">
              <a:latin typeface="Gill Sans MT" panose="020B0502020104020203"/>
            </a:rPr>
            <a:t>, puhelinparkki käytössä</a:t>
          </a:r>
          <a:endParaRPr lang="en-US"/>
        </a:p>
      </dgm:t>
    </dgm:pt>
    <dgm:pt modelId="{9BB2904E-9B23-479D-83A0-BBAD1AE12301}" type="parTrans" cxnId="{8FA0172E-DBC6-4533-B094-EAC82C94E455}">
      <dgm:prSet/>
      <dgm:spPr/>
      <dgm:t>
        <a:bodyPr/>
        <a:lstStyle/>
        <a:p>
          <a:endParaRPr lang="en-US"/>
        </a:p>
      </dgm:t>
    </dgm:pt>
    <dgm:pt modelId="{1D2575D7-79DC-4CFD-B33D-BCCD024792CF}" type="sibTrans" cxnId="{8FA0172E-DBC6-4533-B094-EAC82C94E455}">
      <dgm:prSet/>
      <dgm:spPr/>
      <dgm:t>
        <a:bodyPr/>
        <a:lstStyle/>
        <a:p>
          <a:endParaRPr lang="en-US"/>
        </a:p>
      </dgm:t>
    </dgm:pt>
    <dgm:pt modelId="{AAE71D2D-B630-465D-9835-37DA87F92B9E}">
      <dgm:prSet/>
      <dgm:spPr/>
      <dgm:t>
        <a:bodyPr/>
        <a:lstStyle/>
        <a:p>
          <a:r>
            <a:rPr lang="fi-FI"/>
            <a:t>Takit ja hatut jätetään naulakkoon luokkiin tullessa</a:t>
          </a:r>
          <a:endParaRPr lang="en-US"/>
        </a:p>
      </dgm:t>
    </dgm:pt>
    <dgm:pt modelId="{47C58636-E90D-4062-8BCF-3D450FB397C0}" type="parTrans" cxnId="{92F64B7C-22B7-4722-B88E-5233E4715A42}">
      <dgm:prSet/>
      <dgm:spPr/>
      <dgm:t>
        <a:bodyPr/>
        <a:lstStyle/>
        <a:p>
          <a:endParaRPr lang="en-US"/>
        </a:p>
      </dgm:t>
    </dgm:pt>
    <dgm:pt modelId="{106FF826-E70E-479F-B98E-654BDEF03780}" type="sibTrans" cxnId="{92F64B7C-22B7-4722-B88E-5233E4715A42}">
      <dgm:prSet/>
      <dgm:spPr/>
      <dgm:t>
        <a:bodyPr/>
        <a:lstStyle/>
        <a:p>
          <a:endParaRPr lang="en-US"/>
        </a:p>
      </dgm:t>
    </dgm:pt>
    <dgm:pt modelId="{1B30AC98-A798-466F-AD64-22EE24B640A9}">
      <dgm:prSet/>
      <dgm:spPr/>
      <dgm:t>
        <a:bodyPr/>
        <a:lstStyle/>
        <a:p>
          <a:r>
            <a:rPr lang="fi-FI"/>
            <a:t>Ruokalaan ei jäädä istuskelemaan puhelimilla, vaan siirrytään välitunnille</a:t>
          </a:r>
          <a:endParaRPr lang="en-US"/>
        </a:p>
      </dgm:t>
    </dgm:pt>
    <dgm:pt modelId="{9770A60A-6EAF-4D34-BB04-39EB0E7E1566}" type="parTrans" cxnId="{E7D33AFE-4EAB-4A0A-9903-5D01EDDE1452}">
      <dgm:prSet/>
      <dgm:spPr/>
      <dgm:t>
        <a:bodyPr/>
        <a:lstStyle/>
        <a:p>
          <a:endParaRPr lang="en-US"/>
        </a:p>
      </dgm:t>
    </dgm:pt>
    <dgm:pt modelId="{E7B60D1D-DD4F-4F25-9278-EDEABABF7FB9}" type="sibTrans" cxnId="{E7D33AFE-4EAB-4A0A-9903-5D01EDDE1452}">
      <dgm:prSet/>
      <dgm:spPr/>
      <dgm:t>
        <a:bodyPr/>
        <a:lstStyle/>
        <a:p>
          <a:endParaRPr lang="en-US"/>
        </a:p>
      </dgm:t>
    </dgm:pt>
    <dgm:pt modelId="{4E6628C4-45D8-4A2E-BA4D-3B07BC404857}">
      <dgm:prSet/>
      <dgm:spPr/>
      <dgm:t>
        <a:bodyPr/>
        <a:lstStyle/>
        <a:p>
          <a:r>
            <a:rPr lang="fi-FI"/>
            <a:t>Jos havaitset kiusaamista tai sinua kiusataan, kerro siitä koulussa opettajallesi, opolle, kuraattorille, ohjaajalle tai muulle aikuiselle</a:t>
          </a:r>
          <a:endParaRPr lang="en-US"/>
        </a:p>
      </dgm:t>
    </dgm:pt>
    <dgm:pt modelId="{F226B31E-2176-45D4-A181-05772EFECF5F}" type="parTrans" cxnId="{EA13676A-D758-4447-B9C9-07F6B06A6E30}">
      <dgm:prSet/>
      <dgm:spPr/>
      <dgm:t>
        <a:bodyPr/>
        <a:lstStyle/>
        <a:p>
          <a:endParaRPr lang="en-US"/>
        </a:p>
      </dgm:t>
    </dgm:pt>
    <dgm:pt modelId="{FF1BB798-E16D-45B8-ADE0-94D5926C2911}" type="sibTrans" cxnId="{EA13676A-D758-4447-B9C9-07F6B06A6E30}">
      <dgm:prSet/>
      <dgm:spPr/>
      <dgm:t>
        <a:bodyPr/>
        <a:lstStyle/>
        <a:p>
          <a:endParaRPr lang="en-US"/>
        </a:p>
      </dgm:t>
    </dgm:pt>
    <dgm:pt modelId="{0E2ECCB9-DE04-40DD-B4CB-B3C9766C1134}">
      <dgm:prSet/>
      <dgm:spPr/>
      <dgm:t>
        <a:bodyPr/>
        <a:lstStyle/>
        <a:p>
          <a:r>
            <a:rPr lang="fi-FI" dirty="0">
              <a:latin typeface="+mn-lt"/>
            </a:rPr>
            <a:t>Kiusaamisasioissa olemme aina yhteydessä osapuolten koteihin</a:t>
          </a:r>
          <a:endParaRPr lang="en-US" dirty="0">
            <a:latin typeface="+mn-lt"/>
          </a:endParaRPr>
        </a:p>
      </dgm:t>
    </dgm:pt>
    <dgm:pt modelId="{A8DF631F-F635-488B-8D79-3B3409CBD7FC}" type="parTrans" cxnId="{8D1F78C6-E74A-41FB-988D-3B73B01D832C}">
      <dgm:prSet/>
      <dgm:spPr/>
      <dgm:t>
        <a:bodyPr/>
        <a:lstStyle/>
        <a:p>
          <a:endParaRPr lang="en-US"/>
        </a:p>
      </dgm:t>
    </dgm:pt>
    <dgm:pt modelId="{4BD390B7-AE6E-4E8B-9A44-A73328A328C9}" type="sibTrans" cxnId="{8D1F78C6-E74A-41FB-988D-3B73B01D832C}">
      <dgm:prSet/>
      <dgm:spPr/>
      <dgm:t>
        <a:bodyPr/>
        <a:lstStyle/>
        <a:p>
          <a:endParaRPr lang="en-US"/>
        </a:p>
      </dgm:t>
    </dgm:pt>
    <dgm:pt modelId="{1FE48209-EF9F-4A2F-A6EA-507FBC9B69C6}" type="pres">
      <dgm:prSet presAssocID="{947FC790-E8F6-4A17-9306-4559906CB7B5}" presName="Name0" presStyleCnt="0">
        <dgm:presLayoutVars>
          <dgm:dir/>
          <dgm:resizeHandles val="exact"/>
        </dgm:presLayoutVars>
      </dgm:prSet>
      <dgm:spPr/>
    </dgm:pt>
    <dgm:pt modelId="{2189AC8E-0E0D-462B-9846-4ADAF25BA358}" type="pres">
      <dgm:prSet presAssocID="{C06AC4A9-5C35-41EE-AC08-7A499092ED1F}" presName="node" presStyleLbl="node1" presStyleIdx="0" presStyleCnt="6">
        <dgm:presLayoutVars>
          <dgm:bulletEnabled val="1"/>
        </dgm:presLayoutVars>
      </dgm:prSet>
      <dgm:spPr/>
    </dgm:pt>
    <dgm:pt modelId="{D33AE705-1969-4485-A022-1A27ECCA44BD}" type="pres">
      <dgm:prSet presAssocID="{8B64B81C-BA5A-4240-A37D-011EA53D3CD6}" presName="sibTrans" presStyleLbl="sibTrans1D1" presStyleIdx="0" presStyleCnt="5"/>
      <dgm:spPr/>
    </dgm:pt>
    <dgm:pt modelId="{67960DD2-DE0B-42BC-918A-47C9A489AB8E}" type="pres">
      <dgm:prSet presAssocID="{8B64B81C-BA5A-4240-A37D-011EA53D3CD6}" presName="connectorText" presStyleLbl="sibTrans1D1" presStyleIdx="0" presStyleCnt="5"/>
      <dgm:spPr/>
    </dgm:pt>
    <dgm:pt modelId="{94394CA3-13F5-4FCB-944B-06EC33785464}" type="pres">
      <dgm:prSet presAssocID="{44071BCA-DFB7-417E-889D-D762FD356249}" presName="node" presStyleLbl="node1" presStyleIdx="1" presStyleCnt="6">
        <dgm:presLayoutVars>
          <dgm:bulletEnabled val="1"/>
        </dgm:presLayoutVars>
      </dgm:prSet>
      <dgm:spPr/>
    </dgm:pt>
    <dgm:pt modelId="{6CC4D3F8-99E7-4F3D-BABC-F8E86596AC10}" type="pres">
      <dgm:prSet presAssocID="{1D2575D7-79DC-4CFD-B33D-BCCD024792CF}" presName="sibTrans" presStyleLbl="sibTrans1D1" presStyleIdx="1" presStyleCnt="5"/>
      <dgm:spPr/>
    </dgm:pt>
    <dgm:pt modelId="{84765010-8A29-4B50-986A-2ABB0E246D24}" type="pres">
      <dgm:prSet presAssocID="{1D2575D7-79DC-4CFD-B33D-BCCD024792CF}" presName="connectorText" presStyleLbl="sibTrans1D1" presStyleIdx="1" presStyleCnt="5"/>
      <dgm:spPr/>
    </dgm:pt>
    <dgm:pt modelId="{38C0AE4A-045A-40DF-889D-1376AA05D96A}" type="pres">
      <dgm:prSet presAssocID="{AAE71D2D-B630-465D-9835-37DA87F92B9E}" presName="node" presStyleLbl="node1" presStyleIdx="2" presStyleCnt="6">
        <dgm:presLayoutVars>
          <dgm:bulletEnabled val="1"/>
        </dgm:presLayoutVars>
      </dgm:prSet>
      <dgm:spPr/>
    </dgm:pt>
    <dgm:pt modelId="{C868B1CC-7A52-481E-8A5A-4699328EE203}" type="pres">
      <dgm:prSet presAssocID="{106FF826-E70E-479F-B98E-654BDEF03780}" presName="sibTrans" presStyleLbl="sibTrans1D1" presStyleIdx="2" presStyleCnt="5"/>
      <dgm:spPr/>
    </dgm:pt>
    <dgm:pt modelId="{9CC6117B-52F1-411F-A051-B190D6ADF65C}" type="pres">
      <dgm:prSet presAssocID="{106FF826-E70E-479F-B98E-654BDEF03780}" presName="connectorText" presStyleLbl="sibTrans1D1" presStyleIdx="2" presStyleCnt="5"/>
      <dgm:spPr/>
    </dgm:pt>
    <dgm:pt modelId="{04E51A25-F92F-4ADC-A15C-6FE4632083A7}" type="pres">
      <dgm:prSet presAssocID="{1B30AC98-A798-466F-AD64-22EE24B640A9}" presName="node" presStyleLbl="node1" presStyleIdx="3" presStyleCnt="6">
        <dgm:presLayoutVars>
          <dgm:bulletEnabled val="1"/>
        </dgm:presLayoutVars>
      </dgm:prSet>
      <dgm:spPr/>
    </dgm:pt>
    <dgm:pt modelId="{F871FD47-EEE1-4CA9-AF94-030258267BB3}" type="pres">
      <dgm:prSet presAssocID="{E7B60D1D-DD4F-4F25-9278-EDEABABF7FB9}" presName="sibTrans" presStyleLbl="sibTrans1D1" presStyleIdx="3" presStyleCnt="5"/>
      <dgm:spPr/>
    </dgm:pt>
    <dgm:pt modelId="{510B4911-39A1-4591-BA90-840119F593AB}" type="pres">
      <dgm:prSet presAssocID="{E7B60D1D-DD4F-4F25-9278-EDEABABF7FB9}" presName="connectorText" presStyleLbl="sibTrans1D1" presStyleIdx="3" presStyleCnt="5"/>
      <dgm:spPr/>
    </dgm:pt>
    <dgm:pt modelId="{ED319971-F171-4C43-B6D2-1053E5FEDBFC}" type="pres">
      <dgm:prSet presAssocID="{4E6628C4-45D8-4A2E-BA4D-3B07BC404857}" presName="node" presStyleLbl="node1" presStyleIdx="4" presStyleCnt="6">
        <dgm:presLayoutVars>
          <dgm:bulletEnabled val="1"/>
        </dgm:presLayoutVars>
      </dgm:prSet>
      <dgm:spPr/>
    </dgm:pt>
    <dgm:pt modelId="{69B24CC8-B524-4A3C-9EEE-CE0B583E0A75}" type="pres">
      <dgm:prSet presAssocID="{FF1BB798-E16D-45B8-ADE0-94D5926C2911}" presName="sibTrans" presStyleLbl="sibTrans1D1" presStyleIdx="4" presStyleCnt="5"/>
      <dgm:spPr/>
    </dgm:pt>
    <dgm:pt modelId="{2B621D4B-5106-4656-BADC-A94066857F33}" type="pres">
      <dgm:prSet presAssocID="{FF1BB798-E16D-45B8-ADE0-94D5926C2911}" presName="connectorText" presStyleLbl="sibTrans1D1" presStyleIdx="4" presStyleCnt="5"/>
      <dgm:spPr/>
    </dgm:pt>
    <dgm:pt modelId="{AE23833E-301A-4FDF-B11A-BFE0745214D3}" type="pres">
      <dgm:prSet presAssocID="{0E2ECCB9-DE04-40DD-B4CB-B3C9766C1134}" presName="node" presStyleLbl="node1" presStyleIdx="5" presStyleCnt="6">
        <dgm:presLayoutVars>
          <dgm:bulletEnabled val="1"/>
        </dgm:presLayoutVars>
      </dgm:prSet>
      <dgm:spPr/>
    </dgm:pt>
  </dgm:ptLst>
  <dgm:cxnLst>
    <dgm:cxn modelId="{3E281607-48BD-4DB5-A16B-58C25C018F73}" type="presOf" srcId="{FF1BB798-E16D-45B8-ADE0-94D5926C2911}" destId="{69B24CC8-B524-4A3C-9EEE-CE0B583E0A75}" srcOrd="0" destOrd="0" presId="urn:microsoft.com/office/officeart/2016/7/layout/RepeatingBendingProcessNew"/>
    <dgm:cxn modelId="{93165D17-EA8D-433B-9CA8-1B4D9F7C4FFF}" type="presOf" srcId="{44071BCA-DFB7-417E-889D-D762FD356249}" destId="{94394CA3-13F5-4FCB-944B-06EC33785464}" srcOrd="0" destOrd="0" presId="urn:microsoft.com/office/officeart/2016/7/layout/RepeatingBendingProcessNew"/>
    <dgm:cxn modelId="{8FA0172E-DBC6-4533-B094-EAC82C94E455}" srcId="{947FC790-E8F6-4A17-9306-4559906CB7B5}" destId="{44071BCA-DFB7-417E-889D-D762FD356249}" srcOrd="1" destOrd="0" parTransId="{9BB2904E-9B23-479D-83A0-BBAD1AE12301}" sibTransId="{1D2575D7-79DC-4CFD-B33D-BCCD024792CF}"/>
    <dgm:cxn modelId="{317AAA2E-E2C3-44E2-9A82-E4AB0D4E7AFA}" type="presOf" srcId="{E7B60D1D-DD4F-4F25-9278-EDEABABF7FB9}" destId="{F871FD47-EEE1-4CA9-AF94-030258267BB3}" srcOrd="0" destOrd="0" presId="urn:microsoft.com/office/officeart/2016/7/layout/RepeatingBendingProcessNew"/>
    <dgm:cxn modelId="{667ECD5B-DE7B-4462-8CBC-86F123F4F781}" type="presOf" srcId="{4E6628C4-45D8-4A2E-BA4D-3B07BC404857}" destId="{ED319971-F171-4C43-B6D2-1053E5FEDBFC}" srcOrd="0" destOrd="0" presId="urn:microsoft.com/office/officeart/2016/7/layout/RepeatingBendingProcessNew"/>
    <dgm:cxn modelId="{EA13676A-D758-4447-B9C9-07F6B06A6E30}" srcId="{947FC790-E8F6-4A17-9306-4559906CB7B5}" destId="{4E6628C4-45D8-4A2E-BA4D-3B07BC404857}" srcOrd="4" destOrd="0" parTransId="{F226B31E-2176-45D4-A181-05772EFECF5F}" sibTransId="{FF1BB798-E16D-45B8-ADE0-94D5926C2911}"/>
    <dgm:cxn modelId="{AC7FB36B-77F5-4297-80A1-AB18CA85A3F6}" type="presOf" srcId="{E7B60D1D-DD4F-4F25-9278-EDEABABF7FB9}" destId="{510B4911-39A1-4591-BA90-840119F593AB}" srcOrd="1" destOrd="0" presId="urn:microsoft.com/office/officeart/2016/7/layout/RepeatingBendingProcessNew"/>
    <dgm:cxn modelId="{E9658D6F-DFF9-4E30-937D-708FDF094C1E}" type="presOf" srcId="{FF1BB798-E16D-45B8-ADE0-94D5926C2911}" destId="{2B621D4B-5106-4656-BADC-A94066857F33}" srcOrd="1" destOrd="0" presId="urn:microsoft.com/office/officeart/2016/7/layout/RepeatingBendingProcessNew"/>
    <dgm:cxn modelId="{92F64B7C-22B7-4722-B88E-5233E4715A42}" srcId="{947FC790-E8F6-4A17-9306-4559906CB7B5}" destId="{AAE71D2D-B630-465D-9835-37DA87F92B9E}" srcOrd="2" destOrd="0" parTransId="{47C58636-E90D-4062-8BCF-3D450FB397C0}" sibTransId="{106FF826-E70E-479F-B98E-654BDEF03780}"/>
    <dgm:cxn modelId="{0E0DE97F-F294-4B93-A31D-6AEDB2572BC8}" srcId="{947FC790-E8F6-4A17-9306-4559906CB7B5}" destId="{C06AC4A9-5C35-41EE-AC08-7A499092ED1F}" srcOrd="0" destOrd="0" parTransId="{3E63861F-FABF-4DB5-BC5E-EF7A030F1C7C}" sibTransId="{8B64B81C-BA5A-4240-A37D-011EA53D3CD6}"/>
    <dgm:cxn modelId="{503C5A83-0EA6-4421-9D6B-7E731995BE7C}" type="presOf" srcId="{1B30AC98-A798-466F-AD64-22EE24B640A9}" destId="{04E51A25-F92F-4ADC-A15C-6FE4632083A7}" srcOrd="0" destOrd="0" presId="urn:microsoft.com/office/officeart/2016/7/layout/RepeatingBendingProcessNew"/>
    <dgm:cxn modelId="{55882C85-C54E-4B58-B6AB-AFBA24544364}" type="presOf" srcId="{0E2ECCB9-DE04-40DD-B4CB-B3C9766C1134}" destId="{AE23833E-301A-4FDF-B11A-BFE0745214D3}" srcOrd="0" destOrd="0" presId="urn:microsoft.com/office/officeart/2016/7/layout/RepeatingBendingProcessNew"/>
    <dgm:cxn modelId="{15134686-171A-48E6-A336-8237CFCF8533}" type="presOf" srcId="{106FF826-E70E-479F-B98E-654BDEF03780}" destId="{9CC6117B-52F1-411F-A051-B190D6ADF65C}" srcOrd="1" destOrd="0" presId="urn:microsoft.com/office/officeart/2016/7/layout/RepeatingBendingProcessNew"/>
    <dgm:cxn modelId="{B49A4D99-EACE-4A93-9599-1CD9298DDFAF}" type="presOf" srcId="{1D2575D7-79DC-4CFD-B33D-BCCD024792CF}" destId="{84765010-8A29-4B50-986A-2ABB0E246D24}" srcOrd="1" destOrd="0" presId="urn:microsoft.com/office/officeart/2016/7/layout/RepeatingBendingProcessNew"/>
    <dgm:cxn modelId="{1F8EDD9A-20F5-4BCF-8F87-F2E2CFEABD5A}" type="presOf" srcId="{947FC790-E8F6-4A17-9306-4559906CB7B5}" destId="{1FE48209-EF9F-4A2F-A6EA-507FBC9B69C6}" srcOrd="0" destOrd="0" presId="urn:microsoft.com/office/officeart/2016/7/layout/RepeatingBendingProcessNew"/>
    <dgm:cxn modelId="{87F0C6A5-5528-4D1A-80B1-0470779604AC}" type="presOf" srcId="{1D2575D7-79DC-4CFD-B33D-BCCD024792CF}" destId="{6CC4D3F8-99E7-4F3D-BABC-F8E86596AC10}" srcOrd="0" destOrd="0" presId="urn:microsoft.com/office/officeart/2016/7/layout/RepeatingBendingProcessNew"/>
    <dgm:cxn modelId="{6C76E3A5-9C0F-4B0E-ABB0-FAE655212069}" type="presOf" srcId="{C06AC4A9-5C35-41EE-AC08-7A499092ED1F}" destId="{2189AC8E-0E0D-462B-9846-4ADAF25BA358}" srcOrd="0" destOrd="0" presId="urn:microsoft.com/office/officeart/2016/7/layout/RepeatingBendingProcessNew"/>
    <dgm:cxn modelId="{8D1F78C6-E74A-41FB-988D-3B73B01D832C}" srcId="{947FC790-E8F6-4A17-9306-4559906CB7B5}" destId="{0E2ECCB9-DE04-40DD-B4CB-B3C9766C1134}" srcOrd="5" destOrd="0" parTransId="{A8DF631F-F635-488B-8D79-3B3409CBD7FC}" sibTransId="{4BD390B7-AE6E-4E8B-9A44-A73328A328C9}"/>
    <dgm:cxn modelId="{15701EE3-4963-4827-AF31-40EAB48D12B4}" type="presOf" srcId="{AAE71D2D-B630-465D-9835-37DA87F92B9E}" destId="{38C0AE4A-045A-40DF-889D-1376AA05D96A}" srcOrd="0" destOrd="0" presId="urn:microsoft.com/office/officeart/2016/7/layout/RepeatingBendingProcessNew"/>
    <dgm:cxn modelId="{D92E6CE9-5044-4A0B-B7EB-54AABF518D3E}" type="presOf" srcId="{8B64B81C-BA5A-4240-A37D-011EA53D3CD6}" destId="{67960DD2-DE0B-42BC-918A-47C9A489AB8E}" srcOrd="1" destOrd="0" presId="urn:microsoft.com/office/officeart/2016/7/layout/RepeatingBendingProcessNew"/>
    <dgm:cxn modelId="{51DE0DEA-1316-4BD8-94D0-4914704455F7}" type="presOf" srcId="{8B64B81C-BA5A-4240-A37D-011EA53D3CD6}" destId="{D33AE705-1969-4485-A022-1A27ECCA44BD}" srcOrd="0" destOrd="0" presId="urn:microsoft.com/office/officeart/2016/7/layout/RepeatingBendingProcessNew"/>
    <dgm:cxn modelId="{82C250F6-2B67-488D-8DB4-446CF1BFEAB9}" type="presOf" srcId="{106FF826-E70E-479F-B98E-654BDEF03780}" destId="{C868B1CC-7A52-481E-8A5A-4699328EE203}" srcOrd="0" destOrd="0" presId="urn:microsoft.com/office/officeart/2016/7/layout/RepeatingBendingProcessNew"/>
    <dgm:cxn modelId="{E7D33AFE-4EAB-4A0A-9903-5D01EDDE1452}" srcId="{947FC790-E8F6-4A17-9306-4559906CB7B5}" destId="{1B30AC98-A798-466F-AD64-22EE24B640A9}" srcOrd="3" destOrd="0" parTransId="{9770A60A-6EAF-4D34-BB04-39EB0E7E1566}" sibTransId="{E7B60D1D-DD4F-4F25-9278-EDEABABF7FB9}"/>
    <dgm:cxn modelId="{CD49781D-822A-4810-AC9A-5E78EFBF48F9}" type="presParOf" srcId="{1FE48209-EF9F-4A2F-A6EA-507FBC9B69C6}" destId="{2189AC8E-0E0D-462B-9846-4ADAF25BA358}" srcOrd="0" destOrd="0" presId="urn:microsoft.com/office/officeart/2016/7/layout/RepeatingBendingProcessNew"/>
    <dgm:cxn modelId="{6675E24D-12E1-4057-8FEA-0C1783952BC5}" type="presParOf" srcId="{1FE48209-EF9F-4A2F-A6EA-507FBC9B69C6}" destId="{D33AE705-1969-4485-A022-1A27ECCA44BD}" srcOrd="1" destOrd="0" presId="urn:microsoft.com/office/officeart/2016/7/layout/RepeatingBendingProcessNew"/>
    <dgm:cxn modelId="{B4E40E22-6F6E-478E-825E-22BA6053A063}" type="presParOf" srcId="{D33AE705-1969-4485-A022-1A27ECCA44BD}" destId="{67960DD2-DE0B-42BC-918A-47C9A489AB8E}" srcOrd="0" destOrd="0" presId="urn:microsoft.com/office/officeart/2016/7/layout/RepeatingBendingProcessNew"/>
    <dgm:cxn modelId="{3554D834-6475-4A51-903C-5EC51F018689}" type="presParOf" srcId="{1FE48209-EF9F-4A2F-A6EA-507FBC9B69C6}" destId="{94394CA3-13F5-4FCB-944B-06EC33785464}" srcOrd="2" destOrd="0" presId="urn:microsoft.com/office/officeart/2016/7/layout/RepeatingBendingProcessNew"/>
    <dgm:cxn modelId="{0BAA218A-49BF-4607-BE28-F8AE45583F76}" type="presParOf" srcId="{1FE48209-EF9F-4A2F-A6EA-507FBC9B69C6}" destId="{6CC4D3F8-99E7-4F3D-BABC-F8E86596AC10}" srcOrd="3" destOrd="0" presId="urn:microsoft.com/office/officeart/2016/7/layout/RepeatingBendingProcessNew"/>
    <dgm:cxn modelId="{47B3A2F6-321A-4C01-A41B-C039BBA2809F}" type="presParOf" srcId="{6CC4D3F8-99E7-4F3D-BABC-F8E86596AC10}" destId="{84765010-8A29-4B50-986A-2ABB0E246D24}" srcOrd="0" destOrd="0" presId="urn:microsoft.com/office/officeart/2016/7/layout/RepeatingBendingProcessNew"/>
    <dgm:cxn modelId="{EC9A8489-B501-4EDB-8EB9-D724E11B8FC0}" type="presParOf" srcId="{1FE48209-EF9F-4A2F-A6EA-507FBC9B69C6}" destId="{38C0AE4A-045A-40DF-889D-1376AA05D96A}" srcOrd="4" destOrd="0" presId="urn:microsoft.com/office/officeart/2016/7/layout/RepeatingBendingProcessNew"/>
    <dgm:cxn modelId="{5A820373-7799-4F22-B93C-FDB9F13D00C9}" type="presParOf" srcId="{1FE48209-EF9F-4A2F-A6EA-507FBC9B69C6}" destId="{C868B1CC-7A52-481E-8A5A-4699328EE203}" srcOrd="5" destOrd="0" presId="urn:microsoft.com/office/officeart/2016/7/layout/RepeatingBendingProcessNew"/>
    <dgm:cxn modelId="{83E36B41-08C7-4A0B-B58D-716549025993}" type="presParOf" srcId="{C868B1CC-7A52-481E-8A5A-4699328EE203}" destId="{9CC6117B-52F1-411F-A051-B190D6ADF65C}" srcOrd="0" destOrd="0" presId="urn:microsoft.com/office/officeart/2016/7/layout/RepeatingBendingProcessNew"/>
    <dgm:cxn modelId="{DDAFAC66-2386-4C9A-9444-94960763E153}" type="presParOf" srcId="{1FE48209-EF9F-4A2F-A6EA-507FBC9B69C6}" destId="{04E51A25-F92F-4ADC-A15C-6FE4632083A7}" srcOrd="6" destOrd="0" presId="urn:microsoft.com/office/officeart/2016/7/layout/RepeatingBendingProcessNew"/>
    <dgm:cxn modelId="{CB0EF8D7-E277-42C1-A7A3-8F55AF44E9AD}" type="presParOf" srcId="{1FE48209-EF9F-4A2F-A6EA-507FBC9B69C6}" destId="{F871FD47-EEE1-4CA9-AF94-030258267BB3}" srcOrd="7" destOrd="0" presId="urn:microsoft.com/office/officeart/2016/7/layout/RepeatingBendingProcessNew"/>
    <dgm:cxn modelId="{82208E1B-42B2-4D33-A106-56B1E1C9647A}" type="presParOf" srcId="{F871FD47-EEE1-4CA9-AF94-030258267BB3}" destId="{510B4911-39A1-4591-BA90-840119F593AB}" srcOrd="0" destOrd="0" presId="urn:microsoft.com/office/officeart/2016/7/layout/RepeatingBendingProcessNew"/>
    <dgm:cxn modelId="{05ACB423-6E15-4B5A-A6EB-685EF4A1155B}" type="presParOf" srcId="{1FE48209-EF9F-4A2F-A6EA-507FBC9B69C6}" destId="{ED319971-F171-4C43-B6D2-1053E5FEDBFC}" srcOrd="8" destOrd="0" presId="urn:microsoft.com/office/officeart/2016/7/layout/RepeatingBendingProcessNew"/>
    <dgm:cxn modelId="{50C6D019-505A-441C-B7E7-7E74000434A5}" type="presParOf" srcId="{1FE48209-EF9F-4A2F-A6EA-507FBC9B69C6}" destId="{69B24CC8-B524-4A3C-9EEE-CE0B583E0A75}" srcOrd="9" destOrd="0" presId="urn:microsoft.com/office/officeart/2016/7/layout/RepeatingBendingProcessNew"/>
    <dgm:cxn modelId="{7DBB4F3E-C063-42F0-B9CC-E1A2CDE82433}" type="presParOf" srcId="{69B24CC8-B524-4A3C-9EEE-CE0B583E0A75}" destId="{2B621D4B-5106-4656-BADC-A94066857F33}" srcOrd="0" destOrd="0" presId="urn:microsoft.com/office/officeart/2016/7/layout/RepeatingBendingProcessNew"/>
    <dgm:cxn modelId="{BAF18BAE-E21E-4065-A335-1A4376B36C7E}" type="presParOf" srcId="{1FE48209-EF9F-4A2F-A6EA-507FBC9B69C6}" destId="{AE23833E-301A-4FDF-B11A-BFE0745214D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0F8618-9E49-411C-B8E4-4B3242561FF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A0DD6-21AC-4BA0-BFB2-E32D8869021B}">
      <dgm:prSet phldr="0"/>
      <dgm:spPr/>
      <dgm:t>
        <a:bodyPr/>
        <a:lstStyle/>
        <a:p>
          <a:pPr rtl="0"/>
          <a:r>
            <a:rPr lang="fi-FI" dirty="0">
              <a:latin typeface="Gill Sans MT" panose="020B0502020104020203"/>
            </a:rPr>
            <a:t>Kiinnitämme huomioita siihen, että toisia kohdellaan kunnioittavasti ja kaikkien kanssa pystytään koulussa työskentelemään. Pari- ja ryhmätöissä vaihtuvat ryhmät.</a:t>
          </a:r>
        </a:p>
      </dgm:t>
    </dgm:pt>
    <dgm:pt modelId="{138AE624-B0CA-44AE-8055-46ECAAA8354F}" type="parTrans" cxnId="{0259613B-E98D-4B02-9936-3D6EB1D90F6C}">
      <dgm:prSet/>
      <dgm:spPr/>
    </dgm:pt>
    <dgm:pt modelId="{F667AEE3-3CE1-4AD8-869F-B934F385C015}" type="sibTrans" cxnId="{0259613B-E98D-4B02-9936-3D6EB1D90F6C}">
      <dgm:prSet phldrT="01"/>
      <dgm:spPr/>
      <dgm:t>
        <a:bodyPr/>
        <a:lstStyle/>
        <a:p>
          <a:r>
            <a:rPr lang="en-US"/>
            <a:t>01</a:t>
          </a:r>
        </a:p>
        <a:p>
          <a:endParaRPr lang="fi-FI"/>
        </a:p>
      </dgm:t>
    </dgm:pt>
    <dgm:pt modelId="{8A0AE443-A6DD-4E64-8754-75F08F1016E8}">
      <dgm:prSet phldr="0"/>
      <dgm:spPr/>
      <dgm:t>
        <a:bodyPr/>
        <a:lstStyle/>
        <a:p>
          <a:pPr rtl="0"/>
          <a:r>
            <a:rPr lang="fi-FI">
              <a:latin typeface="Gill Sans MT" panose="020B0502020104020203"/>
            </a:rPr>
            <a:t>Oppilailta kysellään lukukausittain kyselyn avulla kuulumisia , luokanohjaaja seuraa oman luokan toimintaa ja ilmapiiriä sekä kyselee tarvittaessa aineenopettajien näkemyksiä luokan tilanteesta.</a:t>
          </a:r>
          <a:endParaRPr lang="fi-FI" dirty="0">
            <a:latin typeface="Gill Sans MT" panose="020B0502020104020203"/>
          </a:endParaRPr>
        </a:p>
      </dgm:t>
    </dgm:pt>
    <dgm:pt modelId="{A9D2C554-5073-4437-AF9D-BB25E0CCB045}" type="parTrans" cxnId="{4B6E742E-249A-47F8-B76F-B2445B30C29B}">
      <dgm:prSet/>
      <dgm:spPr/>
    </dgm:pt>
    <dgm:pt modelId="{C8218C3E-B618-4C7C-80E4-D3C39D5FE9B1}" type="sibTrans" cxnId="{4B6E742E-249A-47F8-B76F-B2445B30C29B}">
      <dgm:prSet phldrT="02"/>
      <dgm:spPr/>
      <dgm:t>
        <a:bodyPr/>
        <a:lstStyle/>
        <a:p>
          <a:r>
            <a:rPr lang="en-US"/>
            <a:t>02</a:t>
          </a:r>
        </a:p>
        <a:p>
          <a:endParaRPr lang="fi-FI"/>
        </a:p>
      </dgm:t>
    </dgm:pt>
    <dgm:pt modelId="{5A8D3C42-543E-4B86-90A8-29E0486A5A17}">
      <dgm:prSet phldr="0"/>
      <dgm:spPr/>
      <dgm:t>
        <a:bodyPr/>
        <a:lstStyle/>
        <a:p>
          <a:pPr rtl="0"/>
          <a:r>
            <a:rPr lang="fi-FI" dirty="0">
              <a:latin typeface="Gill Sans MT" panose="020B0502020104020203"/>
            </a:rPr>
            <a:t>Luokanohjaajan tuokioissa (1krt vko) keskustellaan luokkaan liittyvistä ajankohtaisista asioista ja tiedotetaan tulevista tapahtumista ja luokanohjaajan tunnilla (1h per jakso) käydään mm. läpi jaksokuulumisia.</a:t>
          </a:r>
        </a:p>
      </dgm:t>
    </dgm:pt>
    <dgm:pt modelId="{A4D4DE14-B3D7-43C8-B2A8-5A324BEBF572}" type="parTrans" cxnId="{D0AE514C-A0A6-4E81-8828-6D8AD3DF6DD5}">
      <dgm:prSet/>
      <dgm:spPr/>
    </dgm:pt>
    <dgm:pt modelId="{4155B7FE-C03C-483F-967F-6F17622B5D22}" type="sibTrans" cxnId="{D0AE514C-A0A6-4E81-8828-6D8AD3DF6DD5}">
      <dgm:prSet phldrT="03"/>
      <dgm:spPr/>
      <dgm:t>
        <a:bodyPr/>
        <a:lstStyle/>
        <a:p>
          <a:r>
            <a:rPr lang="en-US"/>
            <a:t>03</a:t>
          </a:r>
        </a:p>
        <a:p>
          <a:endParaRPr lang="fi-FI"/>
        </a:p>
      </dgm:t>
    </dgm:pt>
    <dgm:pt modelId="{B2C658B6-16A1-4392-9129-915DB9320B0B}">
      <dgm:prSet phldr="0"/>
      <dgm:spPr/>
      <dgm:t>
        <a:bodyPr/>
        <a:lstStyle/>
        <a:p>
          <a:pPr rtl="0"/>
          <a:r>
            <a:rPr lang="fi-FI" dirty="0">
              <a:latin typeface="Gill Sans MT" panose="020B0502020104020203"/>
            </a:rPr>
            <a:t>Luokanohjaajat käyvät luokan kuulumiset läpi oppilashuoltoryhmän (erityisopettaja, apulaisrehtori, kuraattori, opo) kanssa kaksi kertaa lukuvuodessa.</a:t>
          </a:r>
        </a:p>
      </dgm:t>
    </dgm:pt>
    <dgm:pt modelId="{087C2C62-9C19-446E-A831-87A85BBB3604}" type="parTrans" cxnId="{C289E127-1428-46AD-9495-5F027BDD1F6B}">
      <dgm:prSet/>
      <dgm:spPr/>
    </dgm:pt>
    <dgm:pt modelId="{F8B2E571-96A4-4341-9670-F03CBFCF8851}" type="sibTrans" cxnId="{C289E127-1428-46AD-9495-5F027BDD1F6B}">
      <dgm:prSet/>
      <dgm:spPr/>
      <dgm:t>
        <a:bodyPr/>
        <a:lstStyle/>
        <a:p>
          <a:endParaRPr lang="fi-FI"/>
        </a:p>
      </dgm:t>
    </dgm:pt>
    <dgm:pt modelId="{7C7AEE50-2CCE-41DE-90E4-DE9FB2981B93}" type="pres">
      <dgm:prSet presAssocID="{300F8618-9E49-411C-B8E4-4B3242561FF8}" presName="Name0" presStyleCnt="0">
        <dgm:presLayoutVars>
          <dgm:animLvl val="lvl"/>
          <dgm:resizeHandles val="exact"/>
        </dgm:presLayoutVars>
      </dgm:prSet>
      <dgm:spPr/>
    </dgm:pt>
    <dgm:pt modelId="{359B7CFC-D516-47AB-AD24-A20A1EF3C6BD}" type="pres">
      <dgm:prSet presAssocID="{40FA0DD6-21AC-4BA0-BFB2-E32D8869021B}" presName="compositeNode" presStyleCnt="0">
        <dgm:presLayoutVars>
          <dgm:bulletEnabled val="1"/>
        </dgm:presLayoutVars>
      </dgm:prSet>
      <dgm:spPr/>
    </dgm:pt>
    <dgm:pt modelId="{276C425F-B768-48B7-B274-FB41E1E5986D}" type="pres">
      <dgm:prSet presAssocID="{40FA0DD6-21AC-4BA0-BFB2-E32D8869021B}" presName="bgRect" presStyleLbl="alignNode1" presStyleIdx="0" presStyleCnt="4"/>
      <dgm:spPr/>
    </dgm:pt>
    <dgm:pt modelId="{3570DFFB-3525-4F08-8425-C84037B79FD8}" type="pres">
      <dgm:prSet presAssocID="{F667AEE3-3CE1-4AD8-869F-B934F385C015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2C6733E0-E1B3-40F7-81E7-4A056BC23DE6}" type="pres">
      <dgm:prSet presAssocID="{40FA0DD6-21AC-4BA0-BFB2-E32D8869021B}" presName="nodeRect" presStyleLbl="alignNode1" presStyleIdx="0" presStyleCnt="4">
        <dgm:presLayoutVars>
          <dgm:bulletEnabled val="1"/>
        </dgm:presLayoutVars>
      </dgm:prSet>
      <dgm:spPr/>
    </dgm:pt>
    <dgm:pt modelId="{3AC11E62-D6AE-401F-A2BC-53939E2BD71C}" type="pres">
      <dgm:prSet presAssocID="{F667AEE3-3CE1-4AD8-869F-B934F385C015}" presName="sibTrans" presStyleCnt="0"/>
      <dgm:spPr/>
    </dgm:pt>
    <dgm:pt modelId="{93ECD8DA-56A5-4EFB-8615-AA0AAFA36217}" type="pres">
      <dgm:prSet presAssocID="{8A0AE443-A6DD-4E64-8754-75F08F1016E8}" presName="compositeNode" presStyleCnt="0">
        <dgm:presLayoutVars>
          <dgm:bulletEnabled val="1"/>
        </dgm:presLayoutVars>
      </dgm:prSet>
      <dgm:spPr/>
    </dgm:pt>
    <dgm:pt modelId="{DBBFE226-6B4B-4AD4-B9E7-E7A4E7D4E255}" type="pres">
      <dgm:prSet presAssocID="{8A0AE443-A6DD-4E64-8754-75F08F1016E8}" presName="bgRect" presStyleLbl="alignNode1" presStyleIdx="1" presStyleCnt="4"/>
      <dgm:spPr/>
    </dgm:pt>
    <dgm:pt modelId="{C067B55A-BBB7-48B4-B78A-3DCECC8D51AD}" type="pres">
      <dgm:prSet presAssocID="{C8218C3E-B618-4C7C-80E4-D3C39D5FE9B1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8AF7624B-66D3-4B1B-978F-6710C86D5C62}" type="pres">
      <dgm:prSet presAssocID="{8A0AE443-A6DD-4E64-8754-75F08F1016E8}" presName="nodeRect" presStyleLbl="alignNode1" presStyleIdx="1" presStyleCnt="4">
        <dgm:presLayoutVars>
          <dgm:bulletEnabled val="1"/>
        </dgm:presLayoutVars>
      </dgm:prSet>
      <dgm:spPr/>
    </dgm:pt>
    <dgm:pt modelId="{A5DCBFF2-BF28-4B32-9E98-9DFC35FD337B}" type="pres">
      <dgm:prSet presAssocID="{C8218C3E-B618-4C7C-80E4-D3C39D5FE9B1}" presName="sibTrans" presStyleCnt="0"/>
      <dgm:spPr/>
    </dgm:pt>
    <dgm:pt modelId="{23A1916F-5E47-4D1B-BE00-30DF7FE17769}" type="pres">
      <dgm:prSet presAssocID="{B2C658B6-16A1-4392-9129-915DB9320B0B}" presName="compositeNode" presStyleCnt="0">
        <dgm:presLayoutVars>
          <dgm:bulletEnabled val="1"/>
        </dgm:presLayoutVars>
      </dgm:prSet>
      <dgm:spPr/>
    </dgm:pt>
    <dgm:pt modelId="{856EB271-C29C-4105-82BB-D2609A92BCD9}" type="pres">
      <dgm:prSet presAssocID="{B2C658B6-16A1-4392-9129-915DB9320B0B}" presName="bgRect" presStyleLbl="alignNode1" presStyleIdx="2" presStyleCnt="4"/>
      <dgm:spPr/>
    </dgm:pt>
    <dgm:pt modelId="{9008A3B6-8F1C-4975-935B-91770733F672}" type="pres">
      <dgm:prSet presAssocID="{F8B2E571-96A4-4341-9670-F03CBFCF8851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B35F77E1-3D55-4C90-A63A-137702557510}" type="pres">
      <dgm:prSet presAssocID="{B2C658B6-16A1-4392-9129-915DB9320B0B}" presName="nodeRect" presStyleLbl="alignNode1" presStyleIdx="2" presStyleCnt="4">
        <dgm:presLayoutVars>
          <dgm:bulletEnabled val="1"/>
        </dgm:presLayoutVars>
      </dgm:prSet>
      <dgm:spPr/>
    </dgm:pt>
    <dgm:pt modelId="{A8707AE8-70F3-4666-B524-68ABE21CE2A6}" type="pres">
      <dgm:prSet presAssocID="{F8B2E571-96A4-4341-9670-F03CBFCF8851}" presName="sibTrans" presStyleCnt="0"/>
      <dgm:spPr/>
    </dgm:pt>
    <dgm:pt modelId="{86F3A837-BFEB-4798-A0D1-525E87911F6D}" type="pres">
      <dgm:prSet presAssocID="{5A8D3C42-543E-4B86-90A8-29E0486A5A17}" presName="compositeNode" presStyleCnt="0">
        <dgm:presLayoutVars>
          <dgm:bulletEnabled val="1"/>
        </dgm:presLayoutVars>
      </dgm:prSet>
      <dgm:spPr/>
    </dgm:pt>
    <dgm:pt modelId="{ED35BF8E-7B50-43BD-871B-776304908A62}" type="pres">
      <dgm:prSet presAssocID="{5A8D3C42-543E-4B86-90A8-29E0486A5A17}" presName="bgRect" presStyleLbl="alignNode1" presStyleIdx="3" presStyleCnt="4"/>
      <dgm:spPr/>
    </dgm:pt>
    <dgm:pt modelId="{8D853672-86FC-41FB-B53C-9177CE5AAF1E}" type="pres">
      <dgm:prSet presAssocID="{4155B7FE-C03C-483F-967F-6F17622B5D2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C2D39EB-717B-44F5-BC9B-965F3FABDD17}" type="pres">
      <dgm:prSet presAssocID="{5A8D3C42-543E-4B86-90A8-29E0486A5A17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E2D1120-83B5-4083-8E13-2D5A95B2A019}" type="presOf" srcId="{8A0AE443-A6DD-4E64-8754-75F08F1016E8}" destId="{DBBFE226-6B4B-4AD4-B9E7-E7A4E7D4E255}" srcOrd="0" destOrd="0" presId="urn:microsoft.com/office/officeart/2016/7/layout/LinearBlockProcessNumbered"/>
    <dgm:cxn modelId="{C289E127-1428-46AD-9495-5F027BDD1F6B}" srcId="{300F8618-9E49-411C-B8E4-4B3242561FF8}" destId="{B2C658B6-16A1-4392-9129-915DB9320B0B}" srcOrd="2" destOrd="0" parTransId="{087C2C62-9C19-446E-A831-87A85BBB3604}" sibTransId="{F8B2E571-96A4-4341-9670-F03CBFCF8851}"/>
    <dgm:cxn modelId="{2CB3B628-7267-426E-9F9B-CBE80F297DF2}" type="presOf" srcId="{B2C658B6-16A1-4392-9129-915DB9320B0B}" destId="{856EB271-C29C-4105-82BB-D2609A92BCD9}" srcOrd="0" destOrd="0" presId="urn:microsoft.com/office/officeart/2016/7/layout/LinearBlockProcessNumbered"/>
    <dgm:cxn modelId="{4B6E742E-249A-47F8-B76F-B2445B30C29B}" srcId="{300F8618-9E49-411C-B8E4-4B3242561FF8}" destId="{8A0AE443-A6DD-4E64-8754-75F08F1016E8}" srcOrd="1" destOrd="0" parTransId="{A9D2C554-5073-4437-AF9D-BB25E0CCB045}" sibTransId="{C8218C3E-B618-4C7C-80E4-D3C39D5FE9B1}"/>
    <dgm:cxn modelId="{C7775B33-A884-4D48-9826-C2C2785A06E9}" type="presOf" srcId="{40FA0DD6-21AC-4BA0-BFB2-E32D8869021B}" destId="{2C6733E0-E1B3-40F7-81E7-4A056BC23DE6}" srcOrd="1" destOrd="0" presId="urn:microsoft.com/office/officeart/2016/7/layout/LinearBlockProcessNumbered"/>
    <dgm:cxn modelId="{0259613B-E98D-4B02-9936-3D6EB1D90F6C}" srcId="{300F8618-9E49-411C-B8E4-4B3242561FF8}" destId="{40FA0DD6-21AC-4BA0-BFB2-E32D8869021B}" srcOrd="0" destOrd="0" parTransId="{138AE624-B0CA-44AE-8055-46ECAAA8354F}" sibTransId="{F667AEE3-3CE1-4AD8-869F-B934F385C015}"/>
    <dgm:cxn modelId="{07AC6C5D-3053-4AEA-A120-DA92DD5B11AC}" type="presOf" srcId="{F667AEE3-3CE1-4AD8-869F-B934F385C015}" destId="{3570DFFB-3525-4F08-8425-C84037B79FD8}" srcOrd="0" destOrd="0" presId="urn:microsoft.com/office/officeart/2016/7/layout/LinearBlockProcessNumbered"/>
    <dgm:cxn modelId="{B7057066-A3AD-4181-AD9F-DFEEC962512D}" type="presOf" srcId="{5A8D3C42-543E-4B86-90A8-29E0486A5A17}" destId="{FC2D39EB-717B-44F5-BC9B-965F3FABDD17}" srcOrd="1" destOrd="0" presId="urn:microsoft.com/office/officeart/2016/7/layout/LinearBlockProcessNumbered"/>
    <dgm:cxn modelId="{3F3F2D67-B1DF-44CC-9698-1BC7590D35BF}" type="presOf" srcId="{40FA0DD6-21AC-4BA0-BFB2-E32D8869021B}" destId="{276C425F-B768-48B7-B274-FB41E1E5986D}" srcOrd="0" destOrd="0" presId="urn:microsoft.com/office/officeart/2016/7/layout/LinearBlockProcessNumbered"/>
    <dgm:cxn modelId="{D0AE514C-A0A6-4E81-8828-6D8AD3DF6DD5}" srcId="{300F8618-9E49-411C-B8E4-4B3242561FF8}" destId="{5A8D3C42-543E-4B86-90A8-29E0486A5A17}" srcOrd="3" destOrd="0" parTransId="{A4D4DE14-B3D7-43C8-B2A8-5A324BEBF572}" sibTransId="{4155B7FE-C03C-483F-967F-6F17622B5D22}"/>
    <dgm:cxn modelId="{47663A9A-EDDE-4019-9686-B93E6D24A981}" type="presOf" srcId="{8A0AE443-A6DD-4E64-8754-75F08F1016E8}" destId="{8AF7624B-66D3-4B1B-978F-6710C86D5C62}" srcOrd="1" destOrd="0" presId="urn:microsoft.com/office/officeart/2016/7/layout/LinearBlockProcessNumbered"/>
    <dgm:cxn modelId="{E7D96D9D-7AAB-4B7A-95BE-F858668136C2}" type="presOf" srcId="{5A8D3C42-543E-4B86-90A8-29E0486A5A17}" destId="{ED35BF8E-7B50-43BD-871B-776304908A62}" srcOrd="0" destOrd="0" presId="urn:microsoft.com/office/officeart/2016/7/layout/LinearBlockProcessNumbered"/>
    <dgm:cxn modelId="{F2108CAF-6437-495D-B226-FD197699CDA9}" type="presOf" srcId="{4155B7FE-C03C-483F-967F-6F17622B5D22}" destId="{8D853672-86FC-41FB-B53C-9177CE5AAF1E}" srcOrd="0" destOrd="0" presId="urn:microsoft.com/office/officeart/2016/7/layout/LinearBlockProcessNumbered"/>
    <dgm:cxn modelId="{A723E6DE-B5FC-45FC-9089-6B1D8B4E6E2B}" type="presOf" srcId="{B2C658B6-16A1-4392-9129-915DB9320B0B}" destId="{B35F77E1-3D55-4C90-A63A-137702557510}" srcOrd="1" destOrd="0" presId="urn:microsoft.com/office/officeart/2016/7/layout/LinearBlockProcessNumbered"/>
    <dgm:cxn modelId="{271355E9-5447-478C-BF21-973B86E7C701}" type="presOf" srcId="{F8B2E571-96A4-4341-9670-F03CBFCF8851}" destId="{9008A3B6-8F1C-4975-935B-91770733F672}" srcOrd="0" destOrd="0" presId="urn:microsoft.com/office/officeart/2016/7/layout/LinearBlockProcessNumbered"/>
    <dgm:cxn modelId="{E1B8A5F0-7652-4293-8DFB-C6A3250055EE}" type="presOf" srcId="{C8218C3E-B618-4C7C-80E4-D3C39D5FE9B1}" destId="{C067B55A-BBB7-48B4-B78A-3DCECC8D51AD}" srcOrd="0" destOrd="0" presId="urn:microsoft.com/office/officeart/2016/7/layout/LinearBlockProcessNumbered"/>
    <dgm:cxn modelId="{3BBECCF2-A752-43F8-B5B4-72FC3DD41013}" type="presOf" srcId="{300F8618-9E49-411C-B8E4-4B3242561FF8}" destId="{7C7AEE50-2CCE-41DE-90E4-DE9FB2981B93}" srcOrd="0" destOrd="0" presId="urn:microsoft.com/office/officeart/2016/7/layout/LinearBlockProcessNumbered"/>
    <dgm:cxn modelId="{CFFB46D8-630A-463B-A5BA-AA1E37742C7E}" type="presParOf" srcId="{7C7AEE50-2CCE-41DE-90E4-DE9FB2981B93}" destId="{359B7CFC-D516-47AB-AD24-A20A1EF3C6BD}" srcOrd="0" destOrd="0" presId="urn:microsoft.com/office/officeart/2016/7/layout/LinearBlockProcessNumbered"/>
    <dgm:cxn modelId="{16758203-82EC-4076-B7D8-40E078BB5C5E}" type="presParOf" srcId="{359B7CFC-D516-47AB-AD24-A20A1EF3C6BD}" destId="{276C425F-B768-48B7-B274-FB41E1E5986D}" srcOrd="0" destOrd="0" presId="urn:microsoft.com/office/officeart/2016/7/layout/LinearBlockProcessNumbered"/>
    <dgm:cxn modelId="{A509D994-8039-4389-A659-E834D0B59643}" type="presParOf" srcId="{359B7CFC-D516-47AB-AD24-A20A1EF3C6BD}" destId="{3570DFFB-3525-4F08-8425-C84037B79FD8}" srcOrd="1" destOrd="0" presId="urn:microsoft.com/office/officeart/2016/7/layout/LinearBlockProcessNumbered"/>
    <dgm:cxn modelId="{20D43E88-8F15-4DA0-9F34-FB8AB37183AE}" type="presParOf" srcId="{359B7CFC-D516-47AB-AD24-A20A1EF3C6BD}" destId="{2C6733E0-E1B3-40F7-81E7-4A056BC23DE6}" srcOrd="2" destOrd="0" presId="urn:microsoft.com/office/officeart/2016/7/layout/LinearBlockProcessNumbered"/>
    <dgm:cxn modelId="{3116119E-484D-4607-99D9-617FC1506217}" type="presParOf" srcId="{7C7AEE50-2CCE-41DE-90E4-DE9FB2981B93}" destId="{3AC11E62-D6AE-401F-A2BC-53939E2BD71C}" srcOrd="1" destOrd="0" presId="urn:microsoft.com/office/officeart/2016/7/layout/LinearBlockProcessNumbered"/>
    <dgm:cxn modelId="{BB1A866B-076F-441F-B022-658720B66F94}" type="presParOf" srcId="{7C7AEE50-2CCE-41DE-90E4-DE9FB2981B93}" destId="{93ECD8DA-56A5-4EFB-8615-AA0AAFA36217}" srcOrd="2" destOrd="0" presId="urn:microsoft.com/office/officeart/2016/7/layout/LinearBlockProcessNumbered"/>
    <dgm:cxn modelId="{3102E6AF-C922-4D47-9703-7B8F0B39B48D}" type="presParOf" srcId="{93ECD8DA-56A5-4EFB-8615-AA0AAFA36217}" destId="{DBBFE226-6B4B-4AD4-B9E7-E7A4E7D4E255}" srcOrd="0" destOrd="0" presId="urn:microsoft.com/office/officeart/2016/7/layout/LinearBlockProcessNumbered"/>
    <dgm:cxn modelId="{B0CB2AB0-B112-44FB-BD81-C414F50BD670}" type="presParOf" srcId="{93ECD8DA-56A5-4EFB-8615-AA0AAFA36217}" destId="{C067B55A-BBB7-48B4-B78A-3DCECC8D51AD}" srcOrd="1" destOrd="0" presId="urn:microsoft.com/office/officeart/2016/7/layout/LinearBlockProcessNumbered"/>
    <dgm:cxn modelId="{AA3EA902-9766-4FBA-8F4A-7E1D705D7336}" type="presParOf" srcId="{93ECD8DA-56A5-4EFB-8615-AA0AAFA36217}" destId="{8AF7624B-66D3-4B1B-978F-6710C86D5C62}" srcOrd="2" destOrd="0" presId="urn:microsoft.com/office/officeart/2016/7/layout/LinearBlockProcessNumbered"/>
    <dgm:cxn modelId="{1424BE9C-BC70-45D7-8091-3BAE10AEF650}" type="presParOf" srcId="{7C7AEE50-2CCE-41DE-90E4-DE9FB2981B93}" destId="{A5DCBFF2-BF28-4B32-9E98-9DFC35FD337B}" srcOrd="3" destOrd="0" presId="urn:microsoft.com/office/officeart/2016/7/layout/LinearBlockProcessNumbered"/>
    <dgm:cxn modelId="{DF0381A6-95AF-4D06-82BF-6BAF487B1267}" type="presParOf" srcId="{7C7AEE50-2CCE-41DE-90E4-DE9FB2981B93}" destId="{23A1916F-5E47-4D1B-BE00-30DF7FE17769}" srcOrd="4" destOrd="0" presId="urn:microsoft.com/office/officeart/2016/7/layout/LinearBlockProcessNumbered"/>
    <dgm:cxn modelId="{FAA55FF5-AD92-4A00-A040-D56DAFA6E092}" type="presParOf" srcId="{23A1916F-5E47-4D1B-BE00-30DF7FE17769}" destId="{856EB271-C29C-4105-82BB-D2609A92BCD9}" srcOrd="0" destOrd="0" presId="urn:microsoft.com/office/officeart/2016/7/layout/LinearBlockProcessNumbered"/>
    <dgm:cxn modelId="{0CA07015-D711-4E81-8FA4-3B4A5502FBA9}" type="presParOf" srcId="{23A1916F-5E47-4D1B-BE00-30DF7FE17769}" destId="{9008A3B6-8F1C-4975-935B-91770733F672}" srcOrd="1" destOrd="0" presId="urn:microsoft.com/office/officeart/2016/7/layout/LinearBlockProcessNumbered"/>
    <dgm:cxn modelId="{02C1AB1C-537E-480D-89D0-733232D25DAA}" type="presParOf" srcId="{23A1916F-5E47-4D1B-BE00-30DF7FE17769}" destId="{B35F77E1-3D55-4C90-A63A-137702557510}" srcOrd="2" destOrd="0" presId="urn:microsoft.com/office/officeart/2016/7/layout/LinearBlockProcessNumbered"/>
    <dgm:cxn modelId="{FB0B960E-02C7-4D2A-B4C1-52BEDA35137D}" type="presParOf" srcId="{7C7AEE50-2CCE-41DE-90E4-DE9FB2981B93}" destId="{A8707AE8-70F3-4666-B524-68ABE21CE2A6}" srcOrd="5" destOrd="0" presId="urn:microsoft.com/office/officeart/2016/7/layout/LinearBlockProcessNumbered"/>
    <dgm:cxn modelId="{18DE3AA4-2572-4671-AA3C-28D18F40726A}" type="presParOf" srcId="{7C7AEE50-2CCE-41DE-90E4-DE9FB2981B93}" destId="{86F3A837-BFEB-4798-A0D1-525E87911F6D}" srcOrd="6" destOrd="0" presId="urn:microsoft.com/office/officeart/2016/7/layout/LinearBlockProcessNumbered"/>
    <dgm:cxn modelId="{CF773818-0F1C-4F8C-AC08-30993EBB13B3}" type="presParOf" srcId="{86F3A837-BFEB-4798-A0D1-525E87911F6D}" destId="{ED35BF8E-7B50-43BD-871B-776304908A62}" srcOrd="0" destOrd="0" presId="urn:microsoft.com/office/officeart/2016/7/layout/LinearBlockProcessNumbered"/>
    <dgm:cxn modelId="{420D2FFA-5A36-4741-B974-EC9A3FF05D41}" type="presParOf" srcId="{86F3A837-BFEB-4798-A0D1-525E87911F6D}" destId="{8D853672-86FC-41FB-B53C-9177CE5AAF1E}" srcOrd="1" destOrd="0" presId="urn:microsoft.com/office/officeart/2016/7/layout/LinearBlockProcessNumbered"/>
    <dgm:cxn modelId="{9741841B-767F-4C12-82EA-FF79B95FC113}" type="presParOf" srcId="{86F3A837-BFEB-4798-A0D1-525E87911F6D}" destId="{FC2D39EB-717B-44F5-BC9B-965F3FABDD1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FCB57-A45F-4D8A-8194-296BD8CBACF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A5677F-8A00-4D82-A29E-294DE0B0206C}">
      <dgm:prSet/>
      <dgm:spPr/>
      <dgm:t>
        <a:bodyPr/>
        <a:lstStyle/>
        <a:p>
          <a:pPr rtl="0"/>
          <a:r>
            <a:rPr lang="fi-FI" dirty="0">
              <a:latin typeface="+mn-lt"/>
            </a:rPr>
            <a:t>Kiroiluun yms. epäasialliseen käytökseen puututaan ja tehdään tarvittaessa tuntimerkintöjä </a:t>
          </a:r>
          <a:r>
            <a:rPr lang="fi-FI" dirty="0" err="1">
              <a:latin typeface="+mn-lt"/>
            </a:rPr>
            <a:t>wilmaan</a:t>
          </a:r>
          <a:r>
            <a:rPr lang="fi-FI" dirty="0">
              <a:latin typeface="+mn-lt"/>
            </a:rPr>
            <a:t> (huom. myös positiivista laitetaan)</a:t>
          </a:r>
        </a:p>
      </dgm:t>
    </dgm:pt>
    <dgm:pt modelId="{C849C661-73D3-4B00-BD5C-023426B7E824}" type="parTrans" cxnId="{8C61253C-40B6-4338-A1BB-ABBD859F0046}">
      <dgm:prSet/>
      <dgm:spPr/>
      <dgm:t>
        <a:bodyPr/>
        <a:lstStyle/>
        <a:p>
          <a:endParaRPr lang="en-US"/>
        </a:p>
      </dgm:t>
    </dgm:pt>
    <dgm:pt modelId="{0E613795-F916-446C-9C3C-5BEF827E880D}" type="sibTrans" cxnId="{8C61253C-40B6-4338-A1BB-ABBD859F0046}">
      <dgm:prSet/>
      <dgm:spPr/>
      <dgm:t>
        <a:bodyPr/>
        <a:lstStyle/>
        <a:p>
          <a:endParaRPr lang="en-US"/>
        </a:p>
      </dgm:t>
    </dgm:pt>
    <dgm:pt modelId="{9994F4AF-985E-4707-9696-522207544E9D}">
      <dgm:prSet/>
      <dgm:spPr/>
      <dgm:t>
        <a:bodyPr/>
        <a:lstStyle/>
        <a:p>
          <a:pPr rtl="0"/>
          <a:r>
            <a:rPr lang="fi-FI" dirty="0">
              <a:latin typeface="+mn-lt"/>
            </a:rPr>
            <a:t>Tuntityöskentelyn häirinnästä tulee ensisijassa aineenopettajan/ luokanohjaajan puhuttelu tai kasvatuskeskustelu ja vasta sitten jälki-istuntoa</a:t>
          </a:r>
          <a:endParaRPr lang="en-US" dirty="0">
            <a:latin typeface="+mn-lt"/>
          </a:endParaRPr>
        </a:p>
      </dgm:t>
    </dgm:pt>
    <dgm:pt modelId="{6A8670C9-28CD-4096-9508-FF4D97B0BD12}" type="parTrans" cxnId="{387A83F0-665B-4804-AC84-DADCAF6C3305}">
      <dgm:prSet/>
      <dgm:spPr/>
      <dgm:t>
        <a:bodyPr/>
        <a:lstStyle/>
        <a:p>
          <a:endParaRPr lang="en-US"/>
        </a:p>
      </dgm:t>
    </dgm:pt>
    <dgm:pt modelId="{10166081-A703-4810-BE42-1F91CA4A000E}" type="sibTrans" cxnId="{387A83F0-665B-4804-AC84-DADCAF6C3305}">
      <dgm:prSet/>
      <dgm:spPr/>
      <dgm:t>
        <a:bodyPr/>
        <a:lstStyle/>
        <a:p>
          <a:endParaRPr lang="en-US"/>
        </a:p>
      </dgm:t>
    </dgm:pt>
    <dgm:pt modelId="{61B79CA4-9657-4A8E-B97C-9E3B04092597}">
      <dgm:prSet/>
      <dgm:spPr/>
      <dgm:t>
        <a:bodyPr/>
        <a:lstStyle/>
        <a:p>
          <a:r>
            <a:rPr lang="fi-FI"/>
            <a:t>Jälki-istuntoa tulee automaattisesti lintsaamisesta, tupakoinnista(nuuska myös) ja koulualueelta poistumisesta, sekä väkivaltaisesta käytöksestä</a:t>
          </a:r>
          <a:endParaRPr lang="en-US"/>
        </a:p>
      </dgm:t>
    </dgm:pt>
    <dgm:pt modelId="{E240B397-6801-4893-80D4-AD3A069B8946}" type="parTrans" cxnId="{4FB31204-5FFA-494C-941B-F854BB027BB8}">
      <dgm:prSet/>
      <dgm:spPr/>
      <dgm:t>
        <a:bodyPr/>
        <a:lstStyle/>
        <a:p>
          <a:endParaRPr lang="en-US"/>
        </a:p>
      </dgm:t>
    </dgm:pt>
    <dgm:pt modelId="{2D00B255-D716-4E23-B700-352B21D3E991}" type="sibTrans" cxnId="{4FB31204-5FFA-494C-941B-F854BB027BB8}">
      <dgm:prSet/>
      <dgm:spPr/>
      <dgm:t>
        <a:bodyPr/>
        <a:lstStyle/>
        <a:p>
          <a:endParaRPr lang="en-US"/>
        </a:p>
      </dgm:t>
    </dgm:pt>
    <dgm:pt modelId="{290F5AAA-0B25-4A3A-95C3-A534B6771E8E}">
      <dgm:prSet/>
      <dgm:spPr/>
      <dgm:t>
        <a:bodyPr/>
        <a:lstStyle/>
        <a:p>
          <a:pPr rtl="0"/>
          <a:r>
            <a:rPr lang="fi-FI" dirty="0">
              <a:latin typeface="+mn-lt"/>
            </a:rPr>
            <a:t>Rajuimmat tapaukset ilmoitamme poliisille (väkivalta, päihteiden käyttö ja toistuva/systemaattinen kiusaaminen)</a:t>
          </a:r>
          <a:endParaRPr lang="en-US" dirty="0">
            <a:latin typeface="+mn-lt"/>
          </a:endParaRPr>
        </a:p>
      </dgm:t>
    </dgm:pt>
    <dgm:pt modelId="{24B70FB2-04A3-4D5C-B1AC-CC477D41BCA0}" type="parTrans" cxnId="{FB0EEFFB-A9C1-4B7C-BEDC-81A9E2262332}">
      <dgm:prSet/>
      <dgm:spPr/>
      <dgm:t>
        <a:bodyPr/>
        <a:lstStyle/>
        <a:p>
          <a:endParaRPr lang="en-US"/>
        </a:p>
      </dgm:t>
    </dgm:pt>
    <dgm:pt modelId="{87480725-81C8-4E7F-98AA-CE1A3157F6A1}" type="sibTrans" cxnId="{FB0EEFFB-A9C1-4B7C-BEDC-81A9E2262332}">
      <dgm:prSet/>
      <dgm:spPr/>
      <dgm:t>
        <a:bodyPr/>
        <a:lstStyle/>
        <a:p>
          <a:endParaRPr lang="en-US"/>
        </a:p>
      </dgm:t>
    </dgm:pt>
    <dgm:pt modelId="{44F18EFE-C4C4-4638-87F4-84A0430AF92E}" type="pres">
      <dgm:prSet presAssocID="{DF0FCB57-A45F-4D8A-8194-296BD8CBACF0}" presName="outerComposite" presStyleCnt="0">
        <dgm:presLayoutVars>
          <dgm:chMax val="5"/>
          <dgm:dir/>
          <dgm:resizeHandles val="exact"/>
        </dgm:presLayoutVars>
      </dgm:prSet>
      <dgm:spPr/>
    </dgm:pt>
    <dgm:pt modelId="{65256076-CAD5-4599-863D-222E6D1921DD}" type="pres">
      <dgm:prSet presAssocID="{DF0FCB57-A45F-4D8A-8194-296BD8CBACF0}" presName="dummyMaxCanvas" presStyleCnt="0">
        <dgm:presLayoutVars/>
      </dgm:prSet>
      <dgm:spPr/>
    </dgm:pt>
    <dgm:pt modelId="{6A929815-EC8A-4704-A514-959AB59FD366}" type="pres">
      <dgm:prSet presAssocID="{DF0FCB57-A45F-4D8A-8194-296BD8CBACF0}" presName="FourNodes_1" presStyleLbl="node1" presStyleIdx="0" presStyleCnt="4">
        <dgm:presLayoutVars>
          <dgm:bulletEnabled val="1"/>
        </dgm:presLayoutVars>
      </dgm:prSet>
      <dgm:spPr/>
    </dgm:pt>
    <dgm:pt modelId="{605D662B-380F-431D-868E-9116A95023EB}" type="pres">
      <dgm:prSet presAssocID="{DF0FCB57-A45F-4D8A-8194-296BD8CBACF0}" presName="FourNodes_2" presStyleLbl="node1" presStyleIdx="1" presStyleCnt="4">
        <dgm:presLayoutVars>
          <dgm:bulletEnabled val="1"/>
        </dgm:presLayoutVars>
      </dgm:prSet>
      <dgm:spPr/>
    </dgm:pt>
    <dgm:pt modelId="{43CF5BCF-3D58-4803-A23F-4C2A676EF187}" type="pres">
      <dgm:prSet presAssocID="{DF0FCB57-A45F-4D8A-8194-296BD8CBACF0}" presName="FourNodes_3" presStyleLbl="node1" presStyleIdx="2" presStyleCnt="4">
        <dgm:presLayoutVars>
          <dgm:bulletEnabled val="1"/>
        </dgm:presLayoutVars>
      </dgm:prSet>
      <dgm:spPr/>
    </dgm:pt>
    <dgm:pt modelId="{EE4999B7-480F-446E-8040-C1A00EA14F41}" type="pres">
      <dgm:prSet presAssocID="{DF0FCB57-A45F-4D8A-8194-296BD8CBACF0}" presName="FourNodes_4" presStyleLbl="node1" presStyleIdx="3" presStyleCnt="4" custLinFactNeighborX="413" custLinFactNeighborY="-284">
        <dgm:presLayoutVars>
          <dgm:bulletEnabled val="1"/>
        </dgm:presLayoutVars>
      </dgm:prSet>
      <dgm:spPr/>
    </dgm:pt>
    <dgm:pt modelId="{D483FC70-488A-4147-BA78-70BD37C1255D}" type="pres">
      <dgm:prSet presAssocID="{DF0FCB57-A45F-4D8A-8194-296BD8CBACF0}" presName="FourConn_1-2" presStyleLbl="fgAccFollowNode1" presStyleIdx="0" presStyleCnt="3">
        <dgm:presLayoutVars>
          <dgm:bulletEnabled val="1"/>
        </dgm:presLayoutVars>
      </dgm:prSet>
      <dgm:spPr/>
    </dgm:pt>
    <dgm:pt modelId="{783D4BCB-CE70-4D2A-A7DD-97B0C3FE1BFD}" type="pres">
      <dgm:prSet presAssocID="{DF0FCB57-A45F-4D8A-8194-296BD8CBACF0}" presName="FourConn_2-3" presStyleLbl="fgAccFollowNode1" presStyleIdx="1" presStyleCnt="3">
        <dgm:presLayoutVars>
          <dgm:bulletEnabled val="1"/>
        </dgm:presLayoutVars>
      </dgm:prSet>
      <dgm:spPr/>
    </dgm:pt>
    <dgm:pt modelId="{960763F7-475D-46FF-A3E0-E5C328DDB9F3}" type="pres">
      <dgm:prSet presAssocID="{DF0FCB57-A45F-4D8A-8194-296BD8CBACF0}" presName="FourConn_3-4" presStyleLbl="fgAccFollowNode1" presStyleIdx="2" presStyleCnt="3">
        <dgm:presLayoutVars>
          <dgm:bulletEnabled val="1"/>
        </dgm:presLayoutVars>
      </dgm:prSet>
      <dgm:spPr/>
    </dgm:pt>
    <dgm:pt modelId="{815CDD80-2A91-4C73-99A6-7E3338FAB49B}" type="pres">
      <dgm:prSet presAssocID="{DF0FCB57-A45F-4D8A-8194-296BD8CBACF0}" presName="FourNodes_1_text" presStyleLbl="node1" presStyleIdx="3" presStyleCnt="4">
        <dgm:presLayoutVars>
          <dgm:bulletEnabled val="1"/>
        </dgm:presLayoutVars>
      </dgm:prSet>
      <dgm:spPr/>
    </dgm:pt>
    <dgm:pt modelId="{DB3E031C-E158-4918-A7BB-17F65D8F4E95}" type="pres">
      <dgm:prSet presAssocID="{DF0FCB57-A45F-4D8A-8194-296BD8CBACF0}" presName="FourNodes_2_text" presStyleLbl="node1" presStyleIdx="3" presStyleCnt="4">
        <dgm:presLayoutVars>
          <dgm:bulletEnabled val="1"/>
        </dgm:presLayoutVars>
      </dgm:prSet>
      <dgm:spPr/>
    </dgm:pt>
    <dgm:pt modelId="{B36148B2-4BCA-4621-B7A7-DC256151C81A}" type="pres">
      <dgm:prSet presAssocID="{DF0FCB57-A45F-4D8A-8194-296BD8CBACF0}" presName="FourNodes_3_text" presStyleLbl="node1" presStyleIdx="3" presStyleCnt="4">
        <dgm:presLayoutVars>
          <dgm:bulletEnabled val="1"/>
        </dgm:presLayoutVars>
      </dgm:prSet>
      <dgm:spPr/>
    </dgm:pt>
    <dgm:pt modelId="{FA337379-DCFB-4170-8E48-4900CDC5D55E}" type="pres">
      <dgm:prSet presAssocID="{DF0FCB57-A45F-4D8A-8194-296BD8CBACF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FB31204-5FFA-494C-941B-F854BB027BB8}" srcId="{DF0FCB57-A45F-4D8A-8194-296BD8CBACF0}" destId="{61B79CA4-9657-4A8E-B97C-9E3B04092597}" srcOrd="2" destOrd="0" parTransId="{E240B397-6801-4893-80D4-AD3A069B8946}" sibTransId="{2D00B255-D716-4E23-B700-352B21D3E991}"/>
    <dgm:cxn modelId="{23066F1D-2B54-4F63-BCB6-4FDF0FD86D91}" type="presOf" srcId="{6EA5677F-8A00-4D82-A29E-294DE0B0206C}" destId="{815CDD80-2A91-4C73-99A6-7E3338FAB49B}" srcOrd="1" destOrd="0" presId="urn:microsoft.com/office/officeart/2005/8/layout/vProcess5"/>
    <dgm:cxn modelId="{8C61253C-40B6-4338-A1BB-ABBD859F0046}" srcId="{DF0FCB57-A45F-4D8A-8194-296BD8CBACF0}" destId="{6EA5677F-8A00-4D82-A29E-294DE0B0206C}" srcOrd="0" destOrd="0" parTransId="{C849C661-73D3-4B00-BD5C-023426B7E824}" sibTransId="{0E613795-F916-446C-9C3C-5BEF827E880D}"/>
    <dgm:cxn modelId="{16DC185D-496D-47CB-87D6-A58F680F86A2}" type="presOf" srcId="{290F5AAA-0B25-4A3A-95C3-A534B6771E8E}" destId="{FA337379-DCFB-4170-8E48-4900CDC5D55E}" srcOrd="1" destOrd="0" presId="urn:microsoft.com/office/officeart/2005/8/layout/vProcess5"/>
    <dgm:cxn modelId="{0927F94C-BD01-4CEA-8837-0477A2378066}" type="presOf" srcId="{9994F4AF-985E-4707-9696-522207544E9D}" destId="{605D662B-380F-431D-868E-9116A95023EB}" srcOrd="0" destOrd="0" presId="urn:microsoft.com/office/officeart/2005/8/layout/vProcess5"/>
    <dgm:cxn modelId="{795A204D-4D75-4FAC-9FF9-02F2EA3AA8C9}" type="presOf" srcId="{2D00B255-D716-4E23-B700-352B21D3E991}" destId="{960763F7-475D-46FF-A3E0-E5C328DDB9F3}" srcOrd="0" destOrd="0" presId="urn:microsoft.com/office/officeart/2005/8/layout/vProcess5"/>
    <dgm:cxn modelId="{F56DFB4E-6A72-4C5F-A73F-6D09254C8F2E}" type="presOf" srcId="{10166081-A703-4810-BE42-1F91CA4A000E}" destId="{783D4BCB-CE70-4D2A-A7DD-97B0C3FE1BFD}" srcOrd="0" destOrd="0" presId="urn:microsoft.com/office/officeart/2005/8/layout/vProcess5"/>
    <dgm:cxn modelId="{CCCCED7D-BD27-4E80-A703-C5BB1C324235}" type="presOf" srcId="{9994F4AF-985E-4707-9696-522207544E9D}" destId="{DB3E031C-E158-4918-A7BB-17F65D8F4E95}" srcOrd="1" destOrd="0" presId="urn:microsoft.com/office/officeart/2005/8/layout/vProcess5"/>
    <dgm:cxn modelId="{12329193-5865-4110-8758-54AB573DB475}" type="presOf" srcId="{DF0FCB57-A45F-4D8A-8194-296BD8CBACF0}" destId="{44F18EFE-C4C4-4638-87F4-84A0430AF92E}" srcOrd="0" destOrd="0" presId="urn:microsoft.com/office/officeart/2005/8/layout/vProcess5"/>
    <dgm:cxn modelId="{885DBC9C-1979-4C17-B6E5-6BAC5E7557BC}" type="presOf" srcId="{61B79CA4-9657-4A8E-B97C-9E3B04092597}" destId="{B36148B2-4BCA-4621-B7A7-DC256151C81A}" srcOrd="1" destOrd="0" presId="urn:microsoft.com/office/officeart/2005/8/layout/vProcess5"/>
    <dgm:cxn modelId="{8B3F17BB-A4C7-4CB3-8215-8B2CC0958EF5}" type="presOf" srcId="{290F5AAA-0B25-4A3A-95C3-A534B6771E8E}" destId="{EE4999B7-480F-446E-8040-C1A00EA14F41}" srcOrd="0" destOrd="0" presId="urn:microsoft.com/office/officeart/2005/8/layout/vProcess5"/>
    <dgm:cxn modelId="{619648E0-3B60-44FE-A49F-6F1954AEFD31}" type="presOf" srcId="{61B79CA4-9657-4A8E-B97C-9E3B04092597}" destId="{43CF5BCF-3D58-4803-A23F-4C2A676EF187}" srcOrd="0" destOrd="0" presId="urn:microsoft.com/office/officeart/2005/8/layout/vProcess5"/>
    <dgm:cxn modelId="{387A83F0-665B-4804-AC84-DADCAF6C3305}" srcId="{DF0FCB57-A45F-4D8A-8194-296BD8CBACF0}" destId="{9994F4AF-985E-4707-9696-522207544E9D}" srcOrd="1" destOrd="0" parTransId="{6A8670C9-28CD-4096-9508-FF4D97B0BD12}" sibTransId="{10166081-A703-4810-BE42-1F91CA4A000E}"/>
    <dgm:cxn modelId="{25E8D1F2-28C3-4C5D-AC3C-7473D1F36A56}" type="presOf" srcId="{0E613795-F916-446C-9C3C-5BEF827E880D}" destId="{D483FC70-488A-4147-BA78-70BD37C1255D}" srcOrd="0" destOrd="0" presId="urn:microsoft.com/office/officeart/2005/8/layout/vProcess5"/>
    <dgm:cxn modelId="{FB0EEFFB-A9C1-4B7C-BEDC-81A9E2262332}" srcId="{DF0FCB57-A45F-4D8A-8194-296BD8CBACF0}" destId="{290F5AAA-0B25-4A3A-95C3-A534B6771E8E}" srcOrd="3" destOrd="0" parTransId="{24B70FB2-04A3-4D5C-B1AC-CC477D41BCA0}" sibTransId="{87480725-81C8-4E7F-98AA-CE1A3157F6A1}"/>
    <dgm:cxn modelId="{E21248FF-3883-4540-8D20-BC2D1C4291E9}" type="presOf" srcId="{6EA5677F-8A00-4D82-A29E-294DE0B0206C}" destId="{6A929815-EC8A-4704-A514-959AB59FD366}" srcOrd="0" destOrd="0" presId="urn:microsoft.com/office/officeart/2005/8/layout/vProcess5"/>
    <dgm:cxn modelId="{E1920DEB-5F68-4F34-8676-FAB32E4739EB}" type="presParOf" srcId="{44F18EFE-C4C4-4638-87F4-84A0430AF92E}" destId="{65256076-CAD5-4599-863D-222E6D1921DD}" srcOrd="0" destOrd="0" presId="urn:microsoft.com/office/officeart/2005/8/layout/vProcess5"/>
    <dgm:cxn modelId="{F00401F5-2791-4456-90FC-96AB5D50C5E9}" type="presParOf" srcId="{44F18EFE-C4C4-4638-87F4-84A0430AF92E}" destId="{6A929815-EC8A-4704-A514-959AB59FD366}" srcOrd="1" destOrd="0" presId="urn:microsoft.com/office/officeart/2005/8/layout/vProcess5"/>
    <dgm:cxn modelId="{A6A6C243-D38A-4651-AE54-01C17C1C495C}" type="presParOf" srcId="{44F18EFE-C4C4-4638-87F4-84A0430AF92E}" destId="{605D662B-380F-431D-868E-9116A95023EB}" srcOrd="2" destOrd="0" presId="urn:microsoft.com/office/officeart/2005/8/layout/vProcess5"/>
    <dgm:cxn modelId="{3A395B9F-967B-4899-8481-1287F2ED6529}" type="presParOf" srcId="{44F18EFE-C4C4-4638-87F4-84A0430AF92E}" destId="{43CF5BCF-3D58-4803-A23F-4C2A676EF187}" srcOrd="3" destOrd="0" presId="urn:microsoft.com/office/officeart/2005/8/layout/vProcess5"/>
    <dgm:cxn modelId="{5951E763-6FEC-4E49-902C-7A0D83411357}" type="presParOf" srcId="{44F18EFE-C4C4-4638-87F4-84A0430AF92E}" destId="{EE4999B7-480F-446E-8040-C1A00EA14F41}" srcOrd="4" destOrd="0" presId="urn:microsoft.com/office/officeart/2005/8/layout/vProcess5"/>
    <dgm:cxn modelId="{A376A3C1-1C15-4EFB-B22C-3BD819369A16}" type="presParOf" srcId="{44F18EFE-C4C4-4638-87F4-84A0430AF92E}" destId="{D483FC70-488A-4147-BA78-70BD37C1255D}" srcOrd="5" destOrd="0" presId="urn:microsoft.com/office/officeart/2005/8/layout/vProcess5"/>
    <dgm:cxn modelId="{21917C3A-E6F1-4494-98BD-7B682C3B28D6}" type="presParOf" srcId="{44F18EFE-C4C4-4638-87F4-84A0430AF92E}" destId="{783D4BCB-CE70-4D2A-A7DD-97B0C3FE1BFD}" srcOrd="6" destOrd="0" presId="urn:microsoft.com/office/officeart/2005/8/layout/vProcess5"/>
    <dgm:cxn modelId="{8DA95513-17BC-41BB-9236-2A7BA9448DC9}" type="presParOf" srcId="{44F18EFE-C4C4-4638-87F4-84A0430AF92E}" destId="{960763F7-475D-46FF-A3E0-E5C328DDB9F3}" srcOrd="7" destOrd="0" presId="urn:microsoft.com/office/officeart/2005/8/layout/vProcess5"/>
    <dgm:cxn modelId="{92C68293-6460-41A9-BD44-473438EAC88E}" type="presParOf" srcId="{44F18EFE-C4C4-4638-87F4-84A0430AF92E}" destId="{815CDD80-2A91-4C73-99A6-7E3338FAB49B}" srcOrd="8" destOrd="0" presId="urn:microsoft.com/office/officeart/2005/8/layout/vProcess5"/>
    <dgm:cxn modelId="{6726C3A8-CF95-46CA-B8C1-7692D299D96C}" type="presParOf" srcId="{44F18EFE-C4C4-4638-87F4-84A0430AF92E}" destId="{DB3E031C-E158-4918-A7BB-17F65D8F4E95}" srcOrd="9" destOrd="0" presId="urn:microsoft.com/office/officeart/2005/8/layout/vProcess5"/>
    <dgm:cxn modelId="{2A04ED6A-F124-4521-AE62-2FAFB8B57A17}" type="presParOf" srcId="{44F18EFE-C4C4-4638-87F4-84A0430AF92E}" destId="{B36148B2-4BCA-4621-B7A7-DC256151C81A}" srcOrd="10" destOrd="0" presId="urn:microsoft.com/office/officeart/2005/8/layout/vProcess5"/>
    <dgm:cxn modelId="{6D6442C7-92B6-408C-B07D-5B68F57F0F01}" type="presParOf" srcId="{44F18EFE-C4C4-4638-87F4-84A0430AF92E}" destId="{FA337379-DCFB-4170-8E48-4900CDC5D55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6785-7BEC-48F8-AA9B-9159B4373776}">
      <dsp:nvSpPr>
        <dsp:cNvPr id="0" name=""/>
        <dsp:cNvSpPr/>
      </dsp:nvSpPr>
      <dsp:spPr>
        <a:xfrm>
          <a:off x="2892" y="407230"/>
          <a:ext cx="2294622" cy="1376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Yläkoulussa oppilaita </a:t>
          </a:r>
          <a:r>
            <a:rPr lang="fi-FI" sz="1800" kern="1200">
              <a:latin typeface="Gill Sans MT" panose="020B0502020104020203"/>
            </a:rPr>
            <a:t>n. 280, Opettajia  yläkoulussa n. 30</a:t>
          </a:r>
          <a:endParaRPr lang="en-US" sz="1800" kern="1200">
            <a:latin typeface="Gill Sans MT" panose="020B0502020104020203"/>
          </a:endParaRPr>
        </a:p>
      </dsp:txBody>
      <dsp:txXfrm>
        <a:off x="2892" y="407230"/>
        <a:ext cx="2294622" cy="1376773"/>
      </dsp:txXfrm>
    </dsp:sp>
    <dsp:sp modelId="{0840945A-68A5-4F51-95F0-AF07DA2C6B4E}">
      <dsp:nvSpPr>
        <dsp:cNvPr id="0" name=""/>
        <dsp:cNvSpPr/>
      </dsp:nvSpPr>
      <dsp:spPr>
        <a:xfrm>
          <a:off x="2526977" y="407230"/>
          <a:ext cx="2294622" cy="1376773"/>
        </a:xfrm>
        <a:prstGeom prst="rect">
          <a:avLst/>
        </a:prstGeom>
        <a:solidFill>
          <a:schemeClr val="accent5">
            <a:hueOff val="858672"/>
            <a:satOff val="-3769"/>
            <a:lumOff val="11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Rinnakkaisluokkia 5 per luokka-aste</a:t>
          </a:r>
          <a:endParaRPr lang="en-US" sz="1800" kern="1200" dirty="0">
            <a:latin typeface="Gill Sans MT" panose="020B0502020104020203"/>
          </a:endParaRPr>
        </a:p>
      </dsp:txBody>
      <dsp:txXfrm>
        <a:off x="2526977" y="407230"/>
        <a:ext cx="2294622" cy="1376773"/>
      </dsp:txXfrm>
    </dsp:sp>
    <dsp:sp modelId="{D8E8D873-D836-4BFD-AF17-B269ED580E98}">
      <dsp:nvSpPr>
        <dsp:cNvPr id="0" name=""/>
        <dsp:cNvSpPr/>
      </dsp:nvSpPr>
      <dsp:spPr>
        <a:xfrm>
          <a:off x="5051062" y="407230"/>
          <a:ext cx="2294622" cy="1376773"/>
        </a:xfrm>
        <a:prstGeom prst="rect">
          <a:avLst/>
        </a:prstGeom>
        <a:solidFill>
          <a:schemeClr val="accent5">
            <a:hueOff val="1717344"/>
            <a:satOff val="-7537"/>
            <a:lumOff val="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Opetustunteja 3 eri rakennuksessa: D-talossa, Sirenillä ja Viisussa</a:t>
          </a:r>
          <a:endParaRPr lang="en-US" sz="1800" kern="1200">
            <a:latin typeface="Gill Sans MT" panose="020B0502020104020203"/>
          </a:endParaRPr>
        </a:p>
      </dsp:txBody>
      <dsp:txXfrm>
        <a:off x="5051062" y="407230"/>
        <a:ext cx="2294622" cy="1376773"/>
      </dsp:txXfrm>
    </dsp:sp>
    <dsp:sp modelId="{A7071D88-4A7E-4EE1-A31B-E4AA0EAC0C31}">
      <dsp:nvSpPr>
        <dsp:cNvPr id="0" name=""/>
        <dsp:cNvSpPr/>
      </dsp:nvSpPr>
      <dsp:spPr>
        <a:xfrm>
          <a:off x="7575147" y="407230"/>
          <a:ext cx="2294622" cy="1376773"/>
        </a:xfrm>
        <a:prstGeom prst="rect">
          <a:avLst/>
        </a:prstGeom>
        <a:solidFill>
          <a:schemeClr val="accent5">
            <a:hueOff val="2576015"/>
            <a:satOff val="-11306"/>
            <a:lumOff val="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Ruokailu tapahtuu Viisussa, koulu on ns. sukkakoulu eli kengät jätetään kenkätelineisiin</a:t>
          </a:r>
          <a:endParaRPr lang="en-US" sz="1800" kern="1200">
            <a:latin typeface="Gill Sans MT" panose="020B0502020104020203"/>
          </a:endParaRPr>
        </a:p>
      </dsp:txBody>
      <dsp:txXfrm>
        <a:off x="7575147" y="407230"/>
        <a:ext cx="2294622" cy="1376773"/>
      </dsp:txXfrm>
    </dsp:sp>
    <dsp:sp modelId="{7CD85253-69A1-4171-A13A-3C17AD222CDB}">
      <dsp:nvSpPr>
        <dsp:cNvPr id="0" name=""/>
        <dsp:cNvSpPr/>
      </dsp:nvSpPr>
      <dsp:spPr>
        <a:xfrm>
          <a:off x="2892" y="2013466"/>
          <a:ext cx="2294622" cy="1376773"/>
        </a:xfrm>
        <a:prstGeom prst="rect">
          <a:avLst/>
        </a:prstGeom>
        <a:solidFill>
          <a:schemeClr val="accent5">
            <a:hueOff val="3434687"/>
            <a:satOff val="-15074"/>
            <a:lumOff val="4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Sirenillä 1. kerroksessa </a:t>
          </a:r>
          <a:r>
            <a:rPr lang="fi-FI" sz="1800" kern="1200" err="1">
              <a:latin typeface="Gill Sans MT" panose="020B0502020104020203"/>
            </a:rPr>
            <a:t>ko</a:t>
          </a:r>
          <a:r>
            <a:rPr lang="fi-FI" sz="1800" kern="1200">
              <a:latin typeface="Gill Sans MT" panose="020B0502020104020203"/>
            </a:rPr>
            <a:t>, bi, </a:t>
          </a:r>
          <a:r>
            <a:rPr lang="fi-FI" sz="1800" kern="1200" err="1">
              <a:latin typeface="Gill Sans MT" panose="020B0502020104020203"/>
            </a:rPr>
            <a:t>ge</a:t>
          </a:r>
          <a:r>
            <a:rPr lang="fi-FI" sz="1800" kern="1200">
              <a:latin typeface="Gill Sans MT" panose="020B0502020104020203"/>
            </a:rPr>
            <a:t>, </a:t>
          </a:r>
          <a:r>
            <a:rPr lang="fi-FI" sz="1800" kern="1200" err="1">
              <a:latin typeface="Gill Sans MT" panose="020B0502020104020203"/>
            </a:rPr>
            <a:t>tt</a:t>
          </a:r>
          <a:r>
            <a:rPr lang="fi-FI" sz="1800" kern="1200">
              <a:latin typeface="Gill Sans MT" panose="020B0502020104020203"/>
            </a:rPr>
            <a:t>, hi, </a:t>
          </a:r>
          <a:r>
            <a:rPr lang="fi-FI" sz="1800" kern="1200" err="1">
              <a:latin typeface="Gill Sans MT" panose="020B0502020104020203"/>
            </a:rPr>
            <a:t>yh</a:t>
          </a:r>
          <a:r>
            <a:rPr lang="fi-FI" sz="1800" kern="1200">
              <a:latin typeface="Gill Sans MT" panose="020B0502020104020203"/>
            </a:rPr>
            <a:t>, </a:t>
          </a:r>
          <a:r>
            <a:rPr lang="fi-FI" sz="1800" kern="1200" err="1">
              <a:latin typeface="Gill Sans MT" panose="020B0502020104020203"/>
            </a:rPr>
            <a:t>ue</a:t>
          </a:r>
          <a:r>
            <a:rPr lang="fi-FI" sz="1800" kern="1200">
              <a:latin typeface="Gill Sans MT" panose="020B0502020104020203"/>
            </a:rPr>
            <a:t>/</a:t>
          </a:r>
          <a:r>
            <a:rPr lang="fi-FI" sz="1800" kern="1200" err="1">
              <a:latin typeface="Gill Sans MT" panose="020B0502020104020203"/>
            </a:rPr>
            <a:t>uo</a:t>
          </a:r>
          <a:r>
            <a:rPr lang="fi-FI" sz="1800" kern="1200">
              <a:latin typeface="Gill Sans MT" panose="020B0502020104020203"/>
            </a:rPr>
            <a:t> </a:t>
          </a:r>
        </a:p>
      </dsp:txBody>
      <dsp:txXfrm>
        <a:off x="2892" y="2013466"/>
        <a:ext cx="2294622" cy="1376773"/>
      </dsp:txXfrm>
    </dsp:sp>
    <dsp:sp modelId="{992085D4-0CF8-4F96-A112-4B119CD1D516}">
      <dsp:nvSpPr>
        <dsp:cNvPr id="0" name=""/>
        <dsp:cNvSpPr/>
      </dsp:nvSpPr>
      <dsp:spPr>
        <a:xfrm>
          <a:off x="2526977" y="2013466"/>
          <a:ext cx="2294622" cy="1376773"/>
        </a:xfrm>
        <a:prstGeom prst="rect">
          <a:avLst/>
        </a:prstGeom>
        <a:solidFill>
          <a:schemeClr val="accent5">
            <a:hueOff val="4293359"/>
            <a:satOff val="-18843"/>
            <a:lumOff val="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2. kerroksessa, opo, kuraattori, rehtori, apulaisrehtori, erityisopetus, opehuone, kuvis</a:t>
          </a:r>
        </a:p>
      </dsp:txBody>
      <dsp:txXfrm>
        <a:off x="2526977" y="2013466"/>
        <a:ext cx="2294622" cy="1376773"/>
      </dsp:txXfrm>
    </dsp:sp>
    <dsp:sp modelId="{B0A98141-A28B-44A2-B594-36CDEC69ED44}">
      <dsp:nvSpPr>
        <dsp:cNvPr id="0" name=""/>
        <dsp:cNvSpPr/>
      </dsp:nvSpPr>
      <dsp:spPr>
        <a:xfrm>
          <a:off x="5051062" y="2013466"/>
          <a:ext cx="2294622" cy="1376773"/>
        </a:xfrm>
        <a:prstGeom prst="rect">
          <a:avLst/>
        </a:prstGeom>
        <a:solidFill>
          <a:schemeClr val="accent5">
            <a:hueOff val="5152031"/>
            <a:satOff val="-22611"/>
            <a:lumOff val="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3. kerroksessa atk-tila, kielet, tekstiilityö, D-talossa ma, fy ja ke ja tn </a:t>
          </a:r>
          <a:endParaRPr lang="fi-FI" sz="1800" kern="1200" dirty="0"/>
        </a:p>
      </dsp:txBody>
      <dsp:txXfrm>
        <a:off x="5051062" y="2013466"/>
        <a:ext cx="2294622" cy="1376773"/>
      </dsp:txXfrm>
    </dsp:sp>
    <dsp:sp modelId="{07885CCC-E2ED-41EA-901C-92E39B0E17C7}">
      <dsp:nvSpPr>
        <dsp:cNvPr id="0" name=""/>
        <dsp:cNvSpPr/>
      </dsp:nvSpPr>
      <dsp:spPr>
        <a:xfrm>
          <a:off x="7575147" y="2013466"/>
          <a:ext cx="2294622" cy="1376773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Gill Sans MT" panose="020B0502020104020203"/>
            </a:rPr>
            <a:t>Viisussa musiikki, ruokailu</a:t>
          </a:r>
          <a:endParaRPr lang="fi-FI" sz="1800" kern="1200" dirty="0">
            <a:latin typeface="Gill Sans MT" panose="020B0502020104020203"/>
          </a:endParaRPr>
        </a:p>
      </dsp:txBody>
      <dsp:txXfrm>
        <a:off x="7575147" y="2013466"/>
        <a:ext cx="2294622" cy="1376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E7AB9-87C8-4C45-968D-3AA6FBF5BA09}">
      <dsp:nvSpPr>
        <dsp:cNvPr id="0" name=""/>
        <dsp:cNvSpPr/>
      </dsp:nvSpPr>
      <dsp:spPr>
        <a:xfrm>
          <a:off x="0" y="122156"/>
          <a:ext cx="7859486" cy="1062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Kasiluokan keväällä valitaan tukioppilaat (tulevat 9 </a:t>
          </a:r>
          <a:r>
            <a:rPr lang="fi-FI" sz="1500" kern="1200" dirty="0" err="1"/>
            <a:t>lk</a:t>
          </a:r>
          <a:r>
            <a:rPr lang="fi-FI" sz="1500" kern="1200" dirty="0"/>
            <a:t> </a:t>
          </a:r>
          <a:r>
            <a:rPr lang="fi-FI" sz="1500" kern="1200" dirty="0" err="1"/>
            <a:t>tukarit</a:t>
          </a:r>
          <a:r>
            <a:rPr lang="fi-FI" sz="1500" kern="1200" dirty="0"/>
            <a:t>), jotka ovat keväällä tutustuttamassa kuutoset yläkouluun</a:t>
          </a:r>
          <a:endParaRPr lang="en-US" sz="1500" kern="1200" dirty="0"/>
        </a:p>
      </dsp:txBody>
      <dsp:txXfrm>
        <a:off x="51885" y="174041"/>
        <a:ext cx="7755716" cy="959101"/>
      </dsp:txXfrm>
    </dsp:sp>
    <dsp:sp modelId="{F57E78DB-A0E4-4593-893A-A15B8052D146}">
      <dsp:nvSpPr>
        <dsp:cNvPr id="0" name=""/>
        <dsp:cNvSpPr/>
      </dsp:nvSpPr>
      <dsp:spPr>
        <a:xfrm>
          <a:off x="0" y="1199993"/>
          <a:ext cx="7859486" cy="1062871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Jokaiselle luokalle valitaan ns. </a:t>
          </a:r>
          <a:r>
            <a:rPr lang="fi-FI" sz="1500" kern="1200" dirty="0" err="1"/>
            <a:t>kummitukarit</a:t>
          </a:r>
          <a:r>
            <a:rPr lang="fi-FI" sz="1500" kern="1200" dirty="0"/>
            <a:t>, jotka ovat mukana auttamassa ja tukemassa seiskaluokkalaisten yläkouluun ja omaan luokkaan sopeutumisessa</a:t>
          </a:r>
          <a:endParaRPr lang="en-US" sz="1500" kern="1200" dirty="0"/>
        </a:p>
      </dsp:txBody>
      <dsp:txXfrm>
        <a:off x="51885" y="1251878"/>
        <a:ext cx="7755716" cy="959101"/>
      </dsp:txXfrm>
    </dsp:sp>
    <dsp:sp modelId="{A964262B-B372-42C4-9B71-E5D9EA0EA7B9}">
      <dsp:nvSpPr>
        <dsp:cNvPr id="0" name=""/>
        <dsp:cNvSpPr/>
      </dsp:nvSpPr>
      <dsp:spPr>
        <a:xfrm>
          <a:off x="0" y="2306065"/>
          <a:ext cx="7859486" cy="1062871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9lk:n tukioppilaat ovat mukana seiskojen </a:t>
          </a:r>
          <a:r>
            <a:rPr lang="fi-FI" sz="1500" kern="1200" dirty="0" err="1"/>
            <a:t>ryhmäytyspäivissä</a:t>
          </a:r>
          <a:r>
            <a:rPr lang="fi-FI" sz="1500" kern="1200" dirty="0"/>
            <a:t> ja he pitävät joka jaksossa </a:t>
          </a:r>
          <a:r>
            <a:rPr lang="fi-FI" sz="1500" kern="1200" dirty="0" err="1"/>
            <a:t>tukaritunteja</a:t>
          </a:r>
          <a:r>
            <a:rPr lang="fi-FI" sz="1500" kern="1200" dirty="0"/>
            <a:t> seiskoille.</a:t>
          </a:r>
          <a:endParaRPr lang="en-US" sz="1500" kern="1200" dirty="0"/>
        </a:p>
      </dsp:txBody>
      <dsp:txXfrm>
        <a:off x="51885" y="2357950"/>
        <a:ext cx="7755716" cy="959101"/>
      </dsp:txXfrm>
    </dsp:sp>
    <dsp:sp modelId="{249F8A7D-7083-4324-9270-3AC5C194252A}">
      <dsp:nvSpPr>
        <dsp:cNvPr id="0" name=""/>
        <dsp:cNvSpPr/>
      </dsp:nvSpPr>
      <dsp:spPr>
        <a:xfrm>
          <a:off x="0" y="3412137"/>
          <a:ext cx="7859486" cy="1062871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Lisäksi tukioppilaat toimivat vertaistukena eli tukioppilaiden kanssa voi tulla juttelemaan välitunnilla ja kysyä heiltä matalalla kynnyksellä neuvoa tai apua. Mikäli mieltä askarruttavat asiat ovat sellaisia, että niihin tarvitaan aikuisen apua,  </a:t>
          </a:r>
          <a:r>
            <a:rPr lang="fi-FI" sz="1500" kern="1200" dirty="0" err="1"/>
            <a:t>tukarit</a:t>
          </a:r>
          <a:r>
            <a:rPr lang="fi-FI" sz="1500" kern="1200" dirty="0"/>
            <a:t> ohjaavat oppilaan juttelemaan opolle tai kuraattorille</a:t>
          </a:r>
          <a:endParaRPr lang="en-US" sz="1500" kern="1200" dirty="0"/>
        </a:p>
      </dsp:txBody>
      <dsp:txXfrm>
        <a:off x="51885" y="3464022"/>
        <a:ext cx="7755716" cy="959101"/>
      </dsp:txXfrm>
    </dsp:sp>
    <dsp:sp modelId="{22FEC56E-9D3B-4302-9A0C-7E68F23155E9}">
      <dsp:nvSpPr>
        <dsp:cNvPr id="0" name=""/>
        <dsp:cNvSpPr/>
      </dsp:nvSpPr>
      <dsp:spPr>
        <a:xfrm>
          <a:off x="0" y="4518209"/>
          <a:ext cx="7859486" cy="1062871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Tukioppilaat järjestävät myös mahdollisuuksien mukaan erilaisia tempauksia, johon koko yläkoulu voi osallistua, esim. Ystävänpäivänä tai joululoman kynnyksellä.</a:t>
          </a:r>
          <a:endParaRPr lang="en-US" sz="1500" kern="1200" dirty="0"/>
        </a:p>
      </dsp:txBody>
      <dsp:txXfrm>
        <a:off x="51885" y="4570094"/>
        <a:ext cx="7755716" cy="959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65BF6-488F-47D6-97C6-4D5EBF8CA73F}">
      <dsp:nvSpPr>
        <dsp:cNvPr id="0" name=""/>
        <dsp:cNvSpPr/>
      </dsp:nvSpPr>
      <dsp:spPr>
        <a:xfrm>
          <a:off x="0" y="0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Uudet seiskat tulevat olemaan</a:t>
          </a:r>
          <a:r>
            <a:rPr lang="fi-FI" sz="1400" b="1" kern="1200">
              <a:latin typeface="Gill Sans MT" panose="020B0502020104020203"/>
            </a:rPr>
            <a:t> 5</a:t>
          </a:r>
          <a:r>
            <a:rPr lang="fi-FI" sz="1400" b="1" kern="1200"/>
            <a:t> rinnakkaisluokalla, n.</a:t>
          </a:r>
          <a:r>
            <a:rPr lang="fi-FI" sz="1400" b="1" kern="1200">
              <a:latin typeface="Gill Sans MT" panose="020B0502020104020203"/>
            </a:rPr>
            <a:t> 18-20</a:t>
          </a:r>
          <a:r>
            <a:rPr lang="fi-FI" sz="1400" b="1" kern="1200"/>
            <a:t> oppilasta per luokka riippuen luokkamääristä. Oppilaita tulossa seiskoille tällä hetkellä n. 90 oppilasta.</a:t>
          </a:r>
          <a:endParaRPr lang="en-US" sz="1400" b="1" kern="1200" dirty="0"/>
        </a:p>
      </dsp:txBody>
      <dsp:txXfrm>
        <a:off x="22746" y="22746"/>
        <a:ext cx="7752669" cy="731121"/>
      </dsp:txXfrm>
    </dsp:sp>
    <dsp:sp modelId="{54613403-EA95-47A0-B507-C37EE8673648}">
      <dsp:nvSpPr>
        <dsp:cNvPr id="0" name=""/>
        <dsp:cNvSpPr/>
      </dsp:nvSpPr>
      <dsp:spPr>
        <a:xfrm>
          <a:off x="724966" y="917816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Liikuntatunnit ovat yleensä luokittain eli </a:t>
          </a:r>
          <a:r>
            <a:rPr lang="fi-FI" sz="1400" b="1" kern="1200" baseline="0" dirty="0"/>
            <a:t>sekaryhmänä</a:t>
          </a:r>
          <a:endParaRPr lang="en-US" sz="1400" b="1" kern="1200" baseline="0" dirty="0"/>
        </a:p>
      </dsp:txBody>
      <dsp:txXfrm>
        <a:off x="747712" y="940562"/>
        <a:ext cx="7381062" cy="731121"/>
      </dsp:txXfrm>
    </dsp:sp>
    <dsp:sp modelId="{5C86458A-A6AB-440C-A7F2-013DBB53DB5E}">
      <dsp:nvSpPr>
        <dsp:cNvPr id="0" name=""/>
        <dsp:cNvSpPr/>
      </dsp:nvSpPr>
      <dsp:spPr>
        <a:xfrm>
          <a:off x="1439113" y="1835632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latin typeface="+mn-lt"/>
            </a:rPr>
            <a:t>Luokkien koostumukseen vaikuttaa moni asia kuten oppilaan asuinpaikka  (mm. kyydityksen tarve, uskonnonopetus/et-opetusryhmä, erityistuen tarve)</a:t>
          </a:r>
          <a:endParaRPr lang="en-US" sz="1400" b="1" kern="1200" dirty="0">
            <a:latin typeface="+mn-lt"/>
          </a:endParaRPr>
        </a:p>
      </dsp:txBody>
      <dsp:txXfrm>
        <a:off x="1461859" y="1858378"/>
        <a:ext cx="7391882" cy="731121"/>
      </dsp:txXfrm>
    </dsp:sp>
    <dsp:sp modelId="{A93FB972-D009-47E8-8613-622C7865B76C}">
      <dsp:nvSpPr>
        <dsp:cNvPr id="0" name=""/>
        <dsp:cNvSpPr/>
      </dsp:nvSpPr>
      <dsp:spPr>
        <a:xfrm>
          <a:off x="2164079" y="2753448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latin typeface="Gill Sans MT" panose="020B0502020104020203"/>
            </a:rPr>
            <a:t>Luokkiin</a:t>
          </a:r>
          <a:r>
            <a:rPr lang="fi-FI" sz="1400" b="1" kern="1200"/>
            <a:t> oppilaat sijoitetaan </a:t>
          </a:r>
          <a:r>
            <a:rPr lang="fi-FI" sz="1400" b="0" kern="1200"/>
            <a:t>alakoulun opettajien näkemysten ja yläkoulun oppilashuollon tekemän hahmotelman pohjalta</a:t>
          </a:r>
          <a:r>
            <a:rPr lang="fi-FI" sz="1400" b="1" kern="1200"/>
            <a:t>, kukaan ei tule yksin entisestä luokasta uuteen yläkoulun luokkaan</a:t>
          </a:r>
          <a:endParaRPr lang="fi-FI" sz="1400" b="1" kern="1200" dirty="0"/>
        </a:p>
      </dsp:txBody>
      <dsp:txXfrm>
        <a:off x="2186825" y="2776194"/>
        <a:ext cx="7381062" cy="731121"/>
      </dsp:txXfrm>
    </dsp:sp>
    <dsp:sp modelId="{E2AE1807-ED39-45B3-8896-C999F899522D}">
      <dsp:nvSpPr>
        <dsp:cNvPr id="0" name=""/>
        <dsp:cNvSpPr/>
      </dsp:nvSpPr>
      <dsp:spPr>
        <a:xfrm>
          <a:off x="8151521" y="594815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265101" y="594815"/>
        <a:ext cx="277638" cy="379860"/>
      </dsp:txXfrm>
    </dsp:sp>
    <dsp:sp modelId="{40127B6E-7953-4CF8-8236-BF50171742CA}">
      <dsp:nvSpPr>
        <dsp:cNvPr id="0" name=""/>
        <dsp:cNvSpPr/>
      </dsp:nvSpPr>
      <dsp:spPr>
        <a:xfrm>
          <a:off x="8876487" y="1512631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0067" y="1512631"/>
        <a:ext cx="277638" cy="379860"/>
      </dsp:txXfrm>
    </dsp:sp>
    <dsp:sp modelId="{83F6CACB-300F-4068-B3AD-F87010C2CE23}">
      <dsp:nvSpPr>
        <dsp:cNvPr id="0" name=""/>
        <dsp:cNvSpPr/>
      </dsp:nvSpPr>
      <dsp:spPr>
        <a:xfrm>
          <a:off x="9590634" y="2430447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704214" y="2430447"/>
        <a:ext cx="277638" cy="379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305CD-6F58-4D9D-9BA1-5353CF03A1CA}">
      <dsp:nvSpPr>
        <dsp:cNvPr id="0" name=""/>
        <dsp:cNvSpPr/>
      </dsp:nvSpPr>
      <dsp:spPr>
        <a:xfrm>
          <a:off x="0" y="463"/>
          <a:ext cx="98726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89201-406C-4EE3-8290-F60FFE19ED6C}">
      <dsp:nvSpPr>
        <dsp:cNvPr id="0" name=""/>
        <dsp:cNvSpPr/>
      </dsp:nvSpPr>
      <dsp:spPr>
        <a:xfrm>
          <a:off x="0" y="463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Koulu alkaa klo 8:15 (aamunavaus 5 min) 1. tunti klo 8.20-9.05</a:t>
          </a:r>
          <a:endParaRPr lang="en-US" sz="1700" kern="1200" dirty="0"/>
        </a:p>
      </dsp:txBody>
      <dsp:txXfrm>
        <a:off x="0" y="463"/>
        <a:ext cx="9872663" cy="421838"/>
      </dsp:txXfrm>
    </dsp:sp>
    <dsp:sp modelId="{1E30D805-6334-4A7F-814E-EBD34B028E8C}">
      <dsp:nvSpPr>
        <dsp:cNvPr id="0" name=""/>
        <dsp:cNvSpPr/>
      </dsp:nvSpPr>
      <dsp:spPr>
        <a:xfrm>
          <a:off x="0" y="422301"/>
          <a:ext cx="9872663" cy="0"/>
        </a:xfrm>
        <a:prstGeom prst="line">
          <a:avLst/>
        </a:prstGeom>
        <a:solidFill>
          <a:schemeClr val="accent2">
            <a:hueOff val="14180"/>
            <a:satOff val="1630"/>
            <a:lumOff val="-1299"/>
            <a:alphaOff val="0"/>
          </a:schemeClr>
        </a:solidFill>
        <a:ln w="12700" cap="flat" cmpd="sng" algn="ctr">
          <a:solidFill>
            <a:schemeClr val="accent2">
              <a:hueOff val="14180"/>
              <a:satOff val="1630"/>
              <a:lumOff val="-1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F4839-126F-485B-9A2C-958F1C583F68}">
      <dsp:nvSpPr>
        <dsp:cNvPr id="0" name=""/>
        <dsp:cNvSpPr/>
      </dsp:nvSpPr>
      <dsp:spPr>
        <a:xfrm>
          <a:off x="0" y="422301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2. tunti klo 9.10-9.55 (5 min aikaa siirtyä toiselle tunnille/luokkaan)</a:t>
          </a:r>
          <a:endParaRPr lang="en-US" sz="1700" kern="1200"/>
        </a:p>
      </dsp:txBody>
      <dsp:txXfrm>
        <a:off x="0" y="422301"/>
        <a:ext cx="9872663" cy="421838"/>
      </dsp:txXfrm>
    </dsp:sp>
    <dsp:sp modelId="{A7D4C617-9665-432B-9F95-C4B55D5311F0}">
      <dsp:nvSpPr>
        <dsp:cNvPr id="0" name=""/>
        <dsp:cNvSpPr/>
      </dsp:nvSpPr>
      <dsp:spPr>
        <a:xfrm>
          <a:off x="0" y="844139"/>
          <a:ext cx="9872663" cy="0"/>
        </a:xfrm>
        <a:prstGeom prst="line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FF569-E10F-483C-88F0-69DDBDB2A489}">
      <dsp:nvSpPr>
        <dsp:cNvPr id="0" name=""/>
        <dsp:cNvSpPr/>
      </dsp:nvSpPr>
      <dsp:spPr>
        <a:xfrm>
          <a:off x="0" y="844139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VÄLITUNTI 9.55-10.10</a:t>
          </a:r>
          <a:endParaRPr lang="en-US" sz="1700" kern="1200"/>
        </a:p>
      </dsp:txBody>
      <dsp:txXfrm>
        <a:off x="0" y="844139"/>
        <a:ext cx="9872663" cy="421838"/>
      </dsp:txXfrm>
    </dsp:sp>
    <dsp:sp modelId="{19D7A1C1-4C98-40CA-9A17-77F8644236D1}">
      <dsp:nvSpPr>
        <dsp:cNvPr id="0" name=""/>
        <dsp:cNvSpPr/>
      </dsp:nvSpPr>
      <dsp:spPr>
        <a:xfrm>
          <a:off x="0" y="1265977"/>
          <a:ext cx="9872663" cy="0"/>
        </a:xfrm>
        <a:prstGeom prst="line">
          <a:avLst/>
        </a:prstGeom>
        <a:solidFill>
          <a:schemeClr val="accent2">
            <a:hueOff val="42540"/>
            <a:satOff val="4890"/>
            <a:lumOff val="-3897"/>
            <a:alphaOff val="0"/>
          </a:schemeClr>
        </a:solidFill>
        <a:ln w="12700" cap="flat" cmpd="sng" algn="ctr">
          <a:solidFill>
            <a:schemeClr val="accent2">
              <a:hueOff val="42540"/>
              <a:satOff val="4890"/>
              <a:lumOff val="-3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9BBA3-295F-4EF7-AC3B-610F0E84647F}">
      <dsp:nvSpPr>
        <dsp:cNvPr id="0" name=""/>
        <dsp:cNvSpPr/>
      </dsp:nvSpPr>
      <dsp:spPr>
        <a:xfrm>
          <a:off x="0" y="1265977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3.tunti klo 10.10-10-10.55</a:t>
          </a:r>
          <a:endParaRPr lang="en-US" sz="1700" kern="1200"/>
        </a:p>
      </dsp:txBody>
      <dsp:txXfrm>
        <a:off x="0" y="1265977"/>
        <a:ext cx="9872663" cy="421838"/>
      </dsp:txXfrm>
    </dsp:sp>
    <dsp:sp modelId="{6B5A752F-7D6A-430B-B935-C672804040E2}">
      <dsp:nvSpPr>
        <dsp:cNvPr id="0" name=""/>
        <dsp:cNvSpPr/>
      </dsp:nvSpPr>
      <dsp:spPr>
        <a:xfrm>
          <a:off x="0" y="1687815"/>
          <a:ext cx="9872663" cy="0"/>
        </a:xfrm>
        <a:prstGeom prst="line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1168F-67FF-4FB3-BCA3-688261D8BDC0}">
      <dsp:nvSpPr>
        <dsp:cNvPr id="0" name=""/>
        <dsp:cNvSpPr/>
      </dsp:nvSpPr>
      <dsp:spPr>
        <a:xfrm>
          <a:off x="0" y="1687815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4. tunti klo 11.00-11.45 ruokailu 11.45-12.10 tai ruokailu  klo 11.00-11.25 ja 4. tunti klo 11.25-12.10</a:t>
          </a:r>
          <a:endParaRPr lang="en-US" sz="1700" kern="1200"/>
        </a:p>
      </dsp:txBody>
      <dsp:txXfrm>
        <a:off x="0" y="1687815"/>
        <a:ext cx="9872663" cy="421838"/>
      </dsp:txXfrm>
    </dsp:sp>
    <dsp:sp modelId="{2B573502-69CB-4005-823A-2D8E7286234E}">
      <dsp:nvSpPr>
        <dsp:cNvPr id="0" name=""/>
        <dsp:cNvSpPr/>
      </dsp:nvSpPr>
      <dsp:spPr>
        <a:xfrm>
          <a:off x="0" y="2109654"/>
          <a:ext cx="9872663" cy="0"/>
        </a:xfrm>
        <a:prstGeom prst="line">
          <a:avLst/>
        </a:prstGeom>
        <a:solidFill>
          <a:schemeClr val="accent2">
            <a:hueOff val="70900"/>
            <a:satOff val="8149"/>
            <a:lumOff val="-6496"/>
            <a:alphaOff val="0"/>
          </a:schemeClr>
        </a:solidFill>
        <a:ln w="12700" cap="flat" cmpd="sng" algn="ctr">
          <a:solidFill>
            <a:schemeClr val="accent2">
              <a:hueOff val="70900"/>
              <a:satOff val="8149"/>
              <a:lumOff val="-6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47FC4-293E-47F2-BDFD-7D21A310BCE4}">
      <dsp:nvSpPr>
        <dsp:cNvPr id="0" name=""/>
        <dsp:cNvSpPr/>
      </dsp:nvSpPr>
      <dsp:spPr>
        <a:xfrm>
          <a:off x="0" y="2109654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5. tunti klo 12.15-13.00</a:t>
          </a:r>
          <a:endParaRPr lang="en-US" sz="1700" kern="1200"/>
        </a:p>
      </dsp:txBody>
      <dsp:txXfrm>
        <a:off x="0" y="2109654"/>
        <a:ext cx="9872663" cy="421838"/>
      </dsp:txXfrm>
    </dsp:sp>
    <dsp:sp modelId="{3F242E82-E3B6-4A68-BB6B-3952E38F5677}">
      <dsp:nvSpPr>
        <dsp:cNvPr id="0" name=""/>
        <dsp:cNvSpPr/>
      </dsp:nvSpPr>
      <dsp:spPr>
        <a:xfrm>
          <a:off x="0" y="2531492"/>
          <a:ext cx="9872663" cy="0"/>
        </a:xfrm>
        <a:prstGeom prst="line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FCA2F-E6A7-49DC-96C1-F4E70C65D8C0}">
      <dsp:nvSpPr>
        <dsp:cNvPr id="0" name=""/>
        <dsp:cNvSpPr/>
      </dsp:nvSpPr>
      <dsp:spPr>
        <a:xfrm>
          <a:off x="0" y="2531492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VÄLITUNTI 13.00-13.15</a:t>
          </a:r>
          <a:endParaRPr lang="en-US" sz="1700" kern="1200"/>
        </a:p>
      </dsp:txBody>
      <dsp:txXfrm>
        <a:off x="0" y="2531492"/>
        <a:ext cx="9872663" cy="421838"/>
      </dsp:txXfrm>
    </dsp:sp>
    <dsp:sp modelId="{0E08E540-0D95-4B32-B3B2-F17C04982E84}">
      <dsp:nvSpPr>
        <dsp:cNvPr id="0" name=""/>
        <dsp:cNvSpPr/>
      </dsp:nvSpPr>
      <dsp:spPr>
        <a:xfrm>
          <a:off x="0" y="2953330"/>
          <a:ext cx="9872663" cy="0"/>
        </a:xfrm>
        <a:prstGeom prst="line">
          <a:avLst/>
        </a:prstGeom>
        <a:solidFill>
          <a:schemeClr val="accent2">
            <a:hueOff val="99259"/>
            <a:satOff val="11409"/>
            <a:lumOff val="-9094"/>
            <a:alphaOff val="0"/>
          </a:schemeClr>
        </a:solidFill>
        <a:ln w="12700" cap="flat" cmpd="sng" algn="ctr">
          <a:solidFill>
            <a:schemeClr val="accent2">
              <a:hueOff val="99259"/>
              <a:satOff val="11409"/>
              <a:lumOff val="-90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B1EE5-12B9-452D-BF2D-DF535B57F7FB}">
      <dsp:nvSpPr>
        <dsp:cNvPr id="0" name=""/>
        <dsp:cNvSpPr/>
      </dsp:nvSpPr>
      <dsp:spPr>
        <a:xfrm>
          <a:off x="0" y="2953330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6. tunti klo 13.15-14.00 (5 min aikaa siirtyä toiselle tunnille/luokkaan)</a:t>
          </a:r>
          <a:endParaRPr lang="en-US" sz="1700" kern="1200"/>
        </a:p>
      </dsp:txBody>
      <dsp:txXfrm>
        <a:off x="0" y="2953330"/>
        <a:ext cx="9872663" cy="421838"/>
      </dsp:txXfrm>
    </dsp:sp>
    <dsp:sp modelId="{0B2E8C99-D980-4BE0-BFDA-9CBB198DB9C5}">
      <dsp:nvSpPr>
        <dsp:cNvPr id="0" name=""/>
        <dsp:cNvSpPr/>
      </dsp:nvSpPr>
      <dsp:spPr>
        <a:xfrm>
          <a:off x="0" y="3375168"/>
          <a:ext cx="9872663" cy="0"/>
        </a:xfrm>
        <a:prstGeom prst="line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E033C-0108-4CDB-85B7-0A434E494B88}">
      <dsp:nvSpPr>
        <dsp:cNvPr id="0" name=""/>
        <dsp:cNvSpPr/>
      </dsp:nvSpPr>
      <dsp:spPr>
        <a:xfrm>
          <a:off x="0" y="3375168"/>
          <a:ext cx="9872663" cy="42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7. tunti klo 14.05-14.50</a:t>
          </a:r>
          <a:endParaRPr lang="en-US" sz="1700" kern="1200"/>
        </a:p>
      </dsp:txBody>
      <dsp:txXfrm>
        <a:off x="0" y="3375168"/>
        <a:ext cx="9872663" cy="421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E705-1969-4485-A022-1A27ECCA44BD}">
      <dsp:nvSpPr>
        <dsp:cNvPr id="0" name=""/>
        <dsp:cNvSpPr/>
      </dsp:nvSpPr>
      <dsp:spPr>
        <a:xfrm>
          <a:off x="2999046" y="752704"/>
          <a:ext cx="579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2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3406" y="795375"/>
        <a:ext cx="30490" cy="6098"/>
      </dsp:txXfrm>
    </dsp:sp>
    <dsp:sp modelId="{2189AC8E-0E0D-462B-9846-4ADAF25BA358}">
      <dsp:nvSpPr>
        <dsp:cNvPr id="0" name=""/>
        <dsp:cNvSpPr/>
      </dsp:nvSpPr>
      <dsp:spPr>
        <a:xfrm>
          <a:off x="349496" y="3019"/>
          <a:ext cx="2651349" cy="1590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8" tIns="136372" rIns="129918" bIns="1363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Oppitunneille ja ruokailuun siirrytään omatoimisesti</a:t>
          </a:r>
          <a:endParaRPr lang="en-US" sz="1500" kern="1200"/>
        </a:p>
      </dsp:txBody>
      <dsp:txXfrm>
        <a:off x="349496" y="3019"/>
        <a:ext cx="2651349" cy="1590809"/>
      </dsp:txXfrm>
    </dsp:sp>
    <dsp:sp modelId="{6CC4D3F8-99E7-4F3D-BABC-F8E86596AC10}">
      <dsp:nvSpPr>
        <dsp:cNvPr id="0" name=""/>
        <dsp:cNvSpPr/>
      </dsp:nvSpPr>
      <dsp:spPr>
        <a:xfrm>
          <a:off x="6260206" y="752704"/>
          <a:ext cx="579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21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34566" y="795375"/>
        <a:ext cx="30490" cy="6098"/>
      </dsp:txXfrm>
    </dsp:sp>
    <dsp:sp modelId="{94394CA3-13F5-4FCB-944B-06EC33785464}">
      <dsp:nvSpPr>
        <dsp:cNvPr id="0" name=""/>
        <dsp:cNvSpPr/>
      </dsp:nvSpPr>
      <dsp:spPr>
        <a:xfrm>
          <a:off x="3610656" y="3019"/>
          <a:ext cx="2651349" cy="1590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8" tIns="136372" rIns="129918" bIns="136372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Omaa puhelinta saa pitää koulussa välitunneilla, tunneilla opettajan ohjeiden mukaisesti</a:t>
          </a:r>
          <a:r>
            <a:rPr lang="fi-FI" sz="1500" kern="1200">
              <a:latin typeface="Gill Sans MT" panose="020B0502020104020203"/>
            </a:rPr>
            <a:t>, puhelinparkki käytössä</a:t>
          </a:r>
          <a:endParaRPr lang="en-US" sz="1500" kern="1200"/>
        </a:p>
      </dsp:txBody>
      <dsp:txXfrm>
        <a:off x="3610656" y="3019"/>
        <a:ext cx="2651349" cy="1590809"/>
      </dsp:txXfrm>
    </dsp:sp>
    <dsp:sp modelId="{C868B1CC-7A52-481E-8A5A-4699328EE203}">
      <dsp:nvSpPr>
        <dsp:cNvPr id="0" name=""/>
        <dsp:cNvSpPr/>
      </dsp:nvSpPr>
      <dsp:spPr>
        <a:xfrm>
          <a:off x="1675171" y="1592029"/>
          <a:ext cx="6522320" cy="579210"/>
        </a:xfrm>
        <a:custGeom>
          <a:avLst/>
          <a:gdLst/>
          <a:ahLst/>
          <a:cxnLst/>
          <a:rect l="0" t="0" r="0" b="0"/>
          <a:pathLst>
            <a:path>
              <a:moveTo>
                <a:pt x="6522320" y="0"/>
              </a:moveTo>
              <a:lnTo>
                <a:pt x="6522320" y="306705"/>
              </a:lnTo>
              <a:lnTo>
                <a:pt x="0" y="306705"/>
              </a:lnTo>
              <a:lnTo>
                <a:pt x="0" y="57921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2562" y="1878585"/>
        <a:ext cx="327538" cy="6098"/>
      </dsp:txXfrm>
    </dsp:sp>
    <dsp:sp modelId="{38C0AE4A-045A-40DF-889D-1376AA05D96A}">
      <dsp:nvSpPr>
        <dsp:cNvPr id="0" name=""/>
        <dsp:cNvSpPr/>
      </dsp:nvSpPr>
      <dsp:spPr>
        <a:xfrm>
          <a:off x="6871816" y="3019"/>
          <a:ext cx="2651349" cy="1590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8" tIns="136372" rIns="129918" bIns="1363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Takit ja hatut jätetään naulakkoon luokkiin tullessa</a:t>
          </a:r>
          <a:endParaRPr lang="en-US" sz="1500" kern="1200"/>
        </a:p>
      </dsp:txBody>
      <dsp:txXfrm>
        <a:off x="6871816" y="3019"/>
        <a:ext cx="2651349" cy="1590809"/>
      </dsp:txXfrm>
    </dsp:sp>
    <dsp:sp modelId="{F871FD47-EEE1-4CA9-AF94-030258267BB3}">
      <dsp:nvSpPr>
        <dsp:cNvPr id="0" name=""/>
        <dsp:cNvSpPr/>
      </dsp:nvSpPr>
      <dsp:spPr>
        <a:xfrm>
          <a:off x="2999046" y="2953325"/>
          <a:ext cx="579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21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3406" y="2995996"/>
        <a:ext cx="30490" cy="6098"/>
      </dsp:txXfrm>
    </dsp:sp>
    <dsp:sp modelId="{04E51A25-F92F-4ADC-A15C-6FE4632083A7}">
      <dsp:nvSpPr>
        <dsp:cNvPr id="0" name=""/>
        <dsp:cNvSpPr/>
      </dsp:nvSpPr>
      <dsp:spPr>
        <a:xfrm>
          <a:off x="349496" y="2203640"/>
          <a:ext cx="2651349" cy="1590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8" tIns="136372" rIns="129918" bIns="1363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Ruokalaan ei jäädä istuskelemaan puhelimilla, vaan siirrytään välitunnille</a:t>
          </a:r>
          <a:endParaRPr lang="en-US" sz="1500" kern="1200"/>
        </a:p>
      </dsp:txBody>
      <dsp:txXfrm>
        <a:off x="349496" y="2203640"/>
        <a:ext cx="2651349" cy="1590809"/>
      </dsp:txXfrm>
    </dsp:sp>
    <dsp:sp modelId="{69B24CC8-B524-4A3C-9EEE-CE0B583E0A75}">
      <dsp:nvSpPr>
        <dsp:cNvPr id="0" name=""/>
        <dsp:cNvSpPr/>
      </dsp:nvSpPr>
      <dsp:spPr>
        <a:xfrm>
          <a:off x="6260206" y="2953325"/>
          <a:ext cx="579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21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34566" y="2995996"/>
        <a:ext cx="30490" cy="6098"/>
      </dsp:txXfrm>
    </dsp:sp>
    <dsp:sp modelId="{ED319971-F171-4C43-B6D2-1053E5FEDBFC}">
      <dsp:nvSpPr>
        <dsp:cNvPr id="0" name=""/>
        <dsp:cNvSpPr/>
      </dsp:nvSpPr>
      <dsp:spPr>
        <a:xfrm>
          <a:off x="3610656" y="2203640"/>
          <a:ext cx="2651349" cy="15908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8" tIns="136372" rIns="129918" bIns="1363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Jos havaitset kiusaamista tai sinua kiusataan, kerro siitä koulussa opettajallesi, opolle, kuraattorille, ohjaajalle tai muulle aikuiselle</a:t>
          </a:r>
          <a:endParaRPr lang="en-US" sz="1500" kern="1200"/>
        </a:p>
      </dsp:txBody>
      <dsp:txXfrm>
        <a:off x="3610656" y="2203640"/>
        <a:ext cx="2651349" cy="1590809"/>
      </dsp:txXfrm>
    </dsp:sp>
    <dsp:sp modelId="{AE23833E-301A-4FDF-B11A-BFE0745214D3}">
      <dsp:nvSpPr>
        <dsp:cNvPr id="0" name=""/>
        <dsp:cNvSpPr/>
      </dsp:nvSpPr>
      <dsp:spPr>
        <a:xfrm>
          <a:off x="6871816" y="2203640"/>
          <a:ext cx="2651349" cy="1590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8" tIns="136372" rIns="129918" bIns="1363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+mn-lt"/>
            </a:rPr>
            <a:t>Kiusaamisasioissa olemme aina yhteydessä osapuolten koteihin</a:t>
          </a:r>
          <a:endParaRPr lang="en-US" sz="1500" kern="1200" dirty="0">
            <a:latin typeface="+mn-lt"/>
          </a:endParaRPr>
        </a:p>
      </dsp:txBody>
      <dsp:txXfrm>
        <a:off x="6871816" y="2203640"/>
        <a:ext cx="2651349" cy="1590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C425F-B768-48B7-B274-FB41E1E5986D}">
      <dsp:nvSpPr>
        <dsp:cNvPr id="0" name=""/>
        <dsp:cNvSpPr/>
      </dsp:nvSpPr>
      <dsp:spPr>
        <a:xfrm>
          <a:off x="192" y="501714"/>
          <a:ext cx="2328367" cy="27940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0" rIns="229991" bIns="3302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latin typeface="Gill Sans MT" panose="020B0502020104020203"/>
            </a:rPr>
            <a:t>Kiinnitämme huomioita siihen, että toisia kohdellaan kunnioittavasti ja kaikkien kanssa pystytään koulussa työskentelemään. Pari- ja ryhmätöissä vaihtuvat ryhmät.</a:t>
          </a:r>
        </a:p>
      </dsp:txBody>
      <dsp:txXfrm>
        <a:off x="192" y="1619330"/>
        <a:ext cx="2328367" cy="1676424"/>
      </dsp:txXfrm>
    </dsp:sp>
    <dsp:sp modelId="{3570DFFB-3525-4F08-8425-C84037B79FD8}">
      <dsp:nvSpPr>
        <dsp:cNvPr id="0" name=""/>
        <dsp:cNvSpPr/>
      </dsp:nvSpPr>
      <dsp:spPr>
        <a:xfrm>
          <a:off x="192" y="501714"/>
          <a:ext cx="2328367" cy="111761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165100" rIns="229991" bIns="165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01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192" y="501714"/>
        <a:ext cx="2328367" cy="1117616"/>
      </dsp:txXfrm>
    </dsp:sp>
    <dsp:sp modelId="{DBBFE226-6B4B-4AD4-B9E7-E7A4E7D4E255}">
      <dsp:nvSpPr>
        <dsp:cNvPr id="0" name=""/>
        <dsp:cNvSpPr/>
      </dsp:nvSpPr>
      <dsp:spPr>
        <a:xfrm>
          <a:off x="2514829" y="501714"/>
          <a:ext cx="2328367" cy="2794040"/>
        </a:xfrm>
        <a:prstGeom prst="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0" rIns="229991" bIns="3302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Gill Sans MT" panose="020B0502020104020203"/>
            </a:rPr>
            <a:t>Oppilailta kysellään lukukausittain kyselyn avulla kuulumisia , luokanohjaaja seuraa oman luokan toimintaa ja ilmapiiriä sekä kyselee tarvittaessa aineenopettajien näkemyksiä luokan tilanteesta.</a:t>
          </a:r>
          <a:endParaRPr lang="fi-FI" sz="1100" kern="1200" dirty="0">
            <a:latin typeface="Gill Sans MT" panose="020B0502020104020203"/>
          </a:endParaRPr>
        </a:p>
      </dsp:txBody>
      <dsp:txXfrm>
        <a:off x="2514829" y="1619330"/>
        <a:ext cx="2328367" cy="1676424"/>
      </dsp:txXfrm>
    </dsp:sp>
    <dsp:sp modelId="{C067B55A-BBB7-48B4-B78A-3DCECC8D51AD}">
      <dsp:nvSpPr>
        <dsp:cNvPr id="0" name=""/>
        <dsp:cNvSpPr/>
      </dsp:nvSpPr>
      <dsp:spPr>
        <a:xfrm>
          <a:off x="2514829" y="501714"/>
          <a:ext cx="2328367" cy="111761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165100" rIns="229991" bIns="165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02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2514829" y="501714"/>
        <a:ext cx="2328367" cy="1117616"/>
      </dsp:txXfrm>
    </dsp:sp>
    <dsp:sp modelId="{856EB271-C29C-4105-82BB-D2609A92BCD9}">
      <dsp:nvSpPr>
        <dsp:cNvPr id="0" name=""/>
        <dsp:cNvSpPr/>
      </dsp:nvSpPr>
      <dsp:spPr>
        <a:xfrm>
          <a:off x="5029466" y="501714"/>
          <a:ext cx="2328367" cy="2794040"/>
        </a:xfrm>
        <a:prstGeom prst="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0" rIns="229991" bIns="3302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latin typeface="Gill Sans MT" panose="020B0502020104020203"/>
            </a:rPr>
            <a:t>Luokanohjaajat käyvät luokan kuulumiset läpi oppilashuoltoryhmän (erityisopettaja, apulaisrehtori, kuraattori, opo) kanssa kaksi kertaa lukuvuodessa.</a:t>
          </a:r>
        </a:p>
      </dsp:txBody>
      <dsp:txXfrm>
        <a:off x="5029466" y="1619330"/>
        <a:ext cx="2328367" cy="1676424"/>
      </dsp:txXfrm>
    </dsp:sp>
    <dsp:sp modelId="{9008A3B6-8F1C-4975-935B-91770733F672}">
      <dsp:nvSpPr>
        <dsp:cNvPr id="0" name=""/>
        <dsp:cNvSpPr/>
      </dsp:nvSpPr>
      <dsp:spPr>
        <a:xfrm>
          <a:off x="5029466" y="501714"/>
          <a:ext cx="2328367" cy="111761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165100" rIns="229991" bIns="165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5029466" y="501714"/>
        <a:ext cx="2328367" cy="1117616"/>
      </dsp:txXfrm>
    </dsp:sp>
    <dsp:sp modelId="{ED35BF8E-7B50-43BD-871B-776304908A62}">
      <dsp:nvSpPr>
        <dsp:cNvPr id="0" name=""/>
        <dsp:cNvSpPr/>
      </dsp:nvSpPr>
      <dsp:spPr>
        <a:xfrm>
          <a:off x="7544102" y="501714"/>
          <a:ext cx="2328367" cy="279404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0" rIns="229991" bIns="3302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latin typeface="Gill Sans MT" panose="020B0502020104020203"/>
            </a:rPr>
            <a:t>Luokanohjaajan tuokioissa (1krt vko) keskustellaan luokkaan liittyvistä ajankohtaisista asioista ja tiedotetaan tulevista tapahtumista ja luokanohjaajan tunnilla (1h per jakso) käydään mm. läpi jaksokuulumisia.</a:t>
          </a:r>
        </a:p>
      </dsp:txBody>
      <dsp:txXfrm>
        <a:off x="7544102" y="1619330"/>
        <a:ext cx="2328367" cy="1676424"/>
      </dsp:txXfrm>
    </dsp:sp>
    <dsp:sp modelId="{8D853672-86FC-41FB-B53C-9177CE5AAF1E}">
      <dsp:nvSpPr>
        <dsp:cNvPr id="0" name=""/>
        <dsp:cNvSpPr/>
      </dsp:nvSpPr>
      <dsp:spPr>
        <a:xfrm>
          <a:off x="7544102" y="501714"/>
          <a:ext cx="2328367" cy="111761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91" tIns="165100" rIns="229991" bIns="165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03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7544102" y="501714"/>
        <a:ext cx="2328367" cy="1117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29815-EC8A-4704-A514-959AB59FD366}">
      <dsp:nvSpPr>
        <dsp:cNvPr id="0" name=""/>
        <dsp:cNvSpPr/>
      </dsp:nvSpPr>
      <dsp:spPr>
        <a:xfrm>
          <a:off x="0" y="0"/>
          <a:ext cx="7898130" cy="835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+mn-lt"/>
            </a:rPr>
            <a:t>Kiroiluun yms. epäasialliseen käytökseen puututaan ja tehdään tarvittaessa tuntimerkintöjä </a:t>
          </a:r>
          <a:r>
            <a:rPr lang="fi-FI" sz="1500" kern="1200" dirty="0" err="1">
              <a:latin typeface="+mn-lt"/>
            </a:rPr>
            <a:t>wilmaan</a:t>
          </a:r>
          <a:r>
            <a:rPr lang="fi-FI" sz="1500" kern="1200" dirty="0">
              <a:latin typeface="+mn-lt"/>
            </a:rPr>
            <a:t> (huom. myös positiivista laitetaan)</a:t>
          </a:r>
        </a:p>
      </dsp:txBody>
      <dsp:txXfrm>
        <a:off x="24469" y="24469"/>
        <a:ext cx="6926027" cy="786505"/>
      </dsp:txXfrm>
    </dsp:sp>
    <dsp:sp modelId="{605D662B-380F-431D-868E-9116A95023EB}">
      <dsp:nvSpPr>
        <dsp:cNvPr id="0" name=""/>
        <dsp:cNvSpPr/>
      </dsp:nvSpPr>
      <dsp:spPr>
        <a:xfrm>
          <a:off x="661468" y="987342"/>
          <a:ext cx="7898130" cy="835443"/>
        </a:xfrm>
        <a:prstGeom prst="roundRect">
          <a:avLst>
            <a:gd name="adj" fmla="val 10000"/>
          </a:avLst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+mn-lt"/>
            </a:rPr>
            <a:t>Tuntityöskentelyn häirinnästä tulee ensisijassa aineenopettajan/ luokanohjaajan puhuttelu tai kasvatuskeskustelu ja vasta sitten jälki-istuntoa</a:t>
          </a:r>
          <a:endParaRPr lang="en-US" sz="1500" kern="1200" dirty="0">
            <a:latin typeface="+mn-lt"/>
          </a:endParaRPr>
        </a:p>
      </dsp:txBody>
      <dsp:txXfrm>
        <a:off x="685937" y="1011811"/>
        <a:ext cx="6644685" cy="786505"/>
      </dsp:txXfrm>
    </dsp:sp>
    <dsp:sp modelId="{43CF5BCF-3D58-4803-A23F-4C2A676EF187}">
      <dsp:nvSpPr>
        <dsp:cNvPr id="0" name=""/>
        <dsp:cNvSpPr/>
      </dsp:nvSpPr>
      <dsp:spPr>
        <a:xfrm>
          <a:off x="1313064" y="1974684"/>
          <a:ext cx="7898130" cy="835443"/>
        </a:xfrm>
        <a:prstGeom prst="roundRect">
          <a:avLst>
            <a:gd name="adj" fmla="val 10000"/>
          </a:avLst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Jälki-istuntoa tulee automaattisesti lintsaamisesta, tupakoinnista(nuuska myös) ja koulualueelta poistumisesta, sekä väkivaltaisesta käytöksestä</a:t>
          </a:r>
          <a:endParaRPr lang="en-US" sz="1500" kern="1200"/>
        </a:p>
      </dsp:txBody>
      <dsp:txXfrm>
        <a:off x="1337533" y="1999153"/>
        <a:ext cx="6654558" cy="786505"/>
      </dsp:txXfrm>
    </dsp:sp>
    <dsp:sp modelId="{EE4999B7-480F-446E-8040-C1A00EA14F41}">
      <dsp:nvSpPr>
        <dsp:cNvPr id="0" name=""/>
        <dsp:cNvSpPr/>
      </dsp:nvSpPr>
      <dsp:spPr>
        <a:xfrm>
          <a:off x="1974532" y="2959653"/>
          <a:ext cx="7898130" cy="835443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+mn-lt"/>
            </a:rPr>
            <a:t>Rajuimmat tapaukset ilmoitamme poliisille (väkivalta, päihteiden käyttö ja toistuva/systemaattinen kiusaaminen)</a:t>
          </a:r>
          <a:endParaRPr lang="en-US" sz="1500" kern="1200" dirty="0">
            <a:latin typeface="+mn-lt"/>
          </a:endParaRPr>
        </a:p>
      </dsp:txBody>
      <dsp:txXfrm>
        <a:off x="1999001" y="2984122"/>
        <a:ext cx="6644685" cy="786505"/>
      </dsp:txXfrm>
    </dsp:sp>
    <dsp:sp modelId="{D483FC70-488A-4147-BA78-70BD37C1255D}">
      <dsp:nvSpPr>
        <dsp:cNvPr id="0" name=""/>
        <dsp:cNvSpPr/>
      </dsp:nvSpPr>
      <dsp:spPr>
        <a:xfrm>
          <a:off x="7355092" y="639873"/>
          <a:ext cx="543038" cy="5430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477276" y="639873"/>
        <a:ext cx="298670" cy="408636"/>
      </dsp:txXfrm>
    </dsp:sp>
    <dsp:sp modelId="{783D4BCB-CE70-4D2A-A7DD-97B0C3FE1BFD}">
      <dsp:nvSpPr>
        <dsp:cNvPr id="0" name=""/>
        <dsp:cNvSpPr/>
      </dsp:nvSpPr>
      <dsp:spPr>
        <a:xfrm>
          <a:off x="8016560" y="1627215"/>
          <a:ext cx="543038" cy="5430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14651"/>
            <a:satOff val="3964"/>
            <a:lumOff val="-4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14651"/>
              <a:satOff val="3964"/>
              <a:lumOff val="-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138744" y="1627215"/>
        <a:ext cx="298670" cy="408636"/>
      </dsp:txXfrm>
    </dsp:sp>
    <dsp:sp modelId="{960763F7-475D-46FF-A3E0-E5C328DDB9F3}">
      <dsp:nvSpPr>
        <dsp:cNvPr id="0" name=""/>
        <dsp:cNvSpPr/>
      </dsp:nvSpPr>
      <dsp:spPr>
        <a:xfrm>
          <a:off x="8668156" y="2614558"/>
          <a:ext cx="543038" cy="5430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790340" y="2614558"/>
        <a:ext cx="298670" cy="40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1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1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4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28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8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2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6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5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0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7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2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9980" y="1905001"/>
            <a:ext cx="9966960" cy="2427513"/>
          </a:xfrm>
        </p:spPr>
        <p:txBody>
          <a:bodyPr>
            <a:normAutofit/>
          </a:bodyPr>
          <a:lstStyle/>
          <a:p>
            <a:pPr algn="ctr"/>
            <a:r>
              <a:rPr lang="fi-FI" sz="4600" dirty="0">
                <a:cs typeface="Calibri Light"/>
              </a:rPr>
              <a:t>Tervetuloa</a:t>
            </a:r>
            <a:br>
              <a:rPr lang="fi-FI" sz="4600" dirty="0">
                <a:cs typeface="Calibri Light"/>
              </a:rPr>
            </a:br>
            <a:r>
              <a:rPr lang="fi-FI" sz="4600" dirty="0">
                <a:cs typeface="Calibri Light"/>
              </a:rPr>
              <a:t>yläkouluun</a:t>
            </a:r>
            <a:br>
              <a:rPr lang="fi-FI" sz="4600" dirty="0">
                <a:cs typeface="Calibri Light"/>
              </a:rPr>
            </a:br>
            <a:r>
              <a:rPr lang="fi-FI" sz="4600" dirty="0">
                <a:cs typeface="Calibri Light"/>
              </a:rPr>
              <a:t>syksyllä 2025</a:t>
            </a:r>
            <a:endParaRPr lang="fi-FI" sz="4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9529" y="4691743"/>
            <a:ext cx="8838727" cy="80554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fi-FI" sz="1600" b="1" dirty="0">
                <a:cs typeface="Calibri"/>
              </a:rPr>
              <a:t>Terveisin Matin ja Liisan koululta</a:t>
            </a:r>
          </a:p>
          <a:p>
            <a:pPr algn="ctr"/>
            <a:r>
              <a:rPr lang="fi-FI" sz="1600" b="1" dirty="0">
                <a:cs typeface="Calibri"/>
              </a:rPr>
              <a:t>Sari-opo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D57CF-8201-4005-9CD4-ED5F17F3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Epäasialliset, ikävät ja kielletyt asiat/tilanteet koulussa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6084542-BFAE-41C2-97E4-EFC99E2FA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6013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12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75EBA8-A795-256E-51AD-043035BD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keskustelua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C7C91D-B625-09C0-2EC9-C2FA5759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Pohdittavaa </a:t>
            </a:r>
            <a:r>
              <a:rPr lang="fi-FI" dirty="0" err="1"/>
              <a:t>kutosille</a:t>
            </a:r>
            <a:r>
              <a:rPr lang="fi-FI" dirty="0"/>
              <a:t>…</a:t>
            </a:r>
          </a:p>
          <a:p>
            <a:r>
              <a:rPr lang="fi-FI" dirty="0"/>
              <a:t>Jäikö joku asia mietityttämään?</a:t>
            </a:r>
          </a:p>
          <a:p>
            <a:r>
              <a:rPr lang="fi-FI" dirty="0"/>
              <a:t>Millaisia etukäteisajatuksia/-käsityksiä sinulla on?</a:t>
            </a:r>
          </a:p>
          <a:p>
            <a:r>
              <a:rPr lang="fi-FI" dirty="0"/>
              <a:t>Millaiset fiilikset sinulla tällä hetkellä on (innostunut, jännittynyt, pelokas</a:t>
            </a:r>
            <a:r>
              <a:rPr lang="fi-FI"/>
              <a:t>, epävarma)?</a:t>
            </a:r>
            <a:endParaRPr lang="fi-FI" dirty="0"/>
          </a:p>
          <a:p>
            <a:r>
              <a:rPr lang="fi-FI" dirty="0"/>
              <a:t>Mitä toivot/odotat ensi syksyltä yläkouluun siirtyessä?</a:t>
            </a:r>
          </a:p>
          <a:p>
            <a:r>
              <a:rPr lang="fi-FI" dirty="0"/>
              <a:t>Toivotko jonkun asian muuttuvan yläkouluun siirryttäessä tai pysyvän ennallaan?</a:t>
            </a:r>
          </a:p>
          <a:p>
            <a:r>
              <a:rPr lang="fi-FI" dirty="0"/>
              <a:t>Mitä muuta mielenpäällä?</a:t>
            </a:r>
          </a:p>
        </p:txBody>
      </p:sp>
    </p:spTree>
    <p:extLst>
      <p:ext uri="{BB962C8B-B14F-4D97-AF65-F5344CB8AC3E}">
        <p14:creationId xmlns:p14="http://schemas.microsoft.com/office/powerpoint/2010/main" val="173157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BBE3D8-B2B8-4EDD-A65E-8C7A3786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cs typeface="Calibri Light"/>
              </a:rPr>
              <a:t>Tietoja yläkoulusta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7D5C79F-F15A-4852-BFC3-FB4B30A8C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639651"/>
              </p:ext>
            </p:extLst>
          </p:nvPr>
        </p:nvGraphicFramePr>
        <p:xfrm>
          <a:off x="1162792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17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6CBE2-0ADE-19D2-D79A-C3356C9F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Seiskojen tukena yläkouluun siirtymisessä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931DD-EFC7-7122-B078-A1618303F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Rehtori Jaana Koivoistoinen (vastaanottaa kouluun oppilaat)</a:t>
            </a:r>
          </a:p>
          <a:p>
            <a:r>
              <a:rPr lang="fi-FI" dirty="0"/>
              <a:t>Oma luokanohjaajasi (pitää ensimmäisen päivän oppitunnit)</a:t>
            </a:r>
          </a:p>
          <a:p>
            <a:r>
              <a:rPr lang="fi-FI" dirty="0"/>
              <a:t>Opo Sari Kuutsa-Kettunen (tutustuu oppilaisiin jo keväällä ja uudestaan heti syksyllä)</a:t>
            </a:r>
          </a:p>
          <a:p>
            <a:r>
              <a:rPr lang="fi-FI" dirty="0"/>
              <a:t>Kuraattori Paula Berg (vierailu keväällä tunneilla ja syksyllä </a:t>
            </a:r>
            <a:r>
              <a:rPr lang="fi-FI" dirty="0" err="1"/>
              <a:t>ryhmäytyspäivissä</a:t>
            </a:r>
            <a:r>
              <a:rPr lang="fi-FI" dirty="0"/>
              <a:t> mukana)</a:t>
            </a:r>
          </a:p>
          <a:p>
            <a:r>
              <a:rPr lang="fi-FI"/>
              <a:t>Terveydenhoitajat </a:t>
            </a:r>
            <a:r>
              <a:rPr lang="fi-FI" dirty="0"/>
              <a:t>Satu Silvola ja </a:t>
            </a:r>
            <a:r>
              <a:rPr lang="fi-FI"/>
              <a:t>Pirkko Happonen</a:t>
            </a:r>
            <a:endParaRPr lang="fi-FI" dirty="0"/>
          </a:p>
          <a:p>
            <a:r>
              <a:rPr lang="fi-FI" dirty="0"/>
              <a:t>Kaikki aineenopettajat</a:t>
            </a:r>
          </a:p>
          <a:p>
            <a:r>
              <a:rPr lang="fi-FI" dirty="0" err="1"/>
              <a:t>Tukarit</a:t>
            </a:r>
            <a:r>
              <a:rPr lang="fi-FI" dirty="0"/>
              <a:t> (seuraavassa diassa </a:t>
            </a:r>
            <a:r>
              <a:rPr lang="fi-FI" dirty="0" err="1"/>
              <a:t>tukaritoiminnasta</a:t>
            </a:r>
            <a:r>
              <a:rPr lang="fi-FI" dirty="0"/>
              <a:t> lisää)</a:t>
            </a:r>
          </a:p>
        </p:txBody>
      </p:sp>
    </p:spTree>
    <p:extLst>
      <p:ext uri="{BB962C8B-B14F-4D97-AF65-F5344CB8AC3E}">
        <p14:creationId xmlns:p14="http://schemas.microsoft.com/office/powerpoint/2010/main" val="71173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A452AA-C57A-4FA7-920C-8A40DDEE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9599"/>
            <a:ext cx="4180114" cy="5388430"/>
          </a:xfrm>
        </p:spPr>
        <p:txBody>
          <a:bodyPr>
            <a:normAutofit/>
          </a:bodyPr>
          <a:lstStyle/>
          <a:p>
            <a:r>
              <a:rPr lang="fi-FI" sz="4800" dirty="0"/>
              <a:t>Tukioppilaat seiskojen tukena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76F942BB-0E0F-E8BB-86C0-A4357D0F1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81507"/>
              </p:ext>
            </p:extLst>
          </p:nvPr>
        </p:nvGraphicFramePr>
        <p:xfrm>
          <a:off x="4256314" y="609599"/>
          <a:ext cx="7859486" cy="567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65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814B-7F5D-4E02-83A3-638EA4B9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Tulevien seiskojen luokkajako</a:t>
            </a:r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1A1B265-9D8D-44E9-9EB5-CF543371F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84566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0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E91F4-17B9-4553-A198-E18887A0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ea typeface="+mj-lt"/>
                <a:cs typeface="+mj-lt"/>
              </a:rPr>
              <a:t>Oppituntien alkamis- ja päättymisajat</a:t>
            </a:r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19D42D0-D653-4095-B0E4-2BACB3B6A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28465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49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5D235-4704-46AA-8ACF-22B09A38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cs typeface="Calibri Light"/>
              </a:rPr>
              <a:t>Yläkoulun käytänteitä</a:t>
            </a:r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96BBCD1-786F-4F53-B1F9-E09556E36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571184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6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48308-9FB2-A450-D1BB-DFFFF7B5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49" y="990600"/>
            <a:ext cx="8877300" cy="1304926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ESIMERKKI LUKKARISTA</a:t>
            </a:r>
            <a:br>
              <a:rPr lang="fi-FI" dirty="0"/>
            </a:br>
            <a:r>
              <a:rPr lang="fi-FI" sz="1800" dirty="0"/>
              <a:t>HUOM. LUKKARISSA ON KAKSI ERI KO-RYHMÄÄ ELI TUNTEJA TÄSSÄ ENEMMÄN NÄKYVILLÄ, KUIN MITÄ YKSITTÄISELLÄ OPPILAALLA ON. KOTITALOUS (KO)- JA KÄSITYÖ (</a:t>
            </a:r>
            <a:r>
              <a:rPr lang="fi-FI" sz="1800" dirty="0" err="1"/>
              <a:t>ks</a:t>
            </a:r>
            <a:r>
              <a:rPr lang="fi-FI" sz="1800" dirty="0"/>
              <a:t>)-TUNNIT VOIVAT OLLA LUOKAN OPPILAILLA ERI AIKAAN, NIISSÄ RYHMÄKOKO ON MAX 16</a:t>
            </a:r>
          </a:p>
        </p:txBody>
      </p:sp>
      <p:pic>
        <p:nvPicPr>
          <p:cNvPr id="4" name="Sisällön paikkamerkki 3" descr="Kuva, joka sisältää kohteen teksti, kuvakaappaus, numero, ohjelmisto">
            <a:extLst>
              <a:ext uri="{FF2B5EF4-FFF2-40B4-BE49-F238E27FC236}">
                <a16:creationId xmlns:a16="http://schemas.microsoft.com/office/drawing/2014/main" id="{E027BF12-22F4-5B34-E982-FD20700B3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8" t="28481" r="2966" b="9494"/>
          <a:stretch/>
        </p:blipFill>
        <p:spPr>
          <a:xfrm>
            <a:off x="807618" y="2193925"/>
            <a:ext cx="1057676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8C6A1-188E-42DD-B32D-F5559901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cs typeface="Calibri Light"/>
              </a:rPr>
              <a:t>Turvallisen ja viihtyisän ilmapiirin luominen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307F05A-A666-4EE7-BB2D-168174332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9628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69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ivistymisjuova">
  <a:themeElements>
    <a:clrScheme name="Lämmin sinine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101</TotalTime>
  <Words>781</Words>
  <Application>Microsoft Office PowerPoint</Application>
  <PresentationFormat>Laajakuva</PresentationFormat>
  <Paragraphs>68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Gill Sans MT</vt:lpstr>
      <vt:lpstr>Wingdings</vt:lpstr>
      <vt:lpstr>Tiivistymisjuova</vt:lpstr>
      <vt:lpstr>Tervetuloa yläkouluun syksyllä 2025</vt:lpstr>
      <vt:lpstr>Tietoja yläkoulusta</vt:lpstr>
      <vt:lpstr>Seiskojen tukena yläkouluun siirtymisessä</vt:lpstr>
      <vt:lpstr>Tukioppilaat seiskojen tukena</vt:lpstr>
      <vt:lpstr>Tulevien seiskojen luokkajako</vt:lpstr>
      <vt:lpstr>Oppituntien alkamis- ja päättymisajat</vt:lpstr>
      <vt:lpstr>Yläkoulun käytänteitä</vt:lpstr>
      <vt:lpstr>ESIMERKKI LUKKARISTA HUOM. LUKKARISSA ON KAKSI ERI KO-RYHMÄÄ ELI TUNTEJA TÄSSÄ ENEMMÄN NÄKYVILLÄ, KUIN MITÄ YKSITTÄISELLÄ OPPILAALLA ON. KOTITALOUS (KO)- JA KÄSITYÖ (ks)-TUNNIT VOIVAT OLLA LUOKAN OPPILAILLA ERI AIKAAN, NIISSÄ RYHMÄKOKO ON MAX 16</vt:lpstr>
      <vt:lpstr>Turvallisen ja viihtyisän ilmapiirin luominen</vt:lpstr>
      <vt:lpstr>Epäasialliset, ikävät ja kielletyt asiat/tilanteet koulussa</vt:lpstr>
      <vt:lpstr>KYSYMYKSIÄ ja keskustelua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Kuutsa-Kettunen Sari</cp:lastModifiedBy>
  <cp:revision>19</cp:revision>
  <dcterms:created xsi:type="dcterms:W3CDTF">2020-04-06T05:46:14Z</dcterms:created>
  <dcterms:modified xsi:type="dcterms:W3CDTF">2025-02-27T09:44:35Z</dcterms:modified>
</cp:coreProperties>
</file>