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1B33B6-004C-74D0-746C-E57F15BAC60A}" v="389" dt="2021-05-03T16:29:14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2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8634A-E0B8-4A29-AB2E-013B53252547}" type="datetimeFigureOut">
              <a:rPr lang="en-GB" smtClean="0"/>
              <a:t>03/05/2021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3F127-3187-4DDC-B16B-7CD5E50D59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2730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8634A-E0B8-4A29-AB2E-013B53252547}" type="datetimeFigureOut">
              <a:rPr lang="en-GB" smtClean="0"/>
              <a:t>03/05/2021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3F127-3187-4DDC-B16B-7CD5E50D59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9811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8634A-E0B8-4A29-AB2E-013B53252547}" type="datetimeFigureOut">
              <a:rPr lang="en-GB" smtClean="0"/>
              <a:t>03/05/2021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3F127-3187-4DDC-B16B-7CD5E50D59C8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060259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8634A-E0B8-4A29-AB2E-013B53252547}" type="datetimeFigureOut">
              <a:rPr lang="en-GB" smtClean="0"/>
              <a:t>03/05/2021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3F127-3187-4DDC-B16B-7CD5E50D59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19061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8634A-E0B8-4A29-AB2E-013B53252547}" type="datetimeFigureOut">
              <a:rPr lang="en-GB" smtClean="0"/>
              <a:t>03/05/2021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3F127-3187-4DDC-B16B-7CD5E50D59C8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784594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8634A-E0B8-4A29-AB2E-013B53252547}" type="datetimeFigureOut">
              <a:rPr lang="en-GB" smtClean="0"/>
              <a:t>03/05/2021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3F127-3187-4DDC-B16B-7CD5E50D59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9424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8634A-E0B8-4A29-AB2E-013B53252547}" type="datetimeFigureOut">
              <a:rPr lang="en-GB" smtClean="0"/>
              <a:t>03/05/2021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3F127-3187-4DDC-B16B-7CD5E50D59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30652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8634A-E0B8-4A29-AB2E-013B53252547}" type="datetimeFigureOut">
              <a:rPr lang="en-GB" smtClean="0"/>
              <a:t>03/05/2021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3F127-3187-4DDC-B16B-7CD5E50D59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1193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8634A-E0B8-4A29-AB2E-013B53252547}" type="datetimeFigureOut">
              <a:rPr lang="en-GB" smtClean="0"/>
              <a:t>03/05/2021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3F127-3187-4DDC-B16B-7CD5E50D59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2404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8634A-E0B8-4A29-AB2E-013B53252547}" type="datetimeFigureOut">
              <a:rPr lang="en-GB" smtClean="0"/>
              <a:t>03/05/2021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3F127-3187-4DDC-B16B-7CD5E50D59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46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8634A-E0B8-4A29-AB2E-013B53252547}" type="datetimeFigureOut">
              <a:rPr lang="en-GB" smtClean="0"/>
              <a:t>03/05/2021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3F127-3187-4DDC-B16B-7CD5E50D59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9998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8634A-E0B8-4A29-AB2E-013B53252547}" type="datetimeFigureOut">
              <a:rPr lang="en-GB" smtClean="0"/>
              <a:t>03/05/2021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3F127-3187-4DDC-B16B-7CD5E50D59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559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8634A-E0B8-4A29-AB2E-013B53252547}" type="datetimeFigureOut">
              <a:rPr lang="en-GB" smtClean="0"/>
              <a:t>03/05/2021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3F127-3187-4DDC-B16B-7CD5E50D59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6915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8634A-E0B8-4A29-AB2E-013B53252547}" type="datetimeFigureOut">
              <a:rPr lang="en-GB" smtClean="0"/>
              <a:t>03/05/2021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3F127-3187-4DDC-B16B-7CD5E50D59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237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8634A-E0B8-4A29-AB2E-013B53252547}" type="datetimeFigureOut">
              <a:rPr lang="en-GB" smtClean="0"/>
              <a:t>03/05/2021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3F127-3187-4DDC-B16B-7CD5E50D59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299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3F127-3187-4DDC-B16B-7CD5E50D59C8}" type="slidenum">
              <a:rPr lang="en-GB" smtClean="0"/>
              <a:t>‹#›</a:t>
            </a:fld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8634A-E0B8-4A29-AB2E-013B53252547}" type="datetimeFigureOut">
              <a:rPr lang="en-GB" smtClean="0"/>
              <a:t>03/05/2021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8563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D8634A-E0B8-4A29-AB2E-013B53252547}" type="datetimeFigureOut">
              <a:rPr lang="en-GB" smtClean="0"/>
              <a:t>03/05/2021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573F127-3187-4DDC-B16B-7CD5E50D59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738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/>
              <a:t>Valitse</a:t>
            </a:r>
            <a:r>
              <a:rPr lang="en-GB" dirty="0"/>
              <a:t> </a:t>
            </a:r>
            <a:r>
              <a:rPr lang="en-GB" dirty="0" err="1"/>
              <a:t>tähän</a:t>
            </a:r>
            <a:r>
              <a:rPr lang="en-GB" dirty="0"/>
              <a:t> </a:t>
            </a:r>
            <a:r>
              <a:rPr lang="en-GB" dirty="0" err="1"/>
              <a:t>esitykseen</a:t>
            </a:r>
            <a:r>
              <a:rPr lang="en-GB" dirty="0"/>
              <a:t> </a:t>
            </a:r>
            <a:r>
              <a:rPr lang="en-GB" dirty="0" err="1"/>
              <a:t>yksi</a:t>
            </a:r>
            <a:r>
              <a:rPr lang="en-GB" dirty="0"/>
              <a:t> </a:t>
            </a:r>
            <a:r>
              <a:rPr lang="en-GB" dirty="0" err="1"/>
              <a:t>kappale</a:t>
            </a:r>
            <a:r>
              <a:rPr lang="en-GB" dirty="0"/>
              <a:t>, jota </a:t>
            </a:r>
            <a:r>
              <a:rPr lang="en-GB" dirty="0" err="1"/>
              <a:t>tarkastelet</a:t>
            </a:r>
            <a:r>
              <a:rPr lang="en-GB" dirty="0"/>
              <a:t> </a:t>
            </a:r>
            <a:r>
              <a:rPr lang="en-GB" dirty="0" err="1"/>
              <a:t>enemmän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Eli </a:t>
            </a:r>
            <a:r>
              <a:rPr lang="en-GB" dirty="0" err="1"/>
              <a:t>valitse</a:t>
            </a:r>
            <a:r>
              <a:rPr lang="en-GB" dirty="0"/>
              <a:t> </a:t>
            </a:r>
            <a:r>
              <a:rPr lang="en-GB" dirty="0" err="1"/>
              <a:t>aiheeksi</a:t>
            </a:r>
            <a:r>
              <a:rPr lang="en-GB" dirty="0"/>
              <a:t> </a:t>
            </a:r>
            <a:r>
              <a:rPr lang="en-GB" dirty="0" err="1"/>
              <a:t>jokin</a:t>
            </a:r>
            <a:r>
              <a:rPr lang="en-GB" dirty="0"/>
              <a:t> </a:t>
            </a:r>
            <a:r>
              <a:rPr lang="en-GB" dirty="0" err="1"/>
              <a:t>edellisen</a:t>
            </a:r>
            <a:r>
              <a:rPr lang="en-GB" dirty="0"/>
              <a:t> </a:t>
            </a:r>
            <a:r>
              <a:rPr lang="en-GB" dirty="0" err="1"/>
              <a:t>dia-esityksen</a:t>
            </a:r>
            <a:r>
              <a:rPr lang="en-GB" dirty="0"/>
              <a:t> </a:t>
            </a:r>
            <a:r>
              <a:rPr lang="en-GB" dirty="0" err="1"/>
              <a:t>otsikoista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76899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Kerro</a:t>
            </a:r>
            <a:r>
              <a:rPr lang="en-GB" dirty="0"/>
              <a:t> </a:t>
            </a:r>
            <a:r>
              <a:rPr lang="en-GB" dirty="0" err="1"/>
              <a:t>tarkemmin</a:t>
            </a:r>
            <a:r>
              <a:rPr lang="en-GB" dirty="0"/>
              <a:t> </a:t>
            </a:r>
            <a:r>
              <a:rPr lang="en-GB" dirty="0" err="1"/>
              <a:t>tästä</a:t>
            </a:r>
            <a:r>
              <a:rPr lang="en-GB" dirty="0"/>
              <a:t> </a:t>
            </a:r>
            <a:r>
              <a:rPr lang="en-GB" dirty="0" err="1"/>
              <a:t>valitsemastasi</a:t>
            </a:r>
            <a:r>
              <a:rPr lang="en-GB" dirty="0"/>
              <a:t> </a:t>
            </a:r>
            <a:r>
              <a:rPr lang="en-GB" dirty="0" err="1"/>
              <a:t>kappaleesta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/>
              <a:t>Voit </a:t>
            </a:r>
            <a:r>
              <a:rPr lang="en-GB" dirty="0" err="1"/>
              <a:t>hyödyntää</a:t>
            </a:r>
            <a:r>
              <a:rPr lang="en-GB" dirty="0"/>
              <a:t> </a:t>
            </a:r>
            <a:r>
              <a:rPr lang="en-GB" dirty="0" err="1"/>
              <a:t>tässä</a:t>
            </a:r>
            <a:r>
              <a:rPr lang="en-GB" dirty="0"/>
              <a:t> </a:t>
            </a:r>
            <a:r>
              <a:rPr lang="en-GB" dirty="0" err="1"/>
              <a:t>tekstejä</a:t>
            </a:r>
            <a:r>
              <a:rPr lang="en-GB" dirty="0"/>
              <a:t> </a:t>
            </a:r>
            <a:r>
              <a:rPr lang="en-GB" dirty="0" err="1"/>
              <a:t>edellisestä</a:t>
            </a:r>
            <a:r>
              <a:rPr lang="en-GB" dirty="0"/>
              <a:t> pp-</a:t>
            </a:r>
            <a:r>
              <a:rPr lang="en-GB" dirty="0" err="1"/>
              <a:t>esityksestä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5703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dirty="0"/>
              <a:t>Mutta </a:t>
            </a:r>
            <a:r>
              <a:rPr lang="en-GB" dirty="0" err="1"/>
              <a:t>tässä</a:t>
            </a:r>
            <a:r>
              <a:rPr lang="en-GB" dirty="0"/>
              <a:t> </a:t>
            </a:r>
            <a:r>
              <a:rPr lang="en-GB" dirty="0" err="1"/>
              <a:t>dia-sarjasssa</a:t>
            </a:r>
            <a:r>
              <a:rPr lang="en-GB" dirty="0"/>
              <a:t> </a:t>
            </a:r>
            <a:r>
              <a:rPr lang="en-GB" dirty="0" err="1"/>
              <a:t>täytyy</a:t>
            </a:r>
            <a:r>
              <a:rPr lang="en-GB" dirty="0"/>
              <a:t> </a:t>
            </a:r>
            <a:r>
              <a:rPr lang="en-GB" dirty="0" err="1"/>
              <a:t>kertoa</a:t>
            </a:r>
            <a:r>
              <a:rPr lang="en-GB" dirty="0"/>
              <a:t> </a:t>
            </a:r>
            <a:r>
              <a:rPr lang="en-GB" dirty="0" err="1"/>
              <a:t>hieman</a:t>
            </a:r>
            <a:r>
              <a:rPr lang="en-GB" dirty="0"/>
              <a:t> </a:t>
            </a:r>
            <a:r>
              <a:rPr lang="en-GB" dirty="0" err="1"/>
              <a:t>enemmän</a:t>
            </a:r>
            <a:r>
              <a:rPr lang="en-GB" dirty="0"/>
              <a:t> </a:t>
            </a:r>
            <a:r>
              <a:rPr lang="en-GB" dirty="0" err="1"/>
              <a:t>aiheesta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8803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 err="1"/>
              <a:t>Tähän</a:t>
            </a:r>
            <a:r>
              <a:rPr lang="en-GB" dirty="0"/>
              <a:t> </a:t>
            </a:r>
            <a:r>
              <a:rPr lang="en-GB" dirty="0" err="1"/>
              <a:t>esitykseen</a:t>
            </a:r>
            <a:r>
              <a:rPr lang="en-GB" dirty="0"/>
              <a:t>  </a:t>
            </a:r>
            <a:r>
              <a:rPr lang="en-GB" dirty="0" err="1"/>
              <a:t>tulee</a:t>
            </a:r>
            <a:r>
              <a:rPr lang="en-GB" dirty="0"/>
              <a:t> </a:t>
            </a:r>
            <a:r>
              <a:rPr lang="en-GB" dirty="0" err="1"/>
              <a:t>lisätä</a:t>
            </a:r>
            <a:r>
              <a:rPr lang="en-GB" dirty="0"/>
              <a:t> </a:t>
            </a:r>
            <a:r>
              <a:rPr lang="en-GB" dirty="0" err="1"/>
              <a:t>myös</a:t>
            </a:r>
            <a:r>
              <a:rPr lang="en-GB" dirty="0"/>
              <a:t> </a:t>
            </a:r>
            <a:r>
              <a:rPr lang="en-GB" dirty="0" err="1"/>
              <a:t>kuva</a:t>
            </a:r>
            <a:r>
              <a:rPr lang="en-GB" dirty="0"/>
              <a:t>/</a:t>
            </a:r>
            <a:r>
              <a:rPr lang="en-GB" dirty="0" err="1"/>
              <a:t>kuvia</a:t>
            </a:r>
            <a:r>
              <a:rPr lang="en-GB" dirty="0"/>
              <a:t>. </a:t>
            </a:r>
            <a:r>
              <a:rPr lang="en-GB" dirty="0" err="1"/>
              <a:t>Aiheeseen</a:t>
            </a:r>
            <a:r>
              <a:rPr lang="en-GB" dirty="0"/>
              <a:t> </a:t>
            </a:r>
            <a:r>
              <a:rPr lang="en-GB" dirty="0" err="1"/>
              <a:t>liittyen</a:t>
            </a:r>
            <a:r>
              <a:rPr lang="en-GB" dirty="0"/>
              <a:t>. </a:t>
            </a:r>
            <a:r>
              <a:rPr lang="en-GB" dirty="0" err="1"/>
              <a:t>Käytä</a:t>
            </a:r>
            <a:r>
              <a:rPr lang="en-GB" dirty="0"/>
              <a:t> cc-</a:t>
            </a:r>
            <a:r>
              <a:rPr lang="en-GB" dirty="0" err="1"/>
              <a:t>searchiä</a:t>
            </a:r>
            <a:r>
              <a:rPr lang="en-GB" dirty="0"/>
              <a:t> (tai </a:t>
            </a:r>
            <a:r>
              <a:rPr lang="en-GB" dirty="0" err="1"/>
              <a:t>omia</a:t>
            </a:r>
            <a:r>
              <a:rPr lang="en-GB" dirty="0"/>
              <a:t> </a:t>
            </a:r>
            <a:r>
              <a:rPr lang="en-GB" dirty="0" err="1"/>
              <a:t>kuvia</a:t>
            </a:r>
            <a:r>
              <a:rPr lang="en-GB" dirty="0"/>
              <a:t>) </a:t>
            </a:r>
            <a:r>
              <a:rPr lang="en-GB" dirty="0" err="1"/>
              <a:t>jotta</a:t>
            </a:r>
            <a:r>
              <a:rPr lang="en-GB" dirty="0"/>
              <a:t> et </a:t>
            </a:r>
            <a:r>
              <a:rPr lang="en-GB" dirty="0" err="1"/>
              <a:t>riko</a:t>
            </a:r>
            <a:r>
              <a:rPr lang="en-GB" dirty="0"/>
              <a:t> </a:t>
            </a:r>
            <a:r>
              <a:rPr lang="en-GB" dirty="0" err="1"/>
              <a:t>tekijän</a:t>
            </a:r>
            <a:r>
              <a:rPr lang="en-GB" dirty="0"/>
              <a:t> </a:t>
            </a:r>
            <a:r>
              <a:rPr lang="en-GB" dirty="0" err="1"/>
              <a:t>oikeuksia</a:t>
            </a:r>
          </a:p>
        </p:txBody>
      </p:sp>
    </p:spTree>
    <p:extLst>
      <p:ext uri="{BB962C8B-B14F-4D97-AF65-F5344CB8AC3E}">
        <p14:creationId xmlns:p14="http://schemas.microsoft.com/office/powerpoint/2010/main" val="3136710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 err="1"/>
              <a:t>Tämä</a:t>
            </a:r>
            <a:r>
              <a:rPr lang="en-GB" dirty="0"/>
              <a:t> </a:t>
            </a:r>
            <a:r>
              <a:rPr lang="en-GB" dirty="0" err="1"/>
              <a:t>voi</a:t>
            </a:r>
            <a:r>
              <a:rPr lang="en-GB" dirty="0"/>
              <a:t> olla jo </a:t>
            </a:r>
            <a:r>
              <a:rPr lang="en-GB" dirty="0" err="1"/>
              <a:t>viimeinen</a:t>
            </a:r>
            <a:r>
              <a:rPr lang="en-GB" dirty="0"/>
              <a:t> dia.</a:t>
            </a:r>
          </a:p>
          <a:p>
            <a:r>
              <a:rPr lang="en-GB" dirty="0" err="1"/>
              <a:t>Loppuun</a:t>
            </a:r>
            <a:r>
              <a:rPr lang="en-GB" dirty="0"/>
              <a:t> </a:t>
            </a:r>
            <a:r>
              <a:rPr lang="en-GB" dirty="0" err="1"/>
              <a:t>sitten</a:t>
            </a:r>
            <a:r>
              <a:rPr lang="en-GB" dirty="0"/>
              <a:t> </a:t>
            </a:r>
            <a:r>
              <a:rPr lang="en-GB" dirty="0" err="1"/>
              <a:t>vielä</a:t>
            </a:r>
            <a:r>
              <a:rPr lang="en-GB" dirty="0"/>
              <a:t> </a:t>
            </a:r>
            <a:r>
              <a:rPr lang="en-GB" dirty="0" err="1"/>
              <a:t>vaikka</a:t>
            </a:r>
            <a:r>
              <a:rPr lang="en-GB" dirty="0"/>
              <a:t> </a:t>
            </a:r>
            <a:r>
              <a:rPr lang="en-GB" dirty="0" err="1"/>
              <a:t>jokin</a:t>
            </a:r>
            <a:r>
              <a:rPr lang="en-GB" dirty="0"/>
              <a:t> </a:t>
            </a:r>
            <a:r>
              <a:rPr lang="en-GB" dirty="0" err="1"/>
              <a:t>oma</a:t>
            </a:r>
            <a:r>
              <a:rPr lang="en-GB" dirty="0"/>
              <a:t> </a:t>
            </a:r>
            <a:r>
              <a:rPr lang="en-GB" dirty="0" err="1"/>
              <a:t>ajatus</a:t>
            </a:r>
            <a:r>
              <a:rPr lang="en-GB" dirty="0"/>
              <a:t>. </a:t>
            </a:r>
            <a:r>
              <a:rPr lang="en-GB" dirty="0" err="1"/>
              <a:t>Tämä</a:t>
            </a:r>
            <a:r>
              <a:rPr lang="en-GB" dirty="0"/>
              <a:t> on </a:t>
            </a:r>
            <a:r>
              <a:rPr lang="en-GB" dirty="0" err="1"/>
              <a:t>tärkeä</a:t>
            </a:r>
            <a:r>
              <a:rPr lang="en-GB" dirty="0"/>
              <a:t> </a:t>
            </a:r>
            <a:r>
              <a:rPr lang="en-GB" dirty="0" err="1"/>
              <a:t>osa</a:t>
            </a:r>
            <a:r>
              <a:rPr lang="en-GB" dirty="0"/>
              <a:t> </a:t>
            </a:r>
            <a:r>
              <a:rPr lang="en-GB" dirty="0" err="1"/>
              <a:t>tehtävää</a:t>
            </a:r>
            <a:r>
              <a:rPr lang="en-GB" dirty="0"/>
              <a:t>.</a:t>
            </a:r>
          </a:p>
          <a:p>
            <a:r>
              <a:rPr lang="en-GB" dirty="0" err="1"/>
              <a:t>Mitä</a:t>
            </a:r>
            <a:r>
              <a:rPr lang="en-GB" dirty="0"/>
              <a:t> </a:t>
            </a:r>
            <a:r>
              <a:rPr lang="en-GB" dirty="0" err="1"/>
              <a:t>ajatuksia</a:t>
            </a:r>
            <a:r>
              <a:rPr lang="en-GB" dirty="0"/>
              <a:t> </a:t>
            </a:r>
            <a:r>
              <a:rPr lang="en-GB" dirty="0" err="1"/>
              <a:t>aihe</a:t>
            </a:r>
            <a:r>
              <a:rPr lang="en-GB" dirty="0"/>
              <a:t> </a:t>
            </a:r>
            <a:r>
              <a:rPr lang="en-GB" dirty="0" err="1"/>
              <a:t>sinussa</a:t>
            </a:r>
            <a:r>
              <a:rPr lang="en-GB" dirty="0"/>
              <a:t> </a:t>
            </a:r>
            <a:r>
              <a:rPr lang="en-GB" dirty="0" err="1"/>
              <a:t>herättää</a:t>
            </a:r>
            <a:r>
              <a:rPr lang="en-GB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93445798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</TotalTime>
  <Words>59</Words>
  <Application>Microsoft Office PowerPoint</Application>
  <PresentationFormat>Laajakuva</PresentationFormat>
  <Paragraphs>8</Paragraphs>
  <Slides>5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5</vt:i4>
      </vt:variant>
    </vt:vector>
  </HeadingPairs>
  <TitlesOfParts>
    <vt:vector size="6" baseType="lpstr">
      <vt:lpstr>Facet</vt:lpstr>
      <vt:lpstr>Valitse tähän esitykseen yksi kappale, jota tarkastelet enemmän</vt:lpstr>
      <vt:lpstr>Kerro tarkemmin tästä valitsemastasi kappaleesta</vt:lpstr>
      <vt:lpstr>PowerPoint-esitys</vt:lpstr>
      <vt:lpstr>PowerPoint-esitys</vt:lpstr>
      <vt:lpstr>PowerPoint-esitys</vt:lpstr>
    </vt:vector>
  </TitlesOfParts>
  <Company>University Of Jyväskylä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Valitse tähän yksi kappale, jota tarkastelet enemmän</dc:title>
  <dc:creator>Pasi-Turpiainen, Heidi</dc:creator>
  <cp:lastModifiedBy>Pasi-Turpiainen, Heidi</cp:lastModifiedBy>
  <cp:revision>37</cp:revision>
  <dcterms:created xsi:type="dcterms:W3CDTF">2020-05-05T11:56:12Z</dcterms:created>
  <dcterms:modified xsi:type="dcterms:W3CDTF">2021-05-03T16:29:17Z</dcterms:modified>
</cp:coreProperties>
</file>