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C4890B-83B8-475B-9E10-ADF45468AED2}" v="277" dt="2021-05-03T16:29:41.4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Terveys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ympäristö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941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Puhdas</a:t>
            </a:r>
            <a:r>
              <a:rPr lang="en-GB" dirty="0"/>
              <a:t> </a:t>
            </a:r>
            <a:r>
              <a:rPr lang="en-GB" dirty="0" err="1"/>
              <a:t>vesi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ruoka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 err="1"/>
              <a:t>Lisää</a:t>
            </a:r>
            <a:r>
              <a:rPr lang="en-GB" sz="2400" dirty="0"/>
              <a:t> </a:t>
            </a:r>
            <a:r>
              <a:rPr lang="en-GB" sz="2400" dirty="0" err="1"/>
              <a:t>tähän</a:t>
            </a:r>
            <a:r>
              <a:rPr lang="en-GB" sz="2400" dirty="0"/>
              <a:t> </a:t>
            </a:r>
            <a:r>
              <a:rPr lang="en-GB" sz="2400" dirty="0" err="1"/>
              <a:t>kappaleesta</a:t>
            </a:r>
            <a:r>
              <a:rPr lang="en-GB" sz="2400" dirty="0"/>
              <a:t> 11.2 </a:t>
            </a:r>
            <a:r>
              <a:rPr lang="en-GB" sz="2400" dirty="0" err="1"/>
              <a:t>joitakin</a:t>
            </a:r>
            <a:r>
              <a:rPr lang="en-GB" sz="2400" dirty="0"/>
              <a:t> </a:t>
            </a:r>
            <a:r>
              <a:rPr lang="en-GB" sz="2400" dirty="0" err="1"/>
              <a:t>tärkeitä</a:t>
            </a:r>
            <a:r>
              <a:rPr lang="en-GB" sz="2400" dirty="0"/>
              <a:t> </a:t>
            </a:r>
            <a:r>
              <a:rPr lang="en-GB" sz="2400" dirty="0" err="1"/>
              <a:t>asioita</a:t>
            </a:r>
            <a:endParaRPr lang="en-GB" sz="2400" dirty="0"/>
          </a:p>
          <a:p>
            <a:r>
              <a:rPr lang="en-GB" sz="2400" dirty="0" err="1"/>
              <a:t>Joitakin</a:t>
            </a:r>
            <a:r>
              <a:rPr lang="en-GB" sz="2400" dirty="0"/>
              <a:t> </a:t>
            </a:r>
            <a:r>
              <a:rPr lang="en-GB" sz="2400" dirty="0" err="1"/>
              <a:t>ranskalaisia</a:t>
            </a:r>
            <a:r>
              <a:rPr lang="en-GB" sz="2400" dirty="0"/>
              <a:t> </a:t>
            </a:r>
            <a:r>
              <a:rPr lang="en-GB" sz="2400" dirty="0" err="1"/>
              <a:t>viivoja</a:t>
            </a:r>
            <a:r>
              <a:rPr lang="en-GB" sz="2400" dirty="0"/>
              <a:t> </a:t>
            </a:r>
            <a:r>
              <a:rPr lang="en-GB" sz="2400" dirty="0" err="1"/>
              <a:t>niin</a:t>
            </a:r>
            <a:r>
              <a:rPr lang="en-GB" sz="2400" dirty="0"/>
              <a:t>, </a:t>
            </a:r>
            <a:r>
              <a:rPr lang="en-GB" sz="2400" dirty="0" err="1"/>
              <a:t>että</a:t>
            </a:r>
            <a:r>
              <a:rPr lang="en-GB" sz="2400" dirty="0"/>
              <a:t> </a:t>
            </a:r>
            <a:r>
              <a:rPr lang="en-GB" sz="2400" dirty="0" err="1"/>
              <a:t>saat</a:t>
            </a:r>
            <a:r>
              <a:rPr lang="en-GB" sz="2400" dirty="0"/>
              <a:t> </a:t>
            </a:r>
            <a:r>
              <a:rPr lang="en-GB" sz="2400" dirty="0" err="1"/>
              <a:t>tärkeimät</a:t>
            </a:r>
            <a:r>
              <a:rPr lang="en-GB" sz="2400" dirty="0"/>
              <a:t> </a:t>
            </a:r>
            <a:r>
              <a:rPr lang="en-GB" sz="2400" dirty="0" err="1"/>
              <a:t>asiat</a:t>
            </a:r>
            <a:r>
              <a:rPr lang="en-GB" sz="2400" dirty="0"/>
              <a:t> </a:t>
            </a:r>
            <a:r>
              <a:rPr lang="en-GB" sz="2400" dirty="0" err="1"/>
              <a:t>kerrottua</a:t>
            </a:r>
          </a:p>
          <a:p>
            <a:r>
              <a:rPr lang="en-GB" sz="2400" dirty="0"/>
              <a:t>Ja kun </a:t>
            </a:r>
            <a:r>
              <a:rPr lang="en-GB" sz="2400" dirty="0" err="1"/>
              <a:t>olet</a:t>
            </a:r>
            <a:r>
              <a:rPr lang="en-GB" sz="2400" dirty="0"/>
              <a:t> </a:t>
            </a:r>
            <a:r>
              <a:rPr lang="en-GB" sz="2400" dirty="0" err="1"/>
              <a:t>tämän</a:t>
            </a:r>
            <a:r>
              <a:rPr lang="en-GB" sz="2400" dirty="0"/>
              <a:t> </a:t>
            </a:r>
            <a:r>
              <a:rPr lang="en-GB" sz="2400" dirty="0" err="1"/>
              <a:t>tehnyt</a:t>
            </a:r>
            <a:r>
              <a:rPr lang="en-GB" sz="2400" dirty="0"/>
              <a:t> </a:t>
            </a:r>
            <a:r>
              <a:rPr lang="en-GB" sz="2400" dirty="0" err="1"/>
              <a:t>siirryt</a:t>
            </a:r>
            <a:r>
              <a:rPr lang="en-GB" sz="2400" dirty="0"/>
              <a:t> </a:t>
            </a:r>
            <a:r>
              <a:rPr lang="en-GB" sz="2400" dirty="0" err="1"/>
              <a:t>seuraavaan</a:t>
            </a:r>
            <a:r>
              <a:rPr lang="en-GB" sz="2400" dirty="0"/>
              <a:t> </a:t>
            </a:r>
            <a:r>
              <a:rPr lang="en-GB" sz="2400" dirty="0" err="1"/>
              <a:t>kappaleeseen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86507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Ilma</a:t>
            </a:r>
            <a:r>
              <a:rPr lang="en-GB" dirty="0"/>
              <a:t>, </a:t>
            </a:r>
            <a:r>
              <a:rPr lang="en-GB" dirty="0" err="1"/>
              <a:t>melu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säteily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 err="1"/>
              <a:t>Tässä</a:t>
            </a:r>
            <a:r>
              <a:rPr lang="en-GB" sz="2400" dirty="0"/>
              <a:t> </a:t>
            </a:r>
            <a:r>
              <a:rPr lang="en-GB" sz="2400" dirty="0" err="1"/>
              <a:t>sama</a:t>
            </a:r>
            <a:r>
              <a:rPr lang="en-GB" sz="2400" dirty="0"/>
              <a:t> </a:t>
            </a:r>
            <a:r>
              <a:rPr lang="en-GB" sz="2400" dirty="0" err="1"/>
              <a:t>juttu</a:t>
            </a:r>
            <a:r>
              <a:rPr lang="en-GB" sz="2400" dirty="0"/>
              <a:t> </a:t>
            </a:r>
            <a:r>
              <a:rPr lang="en-GB" sz="2400" dirty="0" err="1"/>
              <a:t>kuin</a:t>
            </a:r>
            <a:r>
              <a:rPr lang="en-GB" sz="2400" dirty="0"/>
              <a:t> </a:t>
            </a:r>
            <a:r>
              <a:rPr lang="en-GB" sz="2400" dirty="0" err="1"/>
              <a:t>edellisessä</a:t>
            </a:r>
            <a:endParaRPr lang="en-GB" sz="2400" dirty="0"/>
          </a:p>
          <a:p>
            <a:r>
              <a:rPr lang="en-GB" sz="2400" dirty="0"/>
              <a:t>Yksi tai </a:t>
            </a:r>
            <a:r>
              <a:rPr lang="en-GB" sz="2400" dirty="0" err="1"/>
              <a:t>kaksi</a:t>
            </a:r>
            <a:r>
              <a:rPr lang="en-GB" sz="2400" dirty="0"/>
              <a:t> </a:t>
            </a:r>
            <a:r>
              <a:rPr lang="en-GB" sz="2400" dirty="0" err="1"/>
              <a:t>tärkeää</a:t>
            </a:r>
            <a:r>
              <a:rPr lang="en-GB" sz="2400" dirty="0"/>
              <a:t> </a:t>
            </a:r>
            <a:r>
              <a:rPr lang="en-GB" sz="2400" dirty="0" err="1"/>
              <a:t>asiaa</a:t>
            </a:r>
            <a:r>
              <a:rPr lang="en-GB" sz="2400" dirty="0"/>
              <a:t> </a:t>
            </a:r>
            <a:r>
              <a:rPr lang="en-GB" sz="2400" dirty="0" err="1"/>
              <a:t>ilmasta</a:t>
            </a:r>
            <a:endParaRPr lang="en-GB" sz="2400" dirty="0"/>
          </a:p>
          <a:p>
            <a:r>
              <a:rPr lang="en-GB" sz="2400" dirty="0"/>
              <a:t>Sama </a:t>
            </a:r>
            <a:r>
              <a:rPr lang="en-GB" sz="2400" dirty="0" err="1"/>
              <a:t>melusta</a:t>
            </a:r>
          </a:p>
          <a:p>
            <a:r>
              <a:rPr lang="en-GB" sz="2400" dirty="0"/>
              <a:t>Ja </a:t>
            </a:r>
            <a:r>
              <a:rPr lang="en-GB" sz="2400" dirty="0" err="1"/>
              <a:t>sitten</a:t>
            </a:r>
            <a:r>
              <a:rPr lang="en-GB" sz="2400" dirty="0"/>
              <a:t> </a:t>
            </a:r>
            <a:r>
              <a:rPr lang="en-GB" sz="2400" dirty="0" err="1"/>
              <a:t>vielä</a:t>
            </a:r>
            <a:r>
              <a:rPr lang="en-GB" sz="2400" dirty="0"/>
              <a:t> </a:t>
            </a:r>
            <a:r>
              <a:rPr lang="en-GB" sz="2400" dirty="0" err="1"/>
              <a:t>jotain</a:t>
            </a:r>
            <a:r>
              <a:rPr lang="en-GB" sz="2400" dirty="0"/>
              <a:t> </a:t>
            </a:r>
            <a:r>
              <a:rPr lang="en-GB" sz="2400" dirty="0" err="1"/>
              <a:t>säteilystä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77883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Vastuu</a:t>
            </a:r>
            <a:r>
              <a:rPr lang="en-GB" dirty="0"/>
              <a:t> </a:t>
            </a:r>
            <a:r>
              <a:rPr lang="en-GB" dirty="0" err="1"/>
              <a:t>ympäristöstä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 err="1"/>
              <a:t>Tässä</a:t>
            </a:r>
            <a:r>
              <a:rPr lang="en-GB" sz="2400" dirty="0"/>
              <a:t> </a:t>
            </a:r>
            <a:r>
              <a:rPr lang="en-GB" sz="2400" dirty="0" err="1"/>
              <a:t>kappaleessa</a:t>
            </a:r>
            <a:r>
              <a:rPr lang="en-GB" sz="2400" dirty="0"/>
              <a:t> on </a:t>
            </a:r>
            <a:r>
              <a:rPr lang="en-GB" sz="2400" dirty="0" err="1"/>
              <a:t>jotain</a:t>
            </a:r>
            <a:r>
              <a:rPr lang="en-GB" sz="2400" dirty="0"/>
              <a:t> </a:t>
            </a:r>
            <a:r>
              <a:rPr lang="en-GB" sz="2400" dirty="0" err="1"/>
              <a:t>tulevaisuuden</a:t>
            </a:r>
            <a:r>
              <a:rPr lang="en-GB" sz="2400" dirty="0"/>
              <a:t> </a:t>
            </a:r>
            <a:r>
              <a:rPr lang="en-GB" sz="2400" dirty="0" err="1"/>
              <a:t>näkymiä</a:t>
            </a:r>
            <a:endParaRPr lang="en-GB" sz="2400" dirty="0"/>
          </a:p>
          <a:p>
            <a:r>
              <a:rPr lang="en-GB" sz="2400" dirty="0"/>
              <a:t>Mm. </a:t>
            </a:r>
            <a:r>
              <a:rPr lang="en-GB" sz="2400" dirty="0" err="1"/>
              <a:t>ilmastonmuutoksesta</a:t>
            </a:r>
            <a:endParaRPr lang="en-GB" sz="2400" dirty="0"/>
          </a:p>
          <a:p>
            <a:r>
              <a:rPr lang="en-GB" sz="2400" dirty="0"/>
              <a:t>Ja </a:t>
            </a:r>
            <a:r>
              <a:rPr lang="en-GB" sz="2400" dirty="0" err="1"/>
              <a:t>yksilön</a:t>
            </a:r>
            <a:r>
              <a:rPr lang="en-GB" sz="2400" dirty="0"/>
              <a:t> </a:t>
            </a:r>
            <a:r>
              <a:rPr lang="en-GB" sz="2400" dirty="0" err="1"/>
              <a:t>valinnoista</a:t>
            </a:r>
            <a:endParaRPr lang="en-GB" sz="2400" dirty="0"/>
          </a:p>
          <a:p>
            <a:r>
              <a:rPr lang="en-GB" sz="2400" dirty="0"/>
              <a:t>Sen </a:t>
            </a:r>
            <a:r>
              <a:rPr lang="en-GB" sz="2400" dirty="0" err="1"/>
              <a:t>verran</a:t>
            </a:r>
            <a:r>
              <a:rPr lang="en-GB" sz="2400" dirty="0"/>
              <a:t> </a:t>
            </a:r>
            <a:r>
              <a:rPr lang="en-GB" sz="2400" dirty="0" err="1"/>
              <a:t>kohtia</a:t>
            </a:r>
            <a:r>
              <a:rPr lang="en-GB" sz="2400" dirty="0"/>
              <a:t>, </a:t>
            </a:r>
            <a:r>
              <a:rPr lang="en-GB" sz="2400" dirty="0" err="1"/>
              <a:t>että</a:t>
            </a:r>
            <a:r>
              <a:rPr lang="en-GB" sz="2400" dirty="0"/>
              <a:t> </a:t>
            </a:r>
            <a:r>
              <a:rPr lang="en-GB" sz="2400" dirty="0" err="1"/>
              <a:t>tärkeimmät</a:t>
            </a:r>
            <a:r>
              <a:rPr lang="en-GB" sz="2400" dirty="0"/>
              <a:t> </a:t>
            </a:r>
            <a:r>
              <a:rPr lang="en-GB" sz="2400" dirty="0" err="1"/>
              <a:t>asiat</a:t>
            </a:r>
            <a:r>
              <a:rPr lang="en-GB" sz="2400" dirty="0"/>
              <a:t> </a:t>
            </a:r>
            <a:r>
              <a:rPr lang="en-GB" sz="2400" dirty="0" err="1"/>
              <a:t>tulee</a:t>
            </a:r>
            <a:r>
              <a:rPr lang="en-GB" sz="2400" dirty="0"/>
              <a:t> </a:t>
            </a:r>
            <a:r>
              <a:rPr lang="en-GB" sz="2400" dirty="0" err="1"/>
              <a:t>jälleen</a:t>
            </a:r>
            <a:r>
              <a:rPr lang="en-GB" sz="2400" dirty="0"/>
              <a:t> </a:t>
            </a:r>
            <a:r>
              <a:rPr lang="en-GB" sz="2400" dirty="0" err="1"/>
              <a:t>kerrottua</a:t>
            </a:r>
          </a:p>
        </p:txBody>
      </p:sp>
    </p:spTree>
    <p:extLst>
      <p:ext uri="{BB962C8B-B14F-4D97-AF65-F5344CB8AC3E}">
        <p14:creationId xmlns:p14="http://schemas.microsoft.com/office/powerpoint/2010/main" val="3118919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Terveysmaailmalla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 err="1"/>
              <a:t>Melkein</a:t>
            </a:r>
            <a:r>
              <a:rPr lang="en-GB" sz="2400" dirty="0"/>
              <a:t> </a:t>
            </a:r>
            <a:r>
              <a:rPr lang="en-GB" sz="2400" dirty="0" err="1"/>
              <a:t>valmista</a:t>
            </a:r>
            <a:endParaRPr lang="en-GB" sz="2400" dirty="0"/>
          </a:p>
          <a:p>
            <a:r>
              <a:rPr lang="en-GB" sz="2400" dirty="0" err="1"/>
              <a:t>Tässä</a:t>
            </a:r>
            <a:r>
              <a:rPr lang="en-GB" sz="2400" dirty="0"/>
              <a:t> </a:t>
            </a:r>
            <a:r>
              <a:rPr lang="en-GB" sz="2400" dirty="0" err="1"/>
              <a:t>kappaleessa</a:t>
            </a:r>
            <a:r>
              <a:rPr lang="en-GB" sz="2400" dirty="0"/>
              <a:t> on </a:t>
            </a:r>
            <a:r>
              <a:rPr lang="en-GB" sz="2400" dirty="0" err="1"/>
              <a:t>esim</a:t>
            </a:r>
            <a:r>
              <a:rPr lang="en-GB" sz="2400" dirty="0"/>
              <a:t>. </a:t>
            </a:r>
            <a:r>
              <a:rPr lang="en-GB" sz="2400" dirty="0" err="1"/>
              <a:t>Köyhistä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rikkaista</a:t>
            </a:r>
            <a:r>
              <a:rPr lang="en-GB" sz="2400" dirty="0"/>
              <a:t> </a:t>
            </a:r>
            <a:r>
              <a:rPr lang="en-GB" sz="2400" dirty="0" err="1"/>
              <a:t>maista</a:t>
            </a:r>
            <a:endParaRPr lang="en-GB" sz="2400" dirty="0"/>
          </a:p>
          <a:p>
            <a:r>
              <a:rPr lang="en-GB" sz="2400" dirty="0" err="1"/>
              <a:t>Lisäksi</a:t>
            </a:r>
            <a:r>
              <a:rPr lang="en-GB" sz="2400" dirty="0"/>
              <a:t> </a:t>
            </a:r>
            <a:r>
              <a:rPr lang="en-GB" sz="2400" dirty="0" err="1"/>
              <a:t>matkailusta</a:t>
            </a:r>
            <a:endParaRPr lang="en-GB" sz="2400" dirty="0"/>
          </a:p>
          <a:p>
            <a:r>
              <a:rPr lang="en-GB" sz="2400" dirty="0"/>
              <a:t>Ja </a:t>
            </a:r>
            <a:r>
              <a:rPr lang="en-GB" sz="2400" dirty="0" err="1"/>
              <a:t>sitten</a:t>
            </a:r>
            <a:r>
              <a:rPr lang="en-GB" sz="2400" dirty="0"/>
              <a:t> on </a:t>
            </a:r>
            <a:r>
              <a:rPr lang="en-GB" sz="2400" dirty="0" err="1"/>
              <a:t>valmista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 err="1"/>
              <a:t>Dioja</a:t>
            </a:r>
            <a:r>
              <a:rPr lang="en-GB" sz="2400" dirty="0"/>
              <a:t> </a:t>
            </a:r>
            <a:r>
              <a:rPr lang="en-GB" sz="2400" dirty="0" err="1"/>
              <a:t>saa</a:t>
            </a:r>
            <a:r>
              <a:rPr lang="en-GB" sz="2400" dirty="0"/>
              <a:t> </a:t>
            </a:r>
            <a:r>
              <a:rPr lang="en-GB" sz="2400" dirty="0" err="1"/>
              <a:t>muokata</a:t>
            </a:r>
            <a:r>
              <a:rPr lang="en-GB" sz="2400" dirty="0"/>
              <a:t>, tai olla </a:t>
            </a:r>
            <a:r>
              <a:rPr lang="en-GB" sz="2400" dirty="0" err="1"/>
              <a:t>muokkaamatta</a:t>
            </a:r>
            <a:r>
              <a:rPr lang="en-GB" sz="2400" dirty="0"/>
              <a:t>. </a:t>
            </a:r>
            <a:r>
              <a:rPr lang="en-GB" sz="2400" dirty="0" err="1"/>
              <a:t>Sisältö</a:t>
            </a:r>
            <a:r>
              <a:rPr lang="en-GB" sz="2400" dirty="0"/>
              <a:t> </a:t>
            </a:r>
            <a:r>
              <a:rPr lang="en-GB" sz="2400" dirty="0" err="1"/>
              <a:t>ratkaisee</a:t>
            </a: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42795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81</Words>
  <Application>Microsoft Office PowerPoint</Application>
  <PresentationFormat>Laajakuva</PresentationFormat>
  <Paragraphs>19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Facet</vt:lpstr>
      <vt:lpstr>Terveys ja ympäristö</vt:lpstr>
      <vt:lpstr>Puhdas vesi ja ruoka</vt:lpstr>
      <vt:lpstr>Ilma, melu ja säteily</vt:lpstr>
      <vt:lpstr>Vastuu ympäristöstä</vt:lpstr>
      <vt:lpstr>Terveysmaailmalla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Terveys ja ympäristö</dc:title>
  <dc:creator>Pasi-Turpiainen, Heidi</dc:creator>
  <cp:lastModifiedBy>Pasi-Turpiainen, Heidi</cp:lastModifiedBy>
  <cp:revision>29</cp:revision>
  <dcterms:created xsi:type="dcterms:W3CDTF">2020-05-05T11:46:10Z</dcterms:created>
  <dcterms:modified xsi:type="dcterms:W3CDTF">2021-05-03T16:29:45Z</dcterms:modified>
</cp:coreProperties>
</file>