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31B76D-C4AC-4208-B71B-B581C63577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01C42F1-371C-4CA2-A7E6-449752932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5DE1AAE-4563-478F-AAFC-3D82025B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B64AC4-055D-40E5-92F6-F844A41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689E3D5-D813-4725-A1C3-201B124AA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48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CD8A2E-9731-4A71-B98C-F9633A3D4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4969FA7-7763-41E7-8F37-E6319B1D1F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6C7911-7C08-4B03-8A3F-505E8595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8206AA-C197-4341-A879-43CE6310C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8611D0-8956-4C1B-A935-BFFCDDC59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284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F4E3FCD-7710-423F-8DBC-6D4E2B96C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193C250-A66B-4822-8A88-556098FB5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AE39FD-FD84-4E43-B76F-11826AF3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FE838B-D5D7-446B-993C-21CDD9E66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7E6B28-9F4E-4DEF-9F68-C481F897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58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B170E0-AC99-4FD2-8A5F-C54EAC682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A7384E-2B4B-41FF-9F32-7C6B6ECF1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64B493-69A8-42B6-84BE-3A7AD79B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5DB823-11A7-4970-9FE3-CB9A77AB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D32DD5-85E0-4042-A07C-8B365FF53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523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5AFD2E-CD7E-4615-AC0E-331D6DB1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31E12C6-06ED-4FC7-BFD1-A1041691B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2EFA92-E21F-43CF-BE09-BCADF08EE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59427C-D0A9-45B3-B79B-671AEDD9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1B48E4-1697-4AE1-9F40-4249AD3C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584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41B948-032E-4928-88CB-57859B45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42744B-AF88-4812-BD04-868242B54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1365EC6-7A65-406E-AD56-C79C2659D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A4025B-18E6-46AA-9217-AF7E6077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45E976-70B1-4242-98C3-A1C1969F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2EB3FCF-85E8-490E-B513-31F0AD42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46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2C4B4-18B6-468D-88C5-885F5CABC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09D496-5899-42C8-9664-1DD7EC20C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D8DA1F-54D6-4707-A84B-02BA33488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1E954CD-C523-4873-82FE-71F55D117B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D7E4F7C-E526-4961-BB60-1E8BD54D9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7CE9C82-0C79-4232-BE91-8A7AFE291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EB3DF5-6F61-4B1B-B9AA-3E93403C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7E54952-3CA0-4071-976C-396091D3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2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0562F5-08BF-48F9-8C5E-3E8B51710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735A6FD-A6B7-4570-A25A-39505BF5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51766E9-BF5A-4BEE-9853-C8E2E36D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56D1B2F-9EE9-4849-90E5-8F17A88E0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51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17518A6-93DF-4D3D-8A1C-513D3953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A3D0A7A-14F7-47D8-8D61-BFC7655EF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2E342A3-67E5-4CFD-BFFC-CAE8743B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702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8D4BB6-065F-4A73-8D1F-B39A5DB0E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2174FE-8121-4C57-86CC-191526A7B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F611519-0D93-4EC7-88B4-AB42D6148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7BFF6BF-4EF4-4090-991C-1CBE43298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70327C4-EEB2-42D2-8E9D-D60D43014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3C0E49-A3A3-4CFC-8C80-2DFC8890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857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BECFCE-4817-4595-9382-D107F6D3F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9733154-2DDC-402F-BB79-57C2AC2DC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7323BE-40D8-4C09-9BCB-4D5B8A8F2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285C01B-93CA-418E-8780-88E83DC8C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694786C-50B2-4385-AF1C-36E78740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223C3F-E849-41F9-A489-D3D49201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551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7E67D72-3C41-4C88-A8E9-84C5D6AE5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fi-FI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4AD33A-58D5-4C36-BF54-D72B1939E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i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D26BF6-701A-4475-8D28-DF1D7A6AC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AFA45-81C4-4FFD-97DE-F5486FC61A2D}" type="datetimeFigureOut">
              <a:rPr lang="fi-FI" smtClean="0"/>
              <a:t>11.10.2021</a:t>
            </a:fld>
            <a:endParaRPr lang="fi-FI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5909CA-8975-4758-B497-092785A04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0A25734-E2D8-4DAE-B562-BD1AA6316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0447-04D3-466E-A7FA-B1AF53BA869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628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Ten</a:t>
            </a:r>
            <a:r>
              <a:rPr lang="fi-FI" dirty="0" smtClean="0"/>
              <a:t> </a:t>
            </a:r>
            <a:r>
              <a:rPr lang="fi-FI" dirty="0" err="1" smtClean="0"/>
              <a:t>things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bug</a:t>
            </a:r>
            <a:r>
              <a:rPr lang="fi-FI" dirty="0" smtClean="0"/>
              <a:t>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91224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fi-FI" dirty="0" err="1" smtClean="0"/>
              <a:t>Neighbours</a:t>
            </a:r>
            <a:r>
              <a:rPr lang="fi-FI" dirty="0" smtClean="0"/>
              <a:t> </a:t>
            </a:r>
            <a:r>
              <a:rPr lang="fi-FI" dirty="0" err="1" smtClean="0"/>
              <a:t>who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Shops</a:t>
            </a:r>
            <a:r>
              <a:rPr lang="fi-FI" dirty="0" smtClean="0"/>
              <a:t> in </a:t>
            </a:r>
            <a:r>
              <a:rPr lang="fi-FI" dirty="0" err="1" smtClean="0"/>
              <a:t>which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Parties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/</a:t>
            </a:r>
            <a:r>
              <a:rPr lang="fi-FI" dirty="0" err="1" smtClean="0"/>
              <a:t>which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Carl </a:t>
            </a:r>
            <a:r>
              <a:rPr lang="fi-FI" dirty="0" err="1" smtClean="0"/>
              <a:t>alarms</a:t>
            </a:r>
            <a:r>
              <a:rPr lang="fi-FI" dirty="0" smtClean="0"/>
              <a:t> </a:t>
            </a:r>
            <a:r>
              <a:rPr lang="fi-FI" dirty="0" err="1" smtClean="0"/>
              <a:t>whose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Roadworks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of </a:t>
            </a:r>
            <a:r>
              <a:rPr lang="fi-FI" dirty="0" err="1" smtClean="0"/>
              <a:t>which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Dogs </a:t>
            </a:r>
            <a:r>
              <a:rPr lang="fi-FI" dirty="0" err="1" smtClean="0"/>
              <a:t>who</a:t>
            </a:r>
            <a:r>
              <a:rPr lang="fi-FI" dirty="0" smtClean="0"/>
              <a:t>/</a:t>
            </a:r>
            <a:r>
              <a:rPr lang="fi-FI" dirty="0" err="1" smtClean="0"/>
              <a:t>that</a:t>
            </a:r>
            <a:r>
              <a:rPr lang="fi-FI" dirty="0" smtClean="0"/>
              <a:t>/</a:t>
            </a:r>
            <a:r>
              <a:rPr lang="fi-FI" dirty="0" err="1" smtClean="0"/>
              <a:t>which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Drivers</a:t>
            </a:r>
            <a:r>
              <a:rPr lang="fi-FI" dirty="0" smtClean="0"/>
              <a:t> for </a:t>
            </a:r>
            <a:r>
              <a:rPr lang="fi-FI" dirty="0" err="1" smtClean="0"/>
              <a:t>whom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Building </a:t>
            </a:r>
            <a:r>
              <a:rPr lang="fi-FI" dirty="0" err="1" smtClean="0"/>
              <a:t>sites</a:t>
            </a:r>
            <a:r>
              <a:rPr lang="fi-FI" dirty="0" smtClean="0"/>
              <a:t> </a:t>
            </a:r>
            <a:r>
              <a:rPr lang="fi-FI" dirty="0" err="1" smtClean="0"/>
              <a:t>especially</a:t>
            </a:r>
            <a:r>
              <a:rPr lang="fi-FI" dirty="0" smtClean="0"/>
              <a:t> </a:t>
            </a:r>
            <a:r>
              <a:rPr lang="fi-FI" dirty="0" err="1" smtClean="0"/>
              <a:t>those</a:t>
            </a:r>
            <a:r>
              <a:rPr lang="fi-FI" dirty="0" smtClean="0"/>
              <a:t> on </a:t>
            </a:r>
            <a:r>
              <a:rPr lang="fi-FI" dirty="0" err="1" smtClean="0"/>
              <a:t>which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err="1" smtClean="0"/>
              <a:t>Getting</a:t>
            </a:r>
            <a:r>
              <a:rPr lang="fi-FI" dirty="0" smtClean="0"/>
              <a:t> </a:t>
            </a:r>
            <a:r>
              <a:rPr lang="fi-FI" dirty="0" err="1" smtClean="0"/>
              <a:t>blamed</a:t>
            </a:r>
            <a:r>
              <a:rPr lang="fi-FI" dirty="0" smtClean="0"/>
              <a:t> for </a:t>
            </a:r>
            <a:r>
              <a:rPr lang="fi-FI" dirty="0" err="1" smtClean="0"/>
              <a:t>something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endParaRPr lang="fi-FI" dirty="0" smtClean="0"/>
          </a:p>
          <a:p>
            <a:pPr marL="514350" indent="-514350">
              <a:buAutoNum type="arabicPeriod"/>
            </a:pPr>
            <a:r>
              <a:rPr lang="fi-FI" dirty="0" smtClean="0"/>
              <a:t>People </a:t>
            </a:r>
            <a:r>
              <a:rPr lang="fi-FI" dirty="0" err="1" smtClean="0"/>
              <a:t>who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83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Sulkuihin relatiivipronominit…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Matrix is by far the best film </a:t>
            </a:r>
            <a:r>
              <a:rPr lang="en-GB" dirty="0" smtClean="0"/>
              <a:t>(that) </a:t>
            </a:r>
            <a:r>
              <a:rPr lang="en-GB" dirty="0"/>
              <a:t>I’ve ever seen.</a:t>
            </a:r>
            <a:endParaRPr lang="fi-FI" dirty="0"/>
          </a:p>
          <a:p>
            <a:pPr lvl="0"/>
            <a:r>
              <a:rPr lang="en-GB" dirty="0"/>
              <a:t>The tooth-whitener </a:t>
            </a:r>
            <a:r>
              <a:rPr lang="en-GB" dirty="0" smtClean="0"/>
              <a:t>(that) </a:t>
            </a:r>
            <a:r>
              <a:rPr lang="en-GB" dirty="0"/>
              <a:t>you recommended was awesome.</a:t>
            </a:r>
            <a:endParaRPr lang="fi-FI" dirty="0"/>
          </a:p>
          <a:p>
            <a:pPr lvl="0"/>
            <a:r>
              <a:rPr lang="en-GB" dirty="0"/>
              <a:t>I wonder if there is a ring tone that isn’t annoying.</a:t>
            </a:r>
            <a:endParaRPr lang="fi-FI" dirty="0"/>
          </a:p>
          <a:p>
            <a:pPr lvl="0"/>
            <a:r>
              <a:rPr lang="en-GB" dirty="0"/>
              <a:t>What Ann told you about her past was rubbish.</a:t>
            </a:r>
            <a:endParaRPr lang="fi-FI" dirty="0"/>
          </a:p>
          <a:p>
            <a:pPr lvl="0"/>
            <a:r>
              <a:rPr lang="en-GB" dirty="0"/>
              <a:t>They didn’t </a:t>
            </a:r>
            <a:r>
              <a:rPr lang="en-GB" dirty="0" smtClean="0"/>
              <a:t>give </a:t>
            </a:r>
            <a:r>
              <a:rPr lang="en-GB" dirty="0"/>
              <a:t>me the name of the person </a:t>
            </a:r>
            <a:r>
              <a:rPr lang="en-GB" dirty="0" smtClean="0"/>
              <a:t>(who) I </a:t>
            </a:r>
            <a:r>
              <a:rPr lang="en-GB" dirty="0"/>
              <a:t>should reply to.</a:t>
            </a:r>
            <a:endParaRPr lang="fi-FI" dirty="0"/>
          </a:p>
          <a:p>
            <a:pPr lvl="0"/>
            <a:r>
              <a:rPr lang="en-GB" dirty="0"/>
              <a:t>Barry keeps picking his nose, which his girlfriend finds disgusting.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2727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fi-FI" dirty="0" smtClean="0"/>
              <a:t>Valitse asiayhteyteen parhaiten sopiva rakenne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some of whom</a:t>
            </a:r>
            <a:endParaRPr lang="fi-FI" dirty="0"/>
          </a:p>
          <a:p>
            <a:pPr lvl="0"/>
            <a:r>
              <a:rPr lang="en-GB" dirty="0"/>
              <a:t>neither of which</a:t>
            </a:r>
            <a:endParaRPr lang="fi-FI" dirty="0"/>
          </a:p>
          <a:p>
            <a:pPr lvl="0"/>
            <a:r>
              <a:rPr lang="en-GB" dirty="0"/>
              <a:t>both of whom</a:t>
            </a:r>
            <a:endParaRPr lang="fi-FI" dirty="0"/>
          </a:p>
          <a:p>
            <a:pPr lvl="0"/>
            <a:r>
              <a:rPr lang="en-GB" dirty="0"/>
              <a:t>most of which</a:t>
            </a:r>
            <a:endParaRPr lang="fi-FI" dirty="0"/>
          </a:p>
          <a:p>
            <a:pPr lvl="0"/>
            <a:r>
              <a:rPr lang="en-GB" dirty="0"/>
              <a:t>some of whom</a:t>
            </a:r>
            <a:endParaRPr lang="fi-FI" dirty="0"/>
          </a:p>
          <a:p>
            <a:pPr lvl="0"/>
            <a:r>
              <a:rPr lang="en-GB" dirty="0"/>
              <a:t>all of which</a:t>
            </a:r>
            <a:endParaRPr lang="fi-FI" dirty="0"/>
          </a:p>
          <a:p>
            <a:pPr lvl="0"/>
            <a:r>
              <a:rPr lang="en-GB" dirty="0"/>
              <a:t>many of whom / some of whom</a:t>
            </a:r>
            <a:endParaRPr lang="fi-FI" dirty="0"/>
          </a:p>
          <a:p>
            <a:pPr lvl="0"/>
            <a:r>
              <a:rPr lang="en-GB" dirty="0"/>
              <a:t>all of which / each of which / most of which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24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157</Words>
  <Application>Microsoft Office PowerPoint</Application>
  <PresentationFormat>Laajakuva</PresentationFormat>
  <Paragraphs>27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Ten things that bug…</vt:lpstr>
      <vt:lpstr>Sulkuihin relatiivipronominit…</vt:lpstr>
      <vt:lpstr>Valitse asiayhteyteen parhaiten sopiva rakenne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Relatiivipronominimonisteen vastaukset</dc:title>
  <dc:creator>Päivi Franzon</dc:creator>
  <cp:lastModifiedBy>Franzon Päivi</cp:lastModifiedBy>
  <cp:revision>3</cp:revision>
  <dcterms:created xsi:type="dcterms:W3CDTF">2019-08-19T16:24:54Z</dcterms:created>
  <dcterms:modified xsi:type="dcterms:W3CDTF">2021-10-11T07:27:27Z</dcterms:modified>
</cp:coreProperties>
</file>