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86" r:id="rId4"/>
    <p:sldId id="287" r:id="rId5"/>
    <p:sldId id="288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IUMBOF0Oz037Mhzv/YcdjG7l2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lonen, Hilda M" initials="" lastIdx="2" clrIdx="0"/>
  <p:cmAuthor id="1" name="Karri Lehtinen" initials="" lastIdx="1" clrIdx="1"/>
  <p:cmAuthor id="2" name="Kimmo Päivärinta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 snapToGrid="0">
      <p:cViewPr varScale="1">
        <p:scale>
          <a:sx n="52" d="100"/>
          <a:sy n="52" d="100"/>
        </p:scale>
        <p:origin x="79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339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33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rgbClr val="00A87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20726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828800" y="3200400"/>
            <a:ext cx="207264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marR="0" lvl="0" indent="-711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828800" marR="0" lvl="1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743200" marR="0" lvl="2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657600" marR="0" lvl="3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4572000" marR="0" lvl="4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486400" marR="0" lvl="5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6400800" marR="0" lvl="6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7315200" marR="0" lvl="7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8229600" marR="0" lvl="8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1828803" y="12496800"/>
            <a:ext cx="507999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8331200" y="12496800"/>
            <a:ext cx="772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17475203" y="12496800"/>
            <a:ext cx="507999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50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8"/>
            <a:ext cx="21031199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9. Viljely-yhteiskunnasta kohti kauppayhteiskuntaa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Historia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Tietoisku: </a:t>
            </a:r>
            <a:b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Keskiajan kauppa Euroopassa</a:t>
            </a:r>
            <a:endParaRPr lang="fi-FI" sz="8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187F7B-BF09-42E1-A36F-7955645BDF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DA615C-6AE8-43DB-8D84-3259995CB85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dirty="0"/>
              <a:t>Forum Historia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0530261" y="838199"/>
            <a:ext cx="1185349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>
              <a:buSzPts val="700"/>
            </a:pPr>
            <a:r>
              <a:rPr lang="fi-FI" sz="7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Euroopan kauppa 1300-luvulla</a:t>
            </a: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0530261" y="3156157"/>
            <a:ext cx="11701089" cy="88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Kauppa keskittyi kahdelle merialueelle: Brittein saaren molemmin puolin Atlantille ja Pohjanmerelle sekä Välimerelle.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Niitä yhdisti kauppayhteys Alppien yli nykyisen Hollannin/Belgian ja Italian välillä.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B6BBF8-4BC2-473B-98D1-97AD3520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" y="2744010"/>
            <a:ext cx="11052227" cy="88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0530261" y="838199"/>
            <a:ext cx="1185349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>
              <a:buSzPts val="700"/>
            </a:pPr>
            <a:r>
              <a:rPr lang="fi-FI" sz="7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Euroopan kauppa 1400-luvulla</a:t>
            </a: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0530261" y="3156157"/>
            <a:ext cx="11701089" cy="88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1400-luvulla merireittien merkitys kasvoi 1300-lukuun verrattuna.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Erityisesti Atlantin kauppa voimistui.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Kauppareitti kulki Gibraltarin kautta. Portugalin kaupungeista tuli tärkeitä kaupan keskuksia.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Yhteys Alppien kautta Pohjois-Italiasta Pohjois-Eurooppaan oli muuttunut vesireitiksi.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Voimakkain maayhteys oli Alppien pohjoispuolella.</a:t>
            </a:r>
          </a:p>
          <a:p>
            <a:pPr marL="203200" indent="0" rtl="0" fontAlgn="base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fi-FI" sz="5000" b="0" i="0" u="none" strike="noStrike" dirty="0">
              <a:solidFill>
                <a:srgbClr val="20202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B6BBF8-4BC2-473B-98D1-97AD3520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81381" y="2744010"/>
            <a:ext cx="10148880" cy="92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0530261" y="838199"/>
            <a:ext cx="1185349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>
              <a:buSzPts val="700"/>
            </a:pPr>
            <a:r>
              <a:rPr lang="fi-FI" sz="7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Euroopan kauppa 1400-luvulla</a:t>
            </a: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0530261" y="3156157"/>
            <a:ext cx="11701089" cy="88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000" b="0" i="0" u="none" strike="noStrike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Kaupankäynti lisääntyi ja merien merkitys kauppareitteinä kasvoi. Löytöretkille lähteminen oli luonnollinen seuraus tästä kehityksestä.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94B5E-C68D-43AA-B98E-4F99D0B9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81381" y="2744010"/>
            <a:ext cx="10148880" cy="92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6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110</Words>
  <Application>Microsoft Office PowerPoint</Application>
  <PresentationFormat>Mukautettu</PresentationFormat>
  <Paragraphs>17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Merriweather Sans</vt:lpstr>
      <vt:lpstr>Verdana</vt:lpstr>
      <vt:lpstr>Office-teema</vt:lpstr>
      <vt:lpstr>9. Viljely-yhteiskunnasta kohti kauppayhteiskuntaa</vt:lpstr>
      <vt:lpstr>Tietoisku:  Keskiajan kauppa Euroopassa</vt:lpstr>
      <vt:lpstr>Euroopan kauppa 1300-luvulla</vt:lpstr>
      <vt:lpstr>Euroopan kauppa 1400-luvulla</vt:lpstr>
      <vt:lpstr>Euroopan kauppa 1400-luvulla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Keräilijöiden ja metsästäjien elämäntapa</dc:title>
  <dc:creator>karri</dc:creator>
  <cp:lastModifiedBy>karri</cp:lastModifiedBy>
  <cp:revision>31</cp:revision>
  <dcterms:created xsi:type="dcterms:W3CDTF">2020-11-30T15:53:58Z</dcterms:created>
  <dcterms:modified xsi:type="dcterms:W3CDTF">2021-04-29T14:46:21Z</dcterms:modified>
</cp:coreProperties>
</file>