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2E2B111C-4D3C-4E71-A1ED-A997C2D86116}" type="datetimeFigureOut">
              <a:rPr lang="fi-FI" smtClean="0"/>
              <a:t>23.2.2018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B812BC53-AA13-4EE9-A741-AF9C75AAA29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95736" y="3356992"/>
            <a:ext cx="6172200" cy="685800"/>
          </a:xfrm>
        </p:spPr>
        <p:txBody>
          <a:bodyPr>
            <a:noAutofit/>
          </a:bodyPr>
          <a:lstStyle/>
          <a:p>
            <a:r>
              <a:rPr lang="fi-FI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RUB</a:t>
            </a:r>
            <a:endParaRPr lang="fi-FI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35896" y="2492896"/>
            <a:ext cx="5120640" cy="2304288"/>
          </a:xfrm>
        </p:spPr>
        <p:txBody>
          <a:bodyPr>
            <a:normAutofit/>
          </a:bodyPr>
          <a:lstStyle/>
          <a:p>
            <a:r>
              <a:rPr lang="fi-FI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i-FI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i-FI" sz="4400" dirty="0"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  <a:r>
              <a:rPr lang="fi-FI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AIPUMATTOMIA </a:t>
            </a:r>
            <a:r>
              <a:rPr lang="fi-FI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ADJEKTIIVEJA</a:t>
            </a:r>
            <a:endParaRPr lang="fi-FI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7178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dirty="0" err="1"/>
              <a:t>n</a:t>
            </a:r>
            <a:r>
              <a:rPr lang="fi-FI" dirty="0" err="1" smtClean="0"/>
              <a:t>orra</a:t>
            </a:r>
            <a:r>
              <a:rPr lang="fi-FI" dirty="0" smtClean="0"/>
              <a:t>		</a:t>
            </a:r>
            <a:r>
              <a:rPr lang="fi-FI" dirty="0" err="1" smtClean="0"/>
              <a:t>högra</a:t>
            </a:r>
            <a:endParaRPr lang="fi-FI" dirty="0" smtClean="0"/>
          </a:p>
          <a:p>
            <a:r>
              <a:rPr lang="fi-FI" dirty="0" err="1"/>
              <a:t>ö</a:t>
            </a:r>
            <a:r>
              <a:rPr lang="fi-FI" dirty="0" err="1" smtClean="0"/>
              <a:t>stra</a:t>
            </a:r>
            <a:r>
              <a:rPr lang="fi-FI" dirty="0" smtClean="0"/>
              <a:t>		</a:t>
            </a:r>
            <a:r>
              <a:rPr lang="fi-FI" dirty="0" err="1" smtClean="0"/>
              <a:t>vänstra</a:t>
            </a:r>
            <a:endParaRPr lang="fi-FI" dirty="0" smtClean="0"/>
          </a:p>
          <a:p>
            <a:r>
              <a:rPr lang="fi-FI" dirty="0" err="1"/>
              <a:t>s</a:t>
            </a:r>
            <a:r>
              <a:rPr lang="fi-FI" dirty="0" err="1" smtClean="0"/>
              <a:t>ödra</a:t>
            </a:r>
            <a:endParaRPr lang="fi-FI" dirty="0" smtClean="0"/>
          </a:p>
          <a:p>
            <a:r>
              <a:rPr lang="fi-FI" dirty="0" err="1" smtClean="0"/>
              <a:t>västra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 smtClean="0">
                <a:cs typeface="Aharoni" panose="02010803020104030203" pitchFamily="2" charset="-79"/>
              </a:rPr>
              <a:t>A) Suuntaan ilmaisevat a-loppuiset</a:t>
            </a:r>
            <a:endParaRPr lang="fi-FI" sz="4400" b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9438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dåtida</a:t>
            </a:r>
            <a:endParaRPr lang="fi-FI" dirty="0" smtClean="0"/>
          </a:p>
          <a:p>
            <a:r>
              <a:rPr lang="fi-FI" dirty="0" err="1" smtClean="0"/>
              <a:t>forntida</a:t>
            </a:r>
            <a:endParaRPr lang="fi-FI" dirty="0" smtClean="0"/>
          </a:p>
          <a:p>
            <a:r>
              <a:rPr lang="fi-FI" dirty="0" err="1" smtClean="0"/>
              <a:t>medeltida</a:t>
            </a:r>
            <a:endParaRPr lang="fi-FI" dirty="0" smtClean="0"/>
          </a:p>
          <a:p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A-loppuiset aikaa ilmaisevat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81324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>
          <a:xfrm>
            <a:off x="3743323" y="3721472"/>
            <a:ext cx="5120640" cy="2227807"/>
          </a:xfrm>
        </p:spPr>
        <p:txBody>
          <a:bodyPr>
            <a:normAutofit fontScale="85000" lnSpcReduction="10000"/>
          </a:bodyPr>
          <a:lstStyle/>
          <a:p>
            <a:r>
              <a:rPr lang="fi-FI" dirty="0" err="1" smtClean="0"/>
              <a:t>Bra</a:t>
            </a:r>
            <a:r>
              <a:rPr lang="fi-FI" dirty="0" smtClean="0"/>
              <a:t>		</a:t>
            </a:r>
            <a:r>
              <a:rPr lang="fi-FI" dirty="0" err="1" smtClean="0"/>
              <a:t>prima</a:t>
            </a:r>
            <a:endParaRPr lang="fi-FI" dirty="0" smtClean="0"/>
          </a:p>
          <a:p>
            <a:r>
              <a:rPr lang="fi-FI" dirty="0" err="1" smtClean="0"/>
              <a:t>Extra</a:t>
            </a:r>
            <a:r>
              <a:rPr lang="fi-FI" dirty="0" smtClean="0"/>
              <a:t>		</a:t>
            </a:r>
            <a:r>
              <a:rPr lang="fi-FI" dirty="0" err="1" smtClean="0"/>
              <a:t>ringa</a:t>
            </a:r>
            <a:r>
              <a:rPr lang="fi-FI" dirty="0" smtClean="0"/>
              <a:t> (</a:t>
            </a:r>
            <a:r>
              <a:rPr lang="fi-FI" sz="1900" dirty="0" smtClean="0"/>
              <a:t>vähäinen, vaatimaton)</a:t>
            </a:r>
          </a:p>
          <a:p>
            <a:r>
              <a:rPr lang="fi-FI" dirty="0" err="1" smtClean="0"/>
              <a:t>Föga</a:t>
            </a:r>
            <a:r>
              <a:rPr lang="fi-FI" dirty="0" smtClean="0"/>
              <a:t> </a:t>
            </a:r>
            <a:r>
              <a:rPr lang="fi-FI" sz="1900" dirty="0" smtClean="0"/>
              <a:t>(mitätön)	</a:t>
            </a:r>
            <a:r>
              <a:rPr lang="fi-FI" dirty="0" err="1" smtClean="0"/>
              <a:t>sakta</a:t>
            </a:r>
            <a:r>
              <a:rPr lang="fi-FI" dirty="0" smtClean="0"/>
              <a:t> (hiljainen, hidas)</a:t>
            </a:r>
          </a:p>
          <a:p>
            <a:r>
              <a:rPr lang="fi-FI" dirty="0" err="1" smtClean="0"/>
              <a:t>Förra</a:t>
            </a:r>
            <a:r>
              <a:rPr lang="fi-FI" dirty="0" smtClean="0"/>
              <a:t>		</a:t>
            </a:r>
            <a:r>
              <a:rPr lang="fi-FI" dirty="0" err="1" smtClean="0"/>
              <a:t>stilla</a:t>
            </a:r>
            <a:r>
              <a:rPr lang="fi-FI" dirty="0" smtClean="0"/>
              <a:t> (hiljainen, tyyni)</a:t>
            </a:r>
          </a:p>
          <a:p>
            <a:r>
              <a:rPr lang="fi-FI" dirty="0" err="1" smtClean="0"/>
              <a:t>Nära</a:t>
            </a:r>
            <a:r>
              <a:rPr lang="fi-FI" dirty="0" smtClean="0"/>
              <a:t>		</a:t>
            </a:r>
            <a:r>
              <a:rPr lang="fi-FI" dirty="0" err="1" smtClean="0"/>
              <a:t>udda</a:t>
            </a:r>
            <a:r>
              <a:rPr lang="fi-FI" dirty="0" smtClean="0"/>
              <a:t> (pariton, outo)</a:t>
            </a:r>
          </a:p>
          <a:p>
            <a:r>
              <a:rPr lang="fi-FI" dirty="0" err="1" smtClean="0"/>
              <a:t>Nästa</a:t>
            </a:r>
            <a:r>
              <a:rPr lang="fi-FI" dirty="0" smtClean="0"/>
              <a:t>		</a:t>
            </a:r>
            <a:r>
              <a:rPr lang="fi-FI" dirty="0" err="1" smtClean="0"/>
              <a:t>äkta</a:t>
            </a:r>
            <a:r>
              <a:rPr lang="fi-FI" dirty="0" smtClean="0"/>
              <a:t> (aito)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Muita </a:t>
            </a:r>
            <a:br>
              <a:rPr lang="fi-FI" sz="4800" dirty="0" smtClean="0"/>
            </a:br>
            <a:r>
              <a:rPr lang="fi-FI" sz="4800" dirty="0" smtClean="0"/>
              <a:t>a -loppuisia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3821133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 smtClean="0"/>
              <a:t>Avsides</a:t>
            </a:r>
            <a:r>
              <a:rPr lang="fi-FI" dirty="0" smtClean="0"/>
              <a:t> (syrjäinen)	</a:t>
            </a:r>
            <a:r>
              <a:rPr lang="fi-FI" dirty="0" err="1" smtClean="0"/>
              <a:t>inrikes</a:t>
            </a:r>
            <a:endParaRPr lang="fi-FI" dirty="0" smtClean="0"/>
          </a:p>
          <a:p>
            <a:r>
              <a:rPr lang="fi-FI" dirty="0" err="1" smtClean="0"/>
              <a:t>Gammaldags</a:t>
            </a:r>
            <a:r>
              <a:rPr lang="fi-FI" dirty="0" smtClean="0"/>
              <a:t>		</a:t>
            </a:r>
            <a:r>
              <a:rPr lang="fi-FI" dirty="0" err="1" smtClean="0"/>
              <a:t>utrikes</a:t>
            </a:r>
            <a:endParaRPr lang="fi-FI" dirty="0" smtClean="0"/>
          </a:p>
          <a:p>
            <a:r>
              <a:rPr lang="fi-FI" dirty="0" err="1" smtClean="0"/>
              <a:t>Gratis</a:t>
            </a:r>
            <a:endParaRPr lang="fi-FI" dirty="0" smtClean="0"/>
          </a:p>
          <a:p>
            <a:r>
              <a:rPr lang="fi-FI" dirty="0" err="1" smtClean="0"/>
              <a:t>Medelålders</a:t>
            </a:r>
            <a:endParaRPr lang="fi-FI" dirty="0" smtClean="0"/>
          </a:p>
          <a:p>
            <a:r>
              <a:rPr lang="fi-FI" dirty="0" err="1" smtClean="0"/>
              <a:t>Stackars</a:t>
            </a:r>
            <a:r>
              <a:rPr lang="fi-FI" dirty="0" smtClean="0"/>
              <a:t>	HUOM! </a:t>
            </a:r>
            <a:r>
              <a:rPr lang="fi-FI" dirty="0" err="1"/>
              <a:t>n</a:t>
            </a:r>
            <a:r>
              <a:rPr lang="fi-FI" dirty="0" err="1" smtClean="0"/>
              <a:t>ervös</a:t>
            </a:r>
            <a:r>
              <a:rPr lang="fi-FI" dirty="0" smtClean="0"/>
              <a:t>, -t, -a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 smtClean="0"/>
              <a:t>S -loppuiset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2994025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>
          <a:xfrm>
            <a:off x="3743323" y="3721472"/>
            <a:ext cx="5120640" cy="2299815"/>
          </a:xfrm>
        </p:spPr>
        <p:txBody>
          <a:bodyPr>
            <a:normAutofit fontScale="85000" lnSpcReduction="20000"/>
          </a:bodyPr>
          <a:lstStyle/>
          <a:p>
            <a:r>
              <a:rPr lang="fi-FI" dirty="0" err="1" smtClean="0"/>
              <a:t>Botten</a:t>
            </a:r>
            <a:r>
              <a:rPr lang="fi-FI" dirty="0" smtClean="0"/>
              <a:t> (tosihuono, surkea) &lt;&gt; </a:t>
            </a:r>
            <a:r>
              <a:rPr lang="fi-FI" dirty="0" err="1" smtClean="0"/>
              <a:t>toppen</a:t>
            </a:r>
            <a:endParaRPr lang="fi-FI" dirty="0" smtClean="0"/>
          </a:p>
          <a:p>
            <a:r>
              <a:rPr lang="fi-FI" dirty="0" err="1" smtClean="0"/>
              <a:t>Fel</a:t>
            </a:r>
            <a:endParaRPr lang="fi-FI" dirty="0" smtClean="0"/>
          </a:p>
          <a:p>
            <a:r>
              <a:rPr lang="fi-FI" dirty="0" err="1" smtClean="0"/>
              <a:t>Fjärran</a:t>
            </a:r>
            <a:endParaRPr lang="fi-FI" dirty="0" smtClean="0"/>
          </a:p>
          <a:p>
            <a:r>
              <a:rPr lang="fi-FI" dirty="0" err="1" smtClean="0"/>
              <a:t>Gyllene</a:t>
            </a:r>
            <a:endParaRPr lang="fi-FI" dirty="0" smtClean="0"/>
          </a:p>
          <a:p>
            <a:r>
              <a:rPr lang="fi-FI" dirty="0" err="1" smtClean="0"/>
              <a:t>Kul</a:t>
            </a:r>
            <a:endParaRPr lang="fi-FI" dirty="0" smtClean="0"/>
          </a:p>
          <a:p>
            <a:r>
              <a:rPr lang="fi-FI" dirty="0" err="1" smtClean="0"/>
              <a:t>Lagom</a:t>
            </a:r>
            <a:endParaRPr lang="fi-FI" dirty="0" smtClean="0"/>
          </a:p>
          <a:p>
            <a:r>
              <a:rPr lang="fi-FI" dirty="0" err="1" smtClean="0"/>
              <a:t>öde</a:t>
            </a:r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1651640"/>
          </a:xfrm>
        </p:spPr>
        <p:txBody>
          <a:bodyPr>
            <a:normAutofit/>
          </a:bodyPr>
          <a:lstStyle/>
          <a:p>
            <a:r>
              <a:rPr lang="fi-FI" sz="5400" dirty="0" smtClean="0"/>
              <a:t>Lisäksi muita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4260922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TM01790493[[fn=SOHO]]</Template>
  <TotalTime>13</TotalTime>
  <Words>38</Words>
  <Application>Microsoft Office PowerPoint</Application>
  <PresentationFormat>Näytössä katseltava diaesitys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Soho</vt:lpstr>
      <vt:lpstr> TAIPUMATTOMIA ADJEKTIIVEJA</vt:lpstr>
      <vt:lpstr>A) Suuntaan ilmaisevat a-loppuiset</vt:lpstr>
      <vt:lpstr>A-loppuiset aikaa ilmaisevat</vt:lpstr>
      <vt:lpstr>Muita  a -loppuisia</vt:lpstr>
      <vt:lpstr>S -loppuiset</vt:lpstr>
      <vt:lpstr>Lisäksi muita</vt:lpstr>
    </vt:vector>
  </TitlesOfParts>
  <Company>Inarin kunta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TAIPUMATTOMIA ADJEKTIIVEJA</dc:title>
  <dc:creator>Taivalkosken Lukio</dc:creator>
  <cp:lastModifiedBy>Taivalkosken Lukio</cp:lastModifiedBy>
  <cp:revision>3</cp:revision>
  <dcterms:created xsi:type="dcterms:W3CDTF">2016-11-23T12:33:46Z</dcterms:created>
  <dcterms:modified xsi:type="dcterms:W3CDTF">2018-02-23T09:06:59Z</dcterms:modified>
</cp:coreProperties>
</file>