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/>
    <p:restoredTop sz="94649"/>
  </p:normalViewPr>
  <p:slideViewPr>
    <p:cSldViewPr snapToGrid="0" snapToObjects="1">
      <p:cViewPr varScale="1">
        <p:scale>
          <a:sx n="74" d="100"/>
          <a:sy n="74" d="100"/>
        </p:scale>
        <p:origin x="3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719605-7E96-A04D-B6D1-477CA8D32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473199-B326-D54F-A946-C1786B59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E893FE-6F96-524B-91C8-16C86AFF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5A00E-1956-E54F-BC0E-EE2CAADB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C7C3F-4104-B94A-B7E5-B17CBEDA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3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D2687-75EA-6746-8D8F-709E614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76D3F7-ABB4-9D4C-8046-3C88F7127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1B9D02-8146-0D4A-9ADD-7E7CB977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E6219E-CD1C-9347-B022-953B31D8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82BF0A-8D45-5846-9BDC-C00CD372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46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8250B9-AD96-DD48-B4B8-711762E19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C9B0C56-7DB9-6049-8788-1C22665B5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BB7B0-13FE-CF42-93F7-07FB3B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AF9FD7-5203-8A4F-BE2F-76048C80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B04B7D-05BB-8B4A-9727-717A647A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0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58F1C0-1CA8-DF4C-BBD5-A7E215E8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C6153-1251-CA47-813D-5605876D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C118CC-ADB8-A54A-A1E3-D554F32F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4138EC-5245-C44F-BCF0-45E4715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4B5EC6-7214-3C45-BFB2-94F43371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69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7AB79-34AB-354C-A860-8B0FCC60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0F9633-3FC4-8449-9A03-FF146BCB2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791D73-0F0D-6C40-B830-76122853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306DEF-5DAF-D44D-B76F-2E2B598A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F4DB2B-18CF-854A-AC0D-4DC6DD67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2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15EF71-C49B-0C44-81CF-21120E3D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99C223-F0C1-EB48-AD9F-4203BB1BD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770F8C-C61E-8A45-9F37-F45CCED60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8D8762-A5D1-BE43-B470-4FB1C6E5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FB70EA-5CAD-F34B-A33D-04D1228D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276777-2824-DE41-BE81-9C4AF99C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0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8814C-73D2-D54D-A106-1E83DBEE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875D04-6578-5049-A696-367BDFE7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239F220-5CD8-5042-A925-B64D3B36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9BA41E-D349-AA40-A4AB-1AABF907F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01B7EEF-6045-6441-B8D7-ED559F3C5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822E10-128C-2E4B-AD8D-3AAEDF40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119EA1-935F-0C44-97FE-F85AEFF9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77AD0B-B0C3-4B40-9899-8F123BAF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3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ACA60-B504-EA43-914E-C349A8C8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735822-86EC-9C44-82D5-7EEC9510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860A5-8AC1-9A4B-9F80-32A3D122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15963A-4C8D-E444-AB07-5C5FEB2C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60BB15-A8E1-C441-9798-0AC0ABFA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60A578-F3C2-1F4E-931B-D4959D4A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BA3D1B-58F2-D14E-9008-366F661D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3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45CE1-4DD4-554C-A373-C1AF0F86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D3B8B2-239A-3C43-A1D7-A3ADBC39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BF8580-DE6A-B74B-BCC1-57825903F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76970B-1D5A-2E46-8294-73F0323A1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B46D79-216A-8F49-AC63-43722858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FBF1C1-7D4A-8A43-B1B5-A6D182E7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FD74A-2C98-3D48-9964-C1D060E4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23F452-9EFF-9A40-B025-B562A4DB4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A1B739-07F6-2345-A64B-54EC2BEBC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09221-DAE7-BE41-8155-3A253B1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F0AA85-66D4-144F-876A-9973AED4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7B05F2-3A46-3B46-9F26-E0CEE280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1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CD83C8-3A1E-0649-AB16-400D35CA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367631-218B-8E4A-8DE6-7D77C9B8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585276-6C17-754A-87B9-4544519EE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7D211-9BED-8748-A6BD-02DADD7B5E70}" type="datetimeFigureOut">
              <a:rPr lang="fi-FI" smtClean="0"/>
              <a:t>21.4.2026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BFCC55-C56C-384D-A5AA-7650D3B65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934286-CEFD-2541-B633-D25581319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99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F702-6856-5F4D-A5FB-D8A1D6E4D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641663"/>
            <a:ext cx="9116290" cy="1217546"/>
          </a:xfrm>
        </p:spPr>
        <p:txBody>
          <a:bodyPr>
            <a:normAutofit/>
          </a:bodyPr>
          <a:lstStyle/>
          <a:p>
            <a:r>
              <a:rPr lang="fi-FI" dirty="0"/>
              <a:t>6 Demokratia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490025-B0D0-4647-8564-B0583784F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15085"/>
            <a:ext cx="9144000" cy="1655762"/>
          </a:xfrm>
        </p:spPr>
        <p:txBody>
          <a:bodyPr>
            <a:normAutofit/>
          </a:bodyPr>
          <a:lstStyle/>
          <a:p>
            <a:r>
              <a:rPr lang="fi-FI" sz="3600" dirty="0"/>
              <a:t>Keskeiset asiat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76669E8-38CF-884D-8BD3-B30ACF23F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  <p:pic>
        <p:nvPicPr>
          <p:cNvPr id="6" name="Kuva 5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BB423434-B651-6047-AC10-E507B3537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184" y="901340"/>
            <a:ext cx="4839630" cy="139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4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F7C924A-2544-4E45-AE32-17B79AD6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Demokratia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64ACD-A1F4-9D48-8D13-9618AFF5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lvl="0"/>
            <a:r>
              <a:rPr lang="fi-FI" sz="2200"/>
              <a:t>tarkoittaa kansanvaltaa, kansa hallitsee itse itseään</a:t>
            </a:r>
          </a:p>
          <a:p>
            <a:pPr lvl="0"/>
            <a:r>
              <a:rPr lang="fi-FI" sz="2200"/>
              <a:t>legitimiteetti: pyrkimys perustella hyväksyttävä hallintomuoto</a:t>
            </a:r>
          </a:p>
          <a:p>
            <a:pPr marL="0" indent="0">
              <a:buNone/>
            </a:pPr>
            <a:endParaRPr lang="fi-FI" sz="2200"/>
          </a:p>
          <a:p>
            <a:pPr marL="0" indent="0">
              <a:buNone/>
            </a:pPr>
            <a:endParaRPr lang="fi-FI" sz="2200"/>
          </a:p>
          <a:p>
            <a:pPr marL="0" indent="0">
              <a:buNone/>
            </a:pPr>
            <a:endParaRPr lang="fi-FI" sz="220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3ADC0E1-E293-04F7-49FC-B8DEC8EB0F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30" r="19016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6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9D5A42-B20A-AB45-96FD-DF4EB017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Demokratian lajeja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15F523C-F815-373B-CB31-2C07505B31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876" r="28924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0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3737B1C2-821D-59D3-4FC1-18F8D2958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en-US" sz="2200"/>
              <a:t>suora demokratia: vallankäyttö suoraan kansalla</a:t>
            </a:r>
          </a:p>
          <a:p>
            <a:pPr lvl="1"/>
            <a:r>
              <a:rPr lang="en-US" sz="2200"/>
              <a:t>edustuksellinen demokratia: äänestyksen avulla valitaan edustajat käyttämään valtaa</a:t>
            </a:r>
          </a:p>
          <a:p>
            <a:pPr lvl="1"/>
            <a:r>
              <a:rPr lang="en-US" sz="2200"/>
              <a:t>deliberatiivinen demokratia: on järkevää alistua päätöksiin, koska ne tehtiin avoimesti ja reilusti</a:t>
            </a:r>
          </a:p>
          <a:p>
            <a:pPr marL="0" lvl="0"/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83658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FF8FD9-8055-014E-8E7E-BA17FC1D6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Demokratian ongelmia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2F7848B5-57A8-EA46-A0FE-06DD300F4F12}"/>
              </a:ext>
            </a:extLst>
          </p:cNvPr>
          <p:cNvSpPr txBox="1">
            <a:spLocks/>
          </p:cNvSpPr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200"/>
              <a:t>enemmistön tyrannia</a:t>
            </a:r>
          </a:p>
          <a:p>
            <a:pPr lvl="0"/>
            <a:r>
              <a:rPr lang="en-US" sz="2200"/>
              <a:t>poliittisen eliitin syntyminen</a:t>
            </a:r>
          </a:p>
          <a:p>
            <a:pPr lvl="0"/>
            <a:r>
              <a:rPr lang="en-US" sz="2200"/>
              <a:t>alhainen äänestysaktiivisuus</a:t>
            </a:r>
          </a:p>
          <a:p>
            <a:pPr lvl="0"/>
            <a:r>
              <a:rPr lang="en-US" sz="2200"/>
              <a:t>äänestäjien vähäinen tietämys yhteisistä asioista</a:t>
            </a:r>
          </a:p>
          <a:p>
            <a:pPr marL="0" lvl="0"/>
            <a:endParaRPr lang="en-US" sz="2200"/>
          </a:p>
          <a:p>
            <a:pPr lvl="0"/>
            <a:endParaRPr lang="en-US" sz="220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5BC87B5B-1A34-E2BA-37D5-88C0537A51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967" r="17896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D9B166B4-ADF7-2D47-B435-4B5B35DDE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65473" y="6075421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46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CEDEA-7F4D-0643-9A4C-FE37745F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199" y="628302"/>
            <a:ext cx="6705601" cy="1325563"/>
          </a:xfrm>
        </p:spPr>
        <p:txBody>
          <a:bodyPr/>
          <a:lstStyle/>
          <a:p>
            <a:r>
              <a:rPr lang="fi-FI" dirty="0"/>
              <a:t>Luvun 6 keskeiset käsitteet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56E03B-1ABE-CD42-8FD9-D4173C94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79" y="1953865"/>
            <a:ext cx="5170640" cy="4569986"/>
          </a:xfrm>
        </p:spPr>
        <p:txBody>
          <a:bodyPr>
            <a:normAutofit/>
          </a:bodyPr>
          <a:lstStyle/>
          <a:p>
            <a:r>
              <a:rPr lang="fi-FI" dirty="0" err="1"/>
              <a:t>deliberatiivinen</a:t>
            </a:r>
            <a:r>
              <a:rPr lang="fi-FI" dirty="0"/>
              <a:t> demokratia</a:t>
            </a:r>
          </a:p>
          <a:p>
            <a:r>
              <a:rPr lang="fi-FI" dirty="0"/>
              <a:t>diskurssiteoria</a:t>
            </a:r>
          </a:p>
          <a:p>
            <a:r>
              <a:rPr lang="fi-FI" dirty="0"/>
              <a:t>edustuksellinen demokratia</a:t>
            </a:r>
          </a:p>
          <a:p>
            <a:r>
              <a:rPr lang="fi-FI" dirty="0"/>
              <a:t>jännitteinen pluralismi</a:t>
            </a:r>
          </a:p>
          <a:p>
            <a:r>
              <a:rPr lang="fi-FI" dirty="0"/>
              <a:t>kansanvalta</a:t>
            </a:r>
          </a:p>
          <a:p>
            <a:r>
              <a:rPr lang="fi-FI" dirty="0"/>
              <a:t>legitimiteetti</a:t>
            </a:r>
          </a:p>
          <a:p>
            <a:r>
              <a:rPr lang="fi-FI" dirty="0"/>
              <a:t>oikeusvaltio</a:t>
            </a:r>
          </a:p>
          <a:p>
            <a:r>
              <a:rPr lang="fi-FI" dirty="0"/>
              <a:t>suora demokratia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36D6C4-478D-3D45-9167-AC7339D07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3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79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6 Demokratia</vt:lpstr>
      <vt:lpstr>Demokratia</vt:lpstr>
      <vt:lpstr>Demokratian lajeja</vt:lpstr>
      <vt:lpstr>Demokratian ongelmia</vt:lpstr>
      <vt:lpstr>Luvun 6 keskeiset käsitteet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Filosofia ja filosofian opiskelu</dc:title>
  <dc:creator>Senja Viitanen</dc:creator>
  <cp:lastModifiedBy>Kaartinen Minna</cp:lastModifiedBy>
  <cp:revision>22</cp:revision>
  <dcterms:created xsi:type="dcterms:W3CDTF">2020-10-07T13:25:27Z</dcterms:created>
  <dcterms:modified xsi:type="dcterms:W3CDTF">2026-04-21T15:29:29Z</dcterms:modified>
</cp:coreProperties>
</file>