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57" r:id="rId4"/>
    <p:sldId id="258" r:id="rId5"/>
  </p:sldIdLst>
  <p:sldSz cx="12192000" cy="6858000"/>
  <p:notesSz cx="6797675" cy="9926638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138" y="3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7371E1-472E-4464-AEFE-D2E9EB26B251}" type="datetimeFigureOut">
              <a:rPr lang="fi-FI" smtClean="0"/>
              <a:t>18.1.2021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81463A-42D1-4A01-988D-E1F63BA6CC8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576771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7371E1-472E-4464-AEFE-D2E9EB26B251}" type="datetimeFigureOut">
              <a:rPr lang="fi-FI" smtClean="0"/>
              <a:t>18.1.2021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81463A-42D1-4A01-988D-E1F63BA6CC8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28032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7371E1-472E-4464-AEFE-D2E9EB26B251}" type="datetimeFigureOut">
              <a:rPr lang="fi-FI" smtClean="0"/>
              <a:t>18.1.2021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81463A-42D1-4A01-988D-E1F63BA6CC8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8763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7371E1-472E-4464-AEFE-D2E9EB26B251}" type="datetimeFigureOut">
              <a:rPr lang="fi-FI" smtClean="0"/>
              <a:t>18.1.2021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81463A-42D1-4A01-988D-E1F63BA6CC8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654852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7371E1-472E-4464-AEFE-D2E9EB26B251}" type="datetimeFigureOut">
              <a:rPr lang="fi-FI" smtClean="0"/>
              <a:t>18.1.2021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81463A-42D1-4A01-988D-E1F63BA6CC8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275415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7371E1-472E-4464-AEFE-D2E9EB26B251}" type="datetimeFigureOut">
              <a:rPr lang="fi-FI" smtClean="0"/>
              <a:t>18.1.2021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81463A-42D1-4A01-988D-E1F63BA6CC8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595958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7371E1-472E-4464-AEFE-D2E9EB26B251}" type="datetimeFigureOut">
              <a:rPr lang="fi-FI" smtClean="0"/>
              <a:t>18.1.2021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81463A-42D1-4A01-988D-E1F63BA6CC8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503712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7371E1-472E-4464-AEFE-D2E9EB26B251}" type="datetimeFigureOut">
              <a:rPr lang="fi-FI" smtClean="0"/>
              <a:t>18.1.2021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81463A-42D1-4A01-988D-E1F63BA6CC8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298060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7371E1-472E-4464-AEFE-D2E9EB26B251}" type="datetimeFigureOut">
              <a:rPr lang="fi-FI" smtClean="0"/>
              <a:t>18.1.2021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81463A-42D1-4A01-988D-E1F63BA6CC8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985457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7371E1-472E-4464-AEFE-D2E9EB26B251}" type="datetimeFigureOut">
              <a:rPr lang="fi-FI" smtClean="0"/>
              <a:t>18.1.2021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81463A-42D1-4A01-988D-E1F63BA6CC8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681018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7371E1-472E-4464-AEFE-D2E9EB26B251}" type="datetimeFigureOut">
              <a:rPr lang="fi-FI" smtClean="0"/>
              <a:t>18.1.2021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81463A-42D1-4A01-988D-E1F63BA6CC8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035362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7371E1-472E-4464-AEFE-D2E9EB26B251}" type="datetimeFigureOut">
              <a:rPr lang="fi-FI" smtClean="0"/>
              <a:t>18.1.2021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81463A-42D1-4A01-988D-E1F63BA6CC8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876081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5" Type="http://schemas.openxmlformats.org/officeDocument/2006/relationships/image" Target="../media/image4.jpg"/><Relationship Id="rId4" Type="http://schemas.openxmlformats.org/officeDocument/2006/relationships/image" Target="../media/image3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jp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4" name="Ryhmä 33"/>
          <p:cNvGrpSpPr/>
          <p:nvPr/>
        </p:nvGrpSpPr>
        <p:grpSpPr>
          <a:xfrm>
            <a:off x="191193" y="124691"/>
            <a:ext cx="11509393" cy="6384174"/>
            <a:chOff x="191193" y="124691"/>
            <a:chExt cx="11509393" cy="6384174"/>
          </a:xfrm>
        </p:grpSpPr>
        <p:grpSp>
          <p:nvGrpSpPr>
            <p:cNvPr id="99" name="Ryhmä 98"/>
            <p:cNvGrpSpPr/>
            <p:nvPr/>
          </p:nvGrpSpPr>
          <p:grpSpPr>
            <a:xfrm>
              <a:off x="282633" y="191065"/>
              <a:ext cx="11417953" cy="6317800"/>
              <a:chOff x="282633" y="191065"/>
              <a:chExt cx="11417953" cy="6317800"/>
            </a:xfrm>
          </p:grpSpPr>
          <p:pic>
            <p:nvPicPr>
              <p:cNvPr id="4" name="Kuva 3"/>
              <p:cNvPicPr>
                <a:picLocks noChangeAspect="1"/>
              </p:cNvPicPr>
              <p:nvPr/>
            </p:nvPicPr>
            <p:blipFill rotWithShape="1"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2069" t="9858" b="17754"/>
              <a:stretch/>
            </p:blipFill>
            <p:spPr>
              <a:xfrm rot="10800000">
                <a:off x="630366" y="684018"/>
                <a:ext cx="2866163" cy="1996750"/>
              </a:xfrm>
              <a:prstGeom prst="rect">
                <a:avLst/>
              </a:prstGeom>
              <a:effectLst>
                <a:softEdge rad="31750"/>
              </a:effectLst>
            </p:spPr>
          </p:pic>
          <p:pic>
            <p:nvPicPr>
              <p:cNvPr id="5" name="Kuva 4"/>
              <p:cNvPicPr>
                <a:picLocks noChangeAspect="1"/>
              </p:cNvPicPr>
              <p:nvPr/>
            </p:nvPicPr>
            <p:blipFill rotWithShape="1"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33783" t="39348" r="23698" b="31140"/>
              <a:stretch/>
            </p:blipFill>
            <p:spPr>
              <a:xfrm rot="16200000">
                <a:off x="3472431" y="1173876"/>
                <a:ext cx="2043404" cy="1063689"/>
              </a:xfrm>
              <a:prstGeom prst="rect">
                <a:avLst/>
              </a:prstGeom>
              <a:effectLst>
                <a:softEdge rad="31750"/>
              </a:effectLst>
            </p:spPr>
          </p:pic>
          <p:pic>
            <p:nvPicPr>
              <p:cNvPr id="6" name="Kuva 5"/>
              <p:cNvPicPr>
                <a:picLocks noChangeAspect="1"/>
              </p:cNvPicPr>
              <p:nvPr/>
            </p:nvPicPr>
            <p:blipFill rotWithShape="1"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34091" t="30222" r="28926" b="26251"/>
              <a:stretch/>
            </p:blipFill>
            <p:spPr>
              <a:xfrm rot="10800000">
                <a:off x="1880791" y="3425778"/>
                <a:ext cx="2715056" cy="2396527"/>
              </a:xfrm>
              <a:prstGeom prst="rect">
                <a:avLst/>
              </a:prstGeom>
              <a:effectLst>
                <a:softEdge rad="31750"/>
              </a:effectLst>
            </p:spPr>
          </p:pic>
          <p:pic>
            <p:nvPicPr>
              <p:cNvPr id="7" name="Kuva 6"/>
              <p:cNvPicPr>
                <a:picLocks noChangeAspect="1"/>
              </p:cNvPicPr>
              <p:nvPr/>
            </p:nvPicPr>
            <p:blipFill rotWithShape="1"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42993" t="39901" r="37415" b="33251"/>
              <a:stretch/>
            </p:blipFill>
            <p:spPr>
              <a:xfrm>
                <a:off x="5972424" y="2386133"/>
                <a:ext cx="1932298" cy="1985978"/>
              </a:xfrm>
              <a:prstGeom prst="rect">
                <a:avLst/>
              </a:prstGeom>
              <a:effectLst>
                <a:softEdge rad="31750"/>
              </a:effectLst>
            </p:spPr>
          </p:pic>
          <p:pic>
            <p:nvPicPr>
              <p:cNvPr id="8" name="Kuva 7"/>
              <p:cNvPicPr>
                <a:picLocks noChangeAspect="1"/>
              </p:cNvPicPr>
              <p:nvPr/>
            </p:nvPicPr>
            <p:blipFill rotWithShape="1">
              <a:blip r:embed="rId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38329" t="25127" r="28495" b="22525"/>
              <a:stretch/>
            </p:blipFill>
            <p:spPr>
              <a:xfrm rot="10800000">
                <a:off x="9004040" y="1783589"/>
                <a:ext cx="2696546" cy="3191068"/>
              </a:xfrm>
              <a:prstGeom prst="rect">
                <a:avLst/>
              </a:prstGeom>
              <a:effectLst>
                <a:softEdge rad="31750"/>
              </a:effectLst>
            </p:spPr>
          </p:pic>
          <p:cxnSp>
            <p:nvCxnSpPr>
              <p:cNvPr id="12" name="Kulmayhdysviiva 11"/>
              <p:cNvCxnSpPr/>
              <p:nvPr/>
            </p:nvCxnSpPr>
            <p:spPr>
              <a:xfrm rot="10800000">
                <a:off x="3209732" y="942392"/>
                <a:ext cx="28587" cy="12700"/>
              </a:xfrm>
              <a:prstGeom prst="bentConnector3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31" name="Ryhmä 30"/>
              <p:cNvGrpSpPr/>
              <p:nvPr/>
            </p:nvGrpSpPr>
            <p:grpSpPr>
              <a:xfrm>
                <a:off x="3224025" y="485192"/>
                <a:ext cx="1991787" cy="457201"/>
                <a:chOff x="3224025" y="485192"/>
                <a:chExt cx="1991787" cy="457201"/>
              </a:xfrm>
            </p:grpSpPr>
            <p:cxnSp>
              <p:nvCxnSpPr>
                <p:cNvPr id="14" name="Kulmayhdysviiva 13"/>
                <p:cNvCxnSpPr/>
                <p:nvPr/>
              </p:nvCxnSpPr>
              <p:spPr>
                <a:xfrm flipV="1">
                  <a:off x="3224025" y="485192"/>
                  <a:ext cx="1991787" cy="457201"/>
                </a:xfrm>
                <a:prstGeom prst="bentConnector3">
                  <a:avLst>
                    <a:gd name="adj1" fmla="val 26577"/>
                  </a:avLst>
                </a:prstGeom>
                <a:ln w="381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4" name="Suora yhdysviiva 23"/>
                <p:cNvCxnSpPr/>
                <p:nvPr/>
              </p:nvCxnSpPr>
              <p:spPr>
                <a:xfrm>
                  <a:off x="5215812" y="485192"/>
                  <a:ext cx="0" cy="457199"/>
                </a:xfrm>
                <a:prstGeom prst="line">
                  <a:avLst/>
                </a:prstGeom>
                <a:ln w="381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0" name="Suora yhdysviiva 29"/>
                <p:cNvCxnSpPr/>
                <p:nvPr/>
              </p:nvCxnSpPr>
              <p:spPr>
                <a:xfrm flipH="1">
                  <a:off x="4767943" y="942391"/>
                  <a:ext cx="447869" cy="0"/>
                </a:xfrm>
                <a:prstGeom prst="line">
                  <a:avLst/>
                </a:prstGeom>
                <a:ln w="381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35" name="Kulmayhdysviiva 34"/>
              <p:cNvCxnSpPr/>
              <p:nvPr/>
            </p:nvCxnSpPr>
            <p:spPr>
              <a:xfrm flipV="1">
                <a:off x="3238318" y="942391"/>
                <a:ext cx="981600" cy="102638"/>
              </a:xfrm>
              <a:prstGeom prst="bentConnector3">
                <a:avLst>
                  <a:gd name="adj1" fmla="val 69011"/>
                </a:avLst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51" name="Ryhmä 50"/>
              <p:cNvGrpSpPr/>
              <p:nvPr/>
            </p:nvGrpSpPr>
            <p:grpSpPr>
              <a:xfrm>
                <a:off x="3729118" y="2386133"/>
                <a:ext cx="2243306" cy="683638"/>
                <a:chOff x="3729118" y="2386133"/>
                <a:chExt cx="2243306" cy="683638"/>
              </a:xfrm>
            </p:grpSpPr>
            <p:cxnSp>
              <p:nvCxnSpPr>
                <p:cNvPr id="38" name="Kulmayhdysviiva 37"/>
                <p:cNvCxnSpPr/>
                <p:nvPr/>
              </p:nvCxnSpPr>
              <p:spPr>
                <a:xfrm rot="10800000" flipV="1">
                  <a:off x="3729118" y="2519265"/>
                  <a:ext cx="2243306" cy="541176"/>
                </a:xfrm>
                <a:prstGeom prst="bentConnector3">
                  <a:avLst>
                    <a:gd name="adj1" fmla="val 40434"/>
                  </a:avLst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7" name="Suora yhdysviiva 46"/>
                <p:cNvCxnSpPr/>
                <p:nvPr/>
              </p:nvCxnSpPr>
              <p:spPr>
                <a:xfrm flipV="1">
                  <a:off x="3729118" y="2386133"/>
                  <a:ext cx="0" cy="683638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0" name="Suora yhdysviiva 49"/>
                <p:cNvCxnSpPr/>
                <p:nvPr/>
              </p:nvCxnSpPr>
              <p:spPr>
                <a:xfrm>
                  <a:off x="3729118" y="2386133"/>
                  <a:ext cx="490800" cy="0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67" name="Ryhmä 66"/>
              <p:cNvGrpSpPr/>
              <p:nvPr/>
            </p:nvGrpSpPr>
            <p:grpSpPr>
              <a:xfrm>
                <a:off x="3563710" y="2155371"/>
                <a:ext cx="930423" cy="2046288"/>
                <a:chOff x="3563710" y="2155371"/>
                <a:chExt cx="930423" cy="2046288"/>
              </a:xfrm>
            </p:grpSpPr>
            <p:cxnSp>
              <p:nvCxnSpPr>
                <p:cNvPr id="53" name="Suora yhdysviiva 52"/>
                <p:cNvCxnSpPr/>
                <p:nvPr/>
              </p:nvCxnSpPr>
              <p:spPr>
                <a:xfrm>
                  <a:off x="4219918" y="4180114"/>
                  <a:ext cx="274215" cy="9331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5" name="Suora yhdysviiva 54"/>
                <p:cNvCxnSpPr/>
                <p:nvPr/>
              </p:nvCxnSpPr>
              <p:spPr>
                <a:xfrm flipV="1">
                  <a:off x="4494133" y="3238444"/>
                  <a:ext cx="0" cy="963215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7" name="Suora yhdysviiva 56"/>
                <p:cNvCxnSpPr/>
                <p:nvPr/>
              </p:nvCxnSpPr>
              <p:spPr>
                <a:xfrm flipH="1">
                  <a:off x="3563710" y="3237722"/>
                  <a:ext cx="930423" cy="722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0" name="Suora yhdysviiva 59"/>
                <p:cNvCxnSpPr/>
                <p:nvPr/>
              </p:nvCxnSpPr>
              <p:spPr>
                <a:xfrm flipH="1" flipV="1">
                  <a:off x="3580618" y="2164703"/>
                  <a:ext cx="10827" cy="1064411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6" name="Suora yhdysviiva 65"/>
                <p:cNvCxnSpPr/>
                <p:nvPr/>
              </p:nvCxnSpPr>
              <p:spPr>
                <a:xfrm>
                  <a:off x="3563710" y="2155371"/>
                  <a:ext cx="650795" cy="27992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76" name="Ryhmä 75"/>
              <p:cNvGrpSpPr/>
              <p:nvPr/>
            </p:nvGrpSpPr>
            <p:grpSpPr>
              <a:xfrm>
                <a:off x="7763069" y="2386133"/>
                <a:ext cx="1408923" cy="674309"/>
                <a:chOff x="7763069" y="2386133"/>
                <a:chExt cx="1408923" cy="674309"/>
              </a:xfrm>
            </p:grpSpPr>
            <p:cxnSp>
              <p:nvCxnSpPr>
                <p:cNvPr id="69" name="Suora yhdysviiva 68"/>
                <p:cNvCxnSpPr/>
                <p:nvPr/>
              </p:nvCxnSpPr>
              <p:spPr>
                <a:xfrm flipV="1">
                  <a:off x="7763069" y="2386133"/>
                  <a:ext cx="1380931" cy="403720"/>
                </a:xfrm>
                <a:prstGeom prst="line">
                  <a:avLst/>
                </a:prstGeom>
                <a:ln w="381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1" name="Suora yhdysviiva 70"/>
                <p:cNvCxnSpPr/>
                <p:nvPr/>
              </p:nvCxnSpPr>
              <p:spPr>
                <a:xfrm flipV="1">
                  <a:off x="7763916" y="2727423"/>
                  <a:ext cx="1408076" cy="333019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77" name="Ryhmä 76"/>
              <p:cNvGrpSpPr/>
              <p:nvPr/>
            </p:nvGrpSpPr>
            <p:grpSpPr>
              <a:xfrm>
                <a:off x="7763069" y="3237722"/>
                <a:ext cx="1558213" cy="1207784"/>
                <a:chOff x="7763069" y="3237722"/>
                <a:chExt cx="1558213" cy="1207784"/>
              </a:xfrm>
            </p:grpSpPr>
            <p:cxnSp>
              <p:nvCxnSpPr>
                <p:cNvPr id="73" name="Suora yhdysviiva 72"/>
                <p:cNvCxnSpPr/>
                <p:nvPr/>
              </p:nvCxnSpPr>
              <p:spPr>
                <a:xfrm>
                  <a:off x="7763492" y="3499173"/>
                  <a:ext cx="1408923" cy="946333"/>
                </a:xfrm>
                <a:prstGeom prst="line">
                  <a:avLst/>
                </a:prstGeom>
                <a:ln w="381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5" name="Suora yhdysviiva 74"/>
                <p:cNvCxnSpPr/>
                <p:nvPr/>
              </p:nvCxnSpPr>
              <p:spPr>
                <a:xfrm>
                  <a:off x="7763069" y="3237722"/>
                  <a:ext cx="1558213" cy="830425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91" name="Ryhmä 90"/>
              <p:cNvGrpSpPr/>
              <p:nvPr/>
            </p:nvGrpSpPr>
            <p:grpSpPr>
              <a:xfrm>
                <a:off x="4214505" y="2995127"/>
                <a:ext cx="1934368" cy="2547257"/>
                <a:chOff x="4214505" y="2995127"/>
                <a:chExt cx="1934368" cy="2547257"/>
              </a:xfrm>
            </p:grpSpPr>
            <p:cxnSp>
              <p:nvCxnSpPr>
                <p:cNvPr id="79" name="Kulmayhdysviiva 78"/>
                <p:cNvCxnSpPr/>
                <p:nvPr/>
              </p:nvCxnSpPr>
              <p:spPr>
                <a:xfrm flipV="1">
                  <a:off x="4214505" y="2995127"/>
                  <a:ext cx="1934368" cy="1875453"/>
                </a:xfrm>
                <a:prstGeom prst="bentConnector3">
                  <a:avLst/>
                </a:prstGeom>
                <a:ln w="381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1" name="Kulmayhdysviiva 80"/>
                <p:cNvCxnSpPr/>
                <p:nvPr/>
              </p:nvCxnSpPr>
              <p:spPr>
                <a:xfrm flipV="1">
                  <a:off x="4214505" y="3237722"/>
                  <a:ext cx="1934368" cy="1838131"/>
                </a:xfrm>
                <a:prstGeom prst="bentConnector3">
                  <a:avLst>
                    <a:gd name="adj1" fmla="val 53859"/>
                  </a:avLst>
                </a:prstGeom>
                <a:ln w="381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4" name="Kulmayhdysviiva 83"/>
                <p:cNvCxnSpPr/>
                <p:nvPr/>
              </p:nvCxnSpPr>
              <p:spPr>
                <a:xfrm flipV="1">
                  <a:off x="4214505" y="3727238"/>
                  <a:ext cx="1862295" cy="1581880"/>
                </a:xfrm>
                <a:prstGeom prst="bentConnector3">
                  <a:avLst>
                    <a:gd name="adj1" fmla="val 59019"/>
                  </a:avLst>
                </a:prstGeom>
                <a:ln w="381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9" name="Kulmayhdysviiva 88"/>
                <p:cNvCxnSpPr/>
                <p:nvPr/>
              </p:nvCxnSpPr>
              <p:spPr>
                <a:xfrm flipV="1">
                  <a:off x="4214505" y="3972339"/>
                  <a:ext cx="1862295" cy="1570045"/>
                </a:xfrm>
                <a:prstGeom prst="bentConnector3">
                  <a:avLst>
                    <a:gd name="adj1" fmla="val 64029"/>
                  </a:avLst>
                </a:prstGeom>
                <a:ln w="381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8" name="Suora yhdysviiva 17"/>
              <p:cNvCxnSpPr/>
              <p:nvPr/>
            </p:nvCxnSpPr>
            <p:spPr>
              <a:xfrm>
                <a:off x="5469775" y="324196"/>
                <a:ext cx="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33" name="Ryhmä 32"/>
              <p:cNvGrpSpPr/>
              <p:nvPr/>
            </p:nvGrpSpPr>
            <p:grpSpPr>
              <a:xfrm>
                <a:off x="457200" y="324196"/>
                <a:ext cx="7223761" cy="5987625"/>
                <a:chOff x="457200" y="324196"/>
                <a:chExt cx="7223761" cy="5987625"/>
              </a:xfrm>
            </p:grpSpPr>
            <p:cxnSp>
              <p:nvCxnSpPr>
                <p:cNvPr id="3" name="Suora yhdysviiva 2"/>
                <p:cNvCxnSpPr/>
                <p:nvPr/>
              </p:nvCxnSpPr>
              <p:spPr>
                <a:xfrm>
                  <a:off x="7647709" y="4201659"/>
                  <a:ext cx="24939" cy="2110162"/>
                </a:xfrm>
                <a:prstGeom prst="line">
                  <a:avLst/>
                </a:prstGeom>
                <a:ln w="381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" name="Suora yhdysviiva 9"/>
                <p:cNvCxnSpPr/>
                <p:nvPr/>
              </p:nvCxnSpPr>
              <p:spPr>
                <a:xfrm flipH="1" flipV="1">
                  <a:off x="457200" y="6311820"/>
                  <a:ext cx="7223761" cy="1"/>
                </a:xfrm>
                <a:prstGeom prst="line">
                  <a:avLst/>
                </a:prstGeom>
                <a:ln w="381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" name="Suora yhdysviiva 12"/>
                <p:cNvCxnSpPr/>
                <p:nvPr/>
              </p:nvCxnSpPr>
              <p:spPr>
                <a:xfrm flipV="1">
                  <a:off x="457200" y="324196"/>
                  <a:ext cx="0" cy="5979311"/>
                </a:xfrm>
                <a:prstGeom prst="line">
                  <a:avLst/>
                </a:prstGeom>
                <a:ln w="381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" name="Suora yhdysviiva 15"/>
                <p:cNvCxnSpPr/>
                <p:nvPr/>
              </p:nvCxnSpPr>
              <p:spPr>
                <a:xfrm flipV="1">
                  <a:off x="457200" y="332509"/>
                  <a:ext cx="5012575" cy="7336"/>
                </a:xfrm>
                <a:prstGeom prst="line">
                  <a:avLst/>
                </a:prstGeom>
                <a:ln w="381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" name="Suora yhdysviiva 19"/>
                <p:cNvCxnSpPr/>
                <p:nvPr/>
              </p:nvCxnSpPr>
              <p:spPr>
                <a:xfrm>
                  <a:off x="5469775" y="324196"/>
                  <a:ext cx="0" cy="720833"/>
                </a:xfrm>
                <a:prstGeom prst="line">
                  <a:avLst/>
                </a:prstGeom>
                <a:ln w="381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" name="Suora yhdysviiva 22"/>
                <p:cNvCxnSpPr/>
                <p:nvPr/>
              </p:nvCxnSpPr>
              <p:spPr>
                <a:xfrm flipH="1">
                  <a:off x="4767943" y="1045029"/>
                  <a:ext cx="701832" cy="0"/>
                </a:xfrm>
                <a:prstGeom prst="line">
                  <a:avLst/>
                </a:prstGeom>
                <a:ln w="381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36" name="Suora yhdysviiva 35"/>
              <p:cNvCxnSpPr/>
              <p:nvPr/>
            </p:nvCxnSpPr>
            <p:spPr>
              <a:xfrm>
                <a:off x="7763069" y="3972339"/>
                <a:ext cx="232497" cy="0"/>
              </a:xfrm>
              <a:prstGeom prst="line">
                <a:avLst/>
              </a:prstGeom>
              <a:ln w="381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" name="Suora yhdysviiva 39"/>
              <p:cNvCxnSpPr/>
              <p:nvPr/>
            </p:nvCxnSpPr>
            <p:spPr>
              <a:xfrm flipH="1">
                <a:off x="7988531" y="3972339"/>
                <a:ext cx="16625" cy="2536526"/>
              </a:xfrm>
              <a:prstGeom prst="line">
                <a:avLst/>
              </a:prstGeom>
              <a:ln w="381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" name="Suora yhdysviiva 41"/>
              <p:cNvCxnSpPr/>
              <p:nvPr/>
            </p:nvCxnSpPr>
            <p:spPr>
              <a:xfrm flipH="1">
                <a:off x="284036" y="6508865"/>
                <a:ext cx="7711530" cy="0"/>
              </a:xfrm>
              <a:prstGeom prst="line">
                <a:avLst/>
              </a:prstGeom>
              <a:ln w="381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" name="Suora yhdysviiva 43"/>
              <p:cNvCxnSpPr/>
              <p:nvPr/>
            </p:nvCxnSpPr>
            <p:spPr>
              <a:xfrm flipV="1">
                <a:off x="282633" y="232756"/>
                <a:ext cx="8312" cy="6276109"/>
              </a:xfrm>
              <a:prstGeom prst="line">
                <a:avLst/>
              </a:prstGeom>
              <a:ln w="381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" name="Suora yhdysviiva 45"/>
              <p:cNvCxnSpPr/>
              <p:nvPr/>
            </p:nvCxnSpPr>
            <p:spPr>
              <a:xfrm flipV="1">
                <a:off x="308333" y="191193"/>
                <a:ext cx="5342707" cy="41563"/>
              </a:xfrm>
              <a:prstGeom prst="line">
                <a:avLst/>
              </a:prstGeom>
              <a:ln w="381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9" name="Suora yhdysviiva 48"/>
              <p:cNvCxnSpPr/>
              <p:nvPr/>
            </p:nvCxnSpPr>
            <p:spPr>
              <a:xfrm>
                <a:off x="5660967" y="191065"/>
                <a:ext cx="0" cy="971802"/>
              </a:xfrm>
              <a:prstGeom prst="line">
                <a:avLst/>
              </a:prstGeom>
              <a:ln w="381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4" name="Suora yhdysviiva 53"/>
              <p:cNvCxnSpPr/>
              <p:nvPr/>
            </p:nvCxnSpPr>
            <p:spPr>
              <a:xfrm flipH="1">
                <a:off x="4767943" y="1155469"/>
                <a:ext cx="883097" cy="66502"/>
              </a:xfrm>
              <a:prstGeom prst="line">
                <a:avLst/>
              </a:prstGeom>
              <a:ln w="381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8" name="Suora yhdysviiva 57"/>
              <p:cNvCxnSpPr/>
              <p:nvPr/>
            </p:nvCxnSpPr>
            <p:spPr>
              <a:xfrm flipH="1">
                <a:off x="5651040" y="3499173"/>
                <a:ext cx="425760" cy="0"/>
              </a:xfrm>
              <a:prstGeom prst="line">
                <a:avLst/>
              </a:prstGeom>
              <a:ln w="381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1" name="Suora yhdysviiva 60"/>
              <p:cNvCxnSpPr/>
              <p:nvPr/>
            </p:nvCxnSpPr>
            <p:spPr>
              <a:xfrm flipV="1">
                <a:off x="5651040" y="1396538"/>
                <a:ext cx="0" cy="2102635"/>
              </a:xfrm>
              <a:prstGeom prst="line">
                <a:avLst/>
              </a:prstGeom>
              <a:ln w="381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4" name="Suora yhdysviiva 63"/>
              <p:cNvCxnSpPr/>
              <p:nvPr/>
            </p:nvCxnSpPr>
            <p:spPr>
              <a:xfrm flipH="1" flipV="1">
                <a:off x="4767943" y="1396538"/>
                <a:ext cx="883097" cy="8313"/>
              </a:xfrm>
              <a:prstGeom prst="line">
                <a:avLst/>
              </a:prstGeom>
              <a:ln w="381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0" name="Suora yhdysviiva 69"/>
              <p:cNvCxnSpPr/>
              <p:nvPr/>
            </p:nvCxnSpPr>
            <p:spPr>
              <a:xfrm flipH="1">
                <a:off x="1662545" y="5542384"/>
                <a:ext cx="374073" cy="0"/>
              </a:xfrm>
              <a:prstGeom prst="line">
                <a:avLst/>
              </a:prstGeom>
              <a:ln w="381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4" name="Suora yhdysviiva 73"/>
              <p:cNvCxnSpPr/>
              <p:nvPr/>
            </p:nvCxnSpPr>
            <p:spPr>
              <a:xfrm>
                <a:off x="1687484" y="5542384"/>
                <a:ext cx="66501" cy="401216"/>
              </a:xfrm>
              <a:prstGeom prst="line">
                <a:avLst/>
              </a:prstGeom>
              <a:ln w="381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2" name="Suora yhdysviiva 81"/>
              <p:cNvCxnSpPr/>
              <p:nvPr/>
            </p:nvCxnSpPr>
            <p:spPr>
              <a:xfrm>
                <a:off x="1770611" y="5943600"/>
                <a:ext cx="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5" name="Suora yhdysviiva 84"/>
              <p:cNvCxnSpPr/>
              <p:nvPr/>
            </p:nvCxnSpPr>
            <p:spPr>
              <a:xfrm>
                <a:off x="1753985" y="5943600"/>
                <a:ext cx="4322815" cy="0"/>
              </a:xfrm>
              <a:prstGeom prst="line">
                <a:avLst/>
              </a:prstGeom>
              <a:ln w="381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7" name="Suora yhdysviiva 86"/>
              <p:cNvCxnSpPr/>
              <p:nvPr/>
            </p:nvCxnSpPr>
            <p:spPr>
              <a:xfrm flipV="1">
                <a:off x="6076800" y="4201659"/>
                <a:ext cx="0" cy="1741941"/>
              </a:xfrm>
              <a:prstGeom prst="line">
                <a:avLst/>
              </a:prstGeom>
              <a:ln w="381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0" name="Suora yhdysviiva 89"/>
              <p:cNvCxnSpPr/>
              <p:nvPr/>
            </p:nvCxnSpPr>
            <p:spPr>
              <a:xfrm flipH="1">
                <a:off x="1662545" y="5075853"/>
                <a:ext cx="374074" cy="0"/>
              </a:xfrm>
              <a:prstGeom prst="line">
                <a:avLst/>
              </a:prstGeom>
              <a:ln w="381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4" name="Suora yhdysviiva 93"/>
              <p:cNvCxnSpPr/>
              <p:nvPr/>
            </p:nvCxnSpPr>
            <p:spPr>
              <a:xfrm>
                <a:off x="1662545" y="5075853"/>
                <a:ext cx="0" cy="3223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6" name="Suora yhdysviiva 95"/>
              <p:cNvCxnSpPr/>
              <p:nvPr/>
            </p:nvCxnSpPr>
            <p:spPr>
              <a:xfrm flipV="1">
                <a:off x="1662545" y="2917767"/>
                <a:ext cx="24939" cy="2158086"/>
              </a:xfrm>
              <a:prstGeom prst="line">
                <a:avLst/>
              </a:prstGeom>
              <a:ln w="381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8" name="Suora yhdysviiva 97"/>
              <p:cNvCxnSpPr/>
              <p:nvPr/>
            </p:nvCxnSpPr>
            <p:spPr>
              <a:xfrm flipV="1">
                <a:off x="1687484" y="2789853"/>
                <a:ext cx="4389316" cy="127914"/>
              </a:xfrm>
              <a:prstGeom prst="line">
                <a:avLst/>
              </a:prstGeom>
              <a:ln w="381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00" name="Tekstiruutu 99"/>
            <p:cNvSpPr txBox="1"/>
            <p:nvPr/>
          </p:nvSpPr>
          <p:spPr>
            <a:xfrm>
              <a:off x="6575366" y="684018"/>
              <a:ext cx="4995950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i-FI" sz="4000" dirty="0" smtClean="0"/>
                <a:t>Robotin peruskytkentä</a:t>
              </a:r>
              <a:endParaRPr lang="fi-FI" sz="4000" dirty="0"/>
            </a:p>
          </p:txBody>
        </p:sp>
        <p:cxnSp>
          <p:nvCxnSpPr>
            <p:cNvPr id="9" name="Suora yhdysviiva 8"/>
            <p:cNvCxnSpPr/>
            <p:nvPr/>
          </p:nvCxnSpPr>
          <p:spPr>
            <a:xfrm flipH="1" flipV="1">
              <a:off x="191193" y="4189445"/>
              <a:ext cx="1845425" cy="12214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uora yhdysviiva 14"/>
            <p:cNvCxnSpPr/>
            <p:nvPr/>
          </p:nvCxnSpPr>
          <p:spPr>
            <a:xfrm>
              <a:off x="199505" y="4189445"/>
              <a:ext cx="0" cy="17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uora yhdysviiva 18"/>
            <p:cNvCxnSpPr/>
            <p:nvPr/>
          </p:nvCxnSpPr>
          <p:spPr>
            <a:xfrm flipV="1">
              <a:off x="191193" y="124691"/>
              <a:ext cx="0" cy="4055423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uora yhdysviiva 25"/>
            <p:cNvCxnSpPr/>
            <p:nvPr/>
          </p:nvCxnSpPr>
          <p:spPr>
            <a:xfrm>
              <a:off x="191193" y="124691"/>
              <a:ext cx="5669280" cy="0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uora yhdysviiva 27"/>
            <p:cNvCxnSpPr/>
            <p:nvPr/>
          </p:nvCxnSpPr>
          <p:spPr>
            <a:xfrm>
              <a:off x="5868785" y="124691"/>
              <a:ext cx="16626" cy="1413164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uora yhdysviiva 31"/>
            <p:cNvCxnSpPr/>
            <p:nvPr/>
          </p:nvCxnSpPr>
          <p:spPr>
            <a:xfrm flipH="1">
              <a:off x="4767943" y="1529542"/>
              <a:ext cx="1092530" cy="24938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2666418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ruutu 3"/>
          <p:cNvSpPr txBox="1"/>
          <p:nvPr/>
        </p:nvSpPr>
        <p:spPr>
          <a:xfrm>
            <a:off x="2394066" y="507077"/>
            <a:ext cx="7307321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4400" dirty="0" smtClean="0"/>
              <a:t>Tarvitset kahta eri johtotyyppiä</a:t>
            </a:r>
            <a:endParaRPr lang="fi-FI" sz="4400" dirty="0"/>
          </a:p>
        </p:txBody>
      </p:sp>
      <p:sp>
        <p:nvSpPr>
          <p:cNvPr id="8" name="Tekstiruutu 7"/>
          <p:cNvSpPr txBox="1"/>
          <p:nvPr/>
        </p:nvSpPr>
        <p:spPr>
          <a:xfrm>
            <a:off x="4724960" y="1982731"/>
            <a:ext cx="26455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dirty="0" smtClean="0"/>
              <a:t>Riviliittimeltä riviliittimelle</a:t>
            </a:r>
            <a:endParaRPr lang="fi-FI" dirty="0"/>
          </a:p>
        </p:txBody>
      </p:sp>
      <p:grpSp>
        <p:nvGrpSpPr>
          <p:cNvPr id="29" name="Ryhmä 28"/>
          <p:cNvGrpSpPr/>
          <p:nvPr/>
        </p:nvGrpSpPr>
        <p:grpSpPr>
          <a:xfrm>
            <a:off x="2554759" y="2352063"/>
            <a:ext cx="6985933" cy="3376932"/>
            <a:chOff x="2554759" y="2352063"/>
            <a:chExt cx="6985933" cy="3376932"/>
          </a:xfrm>
        </p:grpSpPr>
        <p:grpSp>
          <p:nvGrpSpPr>
            <p:cNvPr id="7" name="Ryhmä 6"/>
            <p:cNvGrpSpPr/>
            <p:nvPr/>
          </p:nvGrpSpPr>
          <p:grpSpPr>
            <a:xfrm>
              <a:off x="3819914" y="2352063"/>
              <a:ext cx="4455623" cy="1341451"/>
              <a:chOff x="1890042" y="1926174"/>
              <a:chExt cx="4455623" cy="1341451"/>
            </a:xfrm>
          </p:grpSpPr>
          <p:pic>
            <p:nvPicPr>
              <p:cNvPr id="5" name="Kuva 4"/>
              <p:cNvPicPr>
                <a:picLocks noChangeAspect="1"/>
              </p:cNvPicPr>
              <p:nvPr/>
            </p:nvPicPr>
            <p:blipFill rotWithShape="1"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54419" t="33220" r="7553" b="33560"/>
              <a:stretch/>
            </p:blipFill>
            <p:spPr>
              <a:xfrm rot="10800000">
                <a:off x="1890042" y="1926175"/>
                <a:ext cx="2047475" cy="1341450"/>
              </a:xfrm>
              <a:prstGeom prst="rect">
                <a:avLst/>
              </a:prstGeom>
              <a:effectLst>
                <a:softEdge rad="31750"/>
              </a:effectLst>
            </p:spPr>
          </p:pic>
          <p:pic>
            <p:nvPicPr>
              <p:cNvPr id="6" name="Kuva 5"/>
              <p:cNvPicPr>
                <a:picLocks noChangeAspect="1"/>
              </p:cNvPicPr>
              <p:nvPr/>
            </p:nvPicPr>
            <p:blipFill rotWithShape="1"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3586" t="33915" r="41429" b="32674"/>
              <a:stretch/>
            </p:blipFill>
            <p:spPr>
              <a:xfrm rot="10800000">
                <a:off x="3937517" y="1926174"/>
                <a:ext cx="2408148" cy="1341451"/>
              </a:xfrm>
              <a:prstGeom prst="rect">
                <a:avLst/>
              </a:prstGeom>
              <a:effectLst>
                <a:softEdge rad="31750"/>
              </a:effectLst>
            </p:spPr>
          </p:pic>
        </p:grpSp>
        <p:pic>
          <p:nvPicPr>
            <p:cNvPr id="9" name="Kuva 8"/>
            <p:cNvPicPr>
              <a:picLocks noChangeAspect="1"/>
            </p:cNvPicPr>
            <p:nvPr/>
          </p:nvPicPr>
          <p:blipFill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6036" t="32719" r="5384" b="32190"/>
            <a:stretch/>
          </p:blipFill>
          <p:spPr>
            <a:xfrm rot="10800000">
              <a:off x="3943673" y="4478693"/>
              <a:ext cx="4208106" cy="1250302"/>
            </a:xfrm>
            <a:prstGeom prst="rect">
              <a:avLst/>
            </a:prstGeom>
          </p:spPr>
        </p:pic>
        <p:sp>
          <p:nvSpPr>
            <p:cNvPr id="10" name="Tekstiruutu 9"/>
            <p:cNvSpPr txBox="1"/>
            <p:nvPr/>
          </p:nvSpPr>
          <p:spPr>
            <a:xfrm>
              <a:off x="4760162" y="4062846"/>
              <a:ext cx="261033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i-FI" dirty="0" smtClean="0"/>
                <a:t>Riviliittimeltä piikkirimalle</a:t>
              </a:r>
              <a:endParaRPr lang="fi-FI" dirty="0"/>
            </a:p>
          </p:txBody>
        </p:sp>
        <p:sp>
          <p:nvSpPr>
            <p:cNvPr id="12" name="Tekstiruutu 11"/>
            <p:cNvSpPr txBox="1"/>
            <p:nvPr/>
          </p:nvSpPr>
          <p:spPr>
            <a:xfrm>
              <a:off x="2554759" y="2352063"/>
              <a:ext cx="126515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i-FI" dirty="0" smtClean="0"/>
                <a:t>Pääteholkki</a:t>
              </a:r>
              <a:endParaRPr lang="fi-FI" dirty="0"/>
            </a:p>
          </p:txBody>
        </p:sp>
        <p:sp>
          <p:nvSpPr>
            <p:cNvPr id="13" name="Tekstiruutu 12"/>
            <p:cNvSpPr txBox="1"/>
            <p:nvPr/>
          </p:nvSpPr>
          <p:spPr>
            <a:xfrm>
              <a:off x="8275537" y="2352063"/>
              <a:ext cx="126515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i-FI" dirty="0" smtClean="0"/>
                <a:t>Pääteholkki</a:t>
              </a:r>
              <a:endParaRPr lang="fi-FI" dirty="0"/>
            </a:p>
          </p:txBody>
        </p:sp>
        <p:sp>
          <p:nvSpPr>
            <p:cNvPr id="14" name="Tekstiruutu 13"/>
            <p:cNvSpPr txBox="1"/>
            <p:nvPr/>
          </p:nvSpPr>
          <p:spPr>
            <a:xfrm>
              <a:off x="2678517" y="4432178"/>
              <a:ext cx="126515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i-FI" dirty="0" smtClean="0"/>
                <a:t>Pääteholkki</a:t>
              </a:r>
              <a:endParaRPr lang="fi-FI" dirty="0"/>
            </a:p>
          </p:txBody>
        </p:sp>
        <p:sp>
          <p:nvSpPr>
            <p:cNvPr id="15" name="Tekstiruutu 14"/>
            <p:cNvSpPr txBox="1"/>
            <p:nvPr/>
          </p:nvSpPr>
          <p:spPr>
            <a:xfrm>
              <a:off x="8151779" y="4484267"/>
              <a:ext cx="137037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i-FI" dirty="0" err="1" smtClean="0"/>
                <a:t>Dupont</a:t>
              </a:r>
              <a:r>
                <a:rPr lang="fi-FI" dirty="0" smtClean="0"/>
                <a:t>-liitin</a:t>
              </a:r>
              <a:endParaRPr lang="fi-FI" dirty="0"/>
            </a:p>
          </p:txBody>
        </p:sp>
        <p:sp>
          <p:nvSpPr>
            <p:cNvPr id="16" name="Ellipsi 15"/>
            <p:cNvSpPr/>
            <p:nvPr/>
          </p:nvSpPr>
          <p:spPr>
            <a:xfrm>
              <a:off x="7230533" y="4920768"/>
              <a:ext cx="279918" cy="278721"/>
            </a:xfrm>
            <a:prstGeom prst="ellipse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sp>
          <p:nvSpPr>
            <p:cNvPr id="17" name="Ellipsi 16"/>
            <p:cNvSpPr/>
            <p:nvPr/>
          </p:nvSpPr>
          <p:spPr>
            <a:xfrm>
              <a:off x="4602234" y="4864842"/>
              <a:ext cx="279918" cy="278721"/>
            </a:xfrm>
            <a:prstGeom prst="ellipse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sp>
          <p:nvSpPr>
            <p:cNvPr id="18" name="Ellipsi 17"/>
            <p:cNvSpPr/>
            <p:nvPr/>
          </p:nvSpPr>
          <p:spPr>
            <a:xfrm>
              <a:off x="7090574" y="2854810"/>
              <a:ext cx="279918" cy="278721"/>
            </a:xfrm>
            <a:prstGeom prst="ellipse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sp>
          <p:nvSpPr>
            <p:cNvPr id="19" name="Ellipsi 18"/>
            <p:cNvSpPr/>
            <p:nvPr/>
          </p:nvSpPr>
          <p:spPr>
            <a:xfrm>
              <a:off x="4602234" y="2779555"/>
              <a:ext cx="279918" cy="278721"/>
            </a:xfrm>
            <a:prstGeom prst="ellipse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cxnSp>
          <p:nvCxnSpPr>
            <p:cNvPr id="21" name="Suora yhdysviiva 20"/>
            <p:cNvCxnSpPr>
              <a:stCxn id="12" idx="3"/>
              <a:endCxn id="19" idx="1"/>
            </p:cNvCxnSpPr>
            <p:nvPr/>
          </p:nvCxnSpPr>
          <p:spPr>
            <a:xfrm>
              <a:off x="3819914" y="2536729"/>
              <a:ext cx="823313" cy="283644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uora yhdysviiva 22"/>
            <p:cNvCxnSpPr>
              <a:stCxn id="13" idx="1"/>
              <a:endCxn id="18" idx="7"/>
            </p:cNvCxnSpPr>
            <p:nvPr/>
          </p:nvCxnSpPr>
          <p:spPr>
            <a:xfrm flipH="1">
              <a:off x="7329499" y="2536729"/>
              <a:ext cx="946038" cy="358899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uora yhdysviiva 24"/>
            <p:cNvCxnSpPr>
              <a:stCxn id="14" idx="3"/>
              <a:endCxn id="17" idx="1"/>
            </p:cNvCxnSpPr>
            <p:nvPr/>
          </p:nvCxnSpPr>
          <p:spPr>
            <a:xfrm>
              <a:off x="3943672" y="4616844"/>
              <a:ext cx="699555" cy="288816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uora yhdysviiva 26"/>
            <p:cNvCxnSpPr>
              <a:endCxn id="16" idx="7"/>
            </p:cNvCxnSpPr>
            <p:nvPr/>
          </p:nvCxnSpPr>
          <p:spPr>
            <a:xfrm flipH="1">
              <a:off x="7469458" y="4668933"/>
              <a:ext cx="682321" cy="292653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Tekstiruutu 29"/>
          <p:cNvSpPr txBox="1"/>
          <p:nvPr/>
        </p:nvSpPr>
        <p:spPr>
          <a:xfrm>
            <a:off x="316525" y="2820373"/>
            <a:ext cx="247633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 smtClean="0">
                <a:solidFill>
                  <a:srgbClr val="FF0000"/>
                </a:solidFill>
              </a:rPr>
              <a:t>Pääteholkki puristetaan paikoilleen kärkipihdeillä.</a:t>
            </a:r>
            <a:endParaRPr lang="fi-FI" dirty="0">
              <a:solidFill>
                <a:srgbClr val="FF0000"/>
              </a:solidFill>
            </a:endParaRPr>
          </a:p>
        </p:txBody>
      </p:sp>
      <p:sp>
        <p:nvSpPr>
          <p:cNvPr id="31" name="Tekstiruutu 30"/>
          <p:cNvSpPr txBox="1"/>
          <p:nvPr/>
        </p:nvSpPr>
        <p:spPr>
          <a:xfrm>
            <a:off x="9094727" y="5082665"/>
            <a:ext cx="22139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 err="1" smtClean="0">
                <a:solidFill>
                  <a:srgbClr val="FF0000"/>
                </a:solidFill>
              </a:rPr>
              <a:t>Dupont</a:t>
            </a:r>
            <a:r>
              <a:rPr lang="fi-FI" dirty="0" smtClean="0">
                <a:solidFill>
                  <a:srgbClr val="FF0000"/>
                </a:solidFill>
              </a:rPr>
              <a:t>-liitin on valmiina johdossa</a:t>
            </a:r>
            <a:endParaRPr lang="fi-FI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112102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Kuva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95550" y="695325"/>
            <a:ext cx="7200900" cy="5467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68086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Kuva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19362" y="1795462"/>
            <a:ext cx="7153275" cy="3267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20619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229</TotalTime>
  <Words>23</Words>
  <Application>Microsoft Office PowerPoint</Application>
  <PresentationFormat>Laajakuva</PresentationFormat>
  <Paragraphs>10</Paragraphs>
  <Slides>4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Office-teema</vt:lpstr>
      <vt:lpstr>PowerPoint-esitys</vt:lpstr>
      <vt:lpstr>PowerPoint-esitys</vt:lpstr>
      <vt:lpstr>PowerPoint-esitys</vt:lpstr>
      <vt:lpstr>PowerPoint-esitys</vt:lpstr>
    </vt:vector>
  </TitlesOfParts>
  <Company>Kouvolan Kaupunki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Kallberg Jyrki</dc:creator>
  <cp:lastModifiedBy>Kallberg Jyrki</cp:lastModifiedBy>
  <cp:revision>16</cp:revision>
  <cp:lastPrinted>2021-01-15T12:17:42Z</cp:lastPrinted>
  <dcterms:created xsi:type="dcterms:W3CDTF">2021-01-15T07:44:27Z</dcterms:created>
  <dcterms:modified xsi:type="dcterms:W3CDTF">2021-01-18T11:54:42Z</dcterms:modified>
</cp:coreProperties>
</file>