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2" autoAdjust="0"/>
    <p:restoredTop sz="95324" autoAdjust="0"/>
  </p:normalViewPr>
  <p:slideViewPr>
    <p:cSldViewPr snapToGrid="0">
      <p:cViewPr varScale="1">
        <p:scale>
          <a:sx n="84" d="100"/>
          <a:sy n="84" d="100"/>
        </p:scale>
        <p:origin x="36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A88F1-D478-4FA3-B23D-B35B6773A4C6}" type="datetimeFigureOut">
              <a:rPr lang="fi-FI" smtClean="0"/>
              <a:t>7.11.2018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AFC12-E55A-42CE-9A45-414EDA35F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618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78BC011-B001-4D9F-A347-A80F894DC093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76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2D9B-F6E1-4ECE-B357-29FA9D6BE7EC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347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B252-919C-440C-BAC4-EA3D4C5AE562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619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4841-C9F8-4536-84DD-7F336C47293F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7254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66320-F25E-40D3-96B9-8F460C8601CB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84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DF14-3154-437C-8490-7D4B59E81772}" type="datetime1">
              <a:rPr lang="fi-FI" smtClean="0"/>
              <a:t>7.11.2018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379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44B33-EE76-412B-A2AB-D689C0DC9573}" type="datetime1">
              <a:rPr lang="fi-FI" smtClean="0"/>
              <a:t>7.11.2018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38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35769B0-8A24-4FD4-86E2-47D4887BA14C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73600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149DD33-32A2-45B7-862F-E4C96760D8FC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50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C713B-60A4-40C7-B0F4-C020F3856C8F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807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EACC3-F06F-4378-A976-23CCA6749A20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79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4694-12D2-420B-8668-E6FB45CB4649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31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AC65-9962-483F-A82D-674112BEAA5C}" type="datetime1">
              <a:rPr lang="fi-FI" smtClean="0"/>
              <a:t>7.11.2018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33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1167-889E-429B-964B-E4C97408E5A4}" type="datetime1">
              <a:rPr lang="fi-FI" smtClean="0"/>
              <a:t>7.11.2018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28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A643-9C8C-4D14-8C3D-99E688FE620E}" type="datetime1">
              <a:rPr lang="fi-FI" smtClean="0"/>
              <a:t>7.11.2018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65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983E1-D481-4A97-AADB-AA79070F310E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73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F0869-F99B-4004-87E9-52C2F8FB8093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26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67240D7-AA54-4B2C-85F9-F6EA7AC5E23C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972089A-BF07-497F-AEA1-75C4DBB789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6903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pixnio.com/fi/objektit/kirjat/kirja-oppiminen-college-tiede-yliopisto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Luonnontieteet ja OPS</a:t>
            </a:r>
            <a:endParaRPr lang="fi-FI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POMM1091</a:t>
            </a:r>
          </a:p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Demo 2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2A50-E818-4BE6-9AA0-F669394A483D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88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Demojen tavoitteista</a:t>
            </a:r>
            <a:endParaRPr lang="fi-FI" sz="4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Demojen jälkeen opiskelija…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Tuntee ympäristötieteiden </a:t>
            </a:r>
            <a:r>
              <a:rPr lang="fi-FI" sz="2400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OPS:a</a:t>
            </a:r>
            <a:endParaRPr lang="fi-FI" sz="2400" dirty="0" smtClean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Osaa suunnitella opetusta oppilaiden kiinnostuksen kohteista lähtien </a:t>
            </a:r>
            <a:r>
              <a:rPr lang="fi-FI" sz="2400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OPS:n</a:t>
            </a:r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tavoitteisiin pyrkien</a:t>
            </a:r>
          </a:p>
          <a:p>
            <a:endParaRPr lang="fi-FI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2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165-05A0-4450-8EF1-9A8F7F80D9E1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3617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Ympäristöopin tavoitteita</a:t>
            </a:r>
            <a:endParaRPr lang="fi-FI" sz="4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Laaja-alaiset osaamistavoitteet L1-L7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Sisältötavoitteet S1-S6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Tavoitteet</a:t>
            </a:r>
          </a:p>
          <a:p>
            <a:pPr lvl="1"/>
            <a:r>
              <a:rPr lang="fi-FI" sz="22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Merkitys, arvo ja asenteet</a:t>
            </a:r>
          </a:p>
          <a:p>
            <a:pPr lvl="1"/>
            <a:r>
              <a:rPr lang="fi-FI" sz="22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Tutkimisen ja toimimisen taidot</a:t>
            </a:r>
          </a:p>
          <a:p>
            <a:pPr lvl="1"/>
            <a:r>
              <a:rPr lang="fi-FI" sz="22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Tiedot ja ymmärrys</a:t>
            </a:r>
          </a:p>
          <a:p>
            <a:pPr lvl="1"/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3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55D5-3157-4654-969F-E8F70E0948CF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5049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Laaja-alaiset osaamistavoitteet</a:t>
            </a:r>
            <a:endParaRPr lang="fi-FI" sz="4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L1 Ajattelu ja oppimaan oppiminen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L2 Kulttuurinen osaaminen, vuorovaikutus ja ilmaisu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L3 Itsestä huolehtiminen ja arjen taidot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L4 Monilukutaito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L5 Tieto- ja viestintäteknologinen osaaminen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L6 Työelämätaidot ja yrittäjyys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L7 Osallistuminen, vaikuttaminen ja kestävä kehitys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C713B-60A4-40C7-B0F4-C020F3856C8F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8916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Sisältöalueet</a:t>
            </a:r>
            <a:endParaRPr lang="fi-FI" sz="4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1. ja 2. luokka</a:t>
            </a:r>
            <a:endParaRPr lang="fi-FI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10" y="3179762"/>
            <a:ext cx="5328602" cy="2840039"/>
          </a:xfrm>
        </p:spPr>
        <p:txBody>
          <a:bodyPr>
            <a:noAutofit/>
          </a:bodyPr>
          <a:lstStyle/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S1 Kasvu ja kehitys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S2 Kotona ja koulussa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S3 Lähiympäristön ja sen muutosten havainnointi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S4 Tutkiminen ja kokeileminen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S5 Elämän perusedellytysten pohtiminen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S6 Kestävän elämän </a:t>
            </a:r>
            <a:r>
              <a:rPr lang="fi-FI" sz="2000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harkoitteleminen</a:t>
            </a:r>
            <a:endParaRPr lang="fi-FI" sz="20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3-6. luokat</a:t>
            </a:r>
            <a:endParaRPr lang="fi-FI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5632768" cy="2840039"/>
          </a:xfrm>
        </p:spPr>
        <p:txBody>
          <a:bodyPr>
            <a:noAutofit/>
          </a:bodyPr>
          <a:lstStyle/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S1 Minä ihmisenä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S2 Arjen tilanteissa ja yhteisöissä toimiminen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S3 Löytöretkelle monimuotoiseen maailmaan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S4 Ympäristön tutkiminen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S5 Luonnon rakenteet, periaatteet ja kiertokulut</a:t>
            </a:r>
          </a:p>
          <a:p>
            <a:r>
              <a:rPr lang="fi-FI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S6 Kestävän tulevaisuuden rakentaminen</a:t>
            </a:r>
            <a:endParaRPr lang="fi-FI" sz="20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AC65-9962-483F-A82D-674112BEAA5C}" type="datetime1">
              <a:rPr lang="fi-FI" smtClean="0"/>
              <a:t>7.11.2018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81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Opetuksen tavoitteet</a:t>
            </a:r>
            <a:endParaRPr lang="fi-FI" sz="4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Merkitys, arvo ja asenteet</a:t>
            </a:r>
          </a:p>
          <a:p>
            <a:pPr lvl="1"/>
            <a:r>
              <a:rPr lang="fi-FI" sz="22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Kiinnostus, omat oppimistavoitteet, kestävä kehitys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Tutkimisen ja toimimisen taidot</a:t>
            </a:r>
          </a:p>
          <a:p>
            <a:pPr lvl="1"/>
            <a:r>
              <a:rPr lang="fi-FI" sz="22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Kysymysten asettelu, tutkimusten suunnittelu, havainnointi, johtopäätökset, arjen teknologia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Tiedot ja ymmärrys</a:t>
            </a:r>
          </a:p>
          <a:p>
            <a:pPr lvl="1"/>
            <a:r>
              <a:rPr lang="fi-FI" sz="22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Käsitteet, mallit, näkemysten perustelu, luonnon tutkiminen, alakohtaiset taidot</a:t>
            </a:r>
            <a:endParaRPr lang="fi-FI" sz="2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C713B-60A4-40C7-B0F4-C020F3856C8F}" type="datetime1">
              <a:rPr lang="fi-FI" smtClean="0"/>
              <a:t>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55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OPS-harjoitus</a:t>
            </a:r>
            <a:endParaRPr lang="fi-FI" sz="4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Katsotaan oppikirjojen sisältöjä ja lasten tiedekysymyksiä pienryhmissä</a:t>
            </a:r>
          </a:p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Valitaan 2-3 tiedekysymystä ja mietitään, miten ne sopivat oppikirjan sisältöihin ja </a:t>
            </a:r>
            <a:r>
              <a:rPr lang="fi-FI" sz="2400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OPS:n</a:t>
            </a:r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tavoitteisiin</a:t>
            </a:r>
            <a:endParaRPr lang="fi-FI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Tiedekysymyksiä HS:stä</a:t>
            </a:r>
          </a:p>
          <a:p>
            <a:pPr lvl="1"/>
            <a:r>
              <a:rPr lang="fi-FI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Miksi tuli polttaa?</a:t>
            </a:r>
          </a:p>
          <a:p>
            <a:pPr lvl="1"/>
            <a:r>
              <a:rPr lang="fi-FI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Miten ihmisen käsi liikkuu?</a:t>
            </a:r>
          </a:p>
          <a:p>
            <a:pPr lvl="1"/>
            <a:r>
              <a:rPr lang="fi-FI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Lentävätkö planeetat?</a:t>
            </a:r>
          </a:p>
          <a:p>
            <a:pPr lvl="1"/>
            <a:r>
              <a:rPr lang="fi-FI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Miten pöhkö voi ihminen olla?</a:t>
            </a:r>
          </a:p>
          <a:p>
            <a:pPr lvl="1"/>
            <a:r>
              <a:rPr lang="fi-FI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Paljonko Maapallo painaa</a:t>
            </a:r>
          </a:p>
          <a:p>
            <a:pPr lvl="1"/>
            <a:r>
              <a:rPr lang="fi-FI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Miksi eläinten ei tarvitse pestä käsiä?</a:t>
            </a:r>
          </a:p>
          <a:p>
            <a:pPr lvl="1"/>
            <a:r>
              <a:rPr lang="fi-FI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Miksei sähköä voi nähdä?</a:t>
            </a:r>
            <a:endParaRPr lang="fi-FI" sz="1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4694-12D2-420B-8668-E6FB45CB4649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788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Kiitos!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hlinkClick r:id="rId2"/>
              </a:rPr>
              <a:t>Huomaa kaunis valo.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4694-12D2-420B-8668-E6FB45CB4649}" type="datetime1">
              <a:rPr lang="fi-FI" smtClean="0"/>
              <a:t>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Romppainen, jakaromp, jakaromp@jyu.fi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089A-BF07-497F-AEA1-75C4DBB78914}" type="slidenum">
              <a:rPr lang="fi-FI" smtClean="0"/>
              <a:t>8</a:t>
            </a:fld>
            <a:endParaRPr lang="fi-FI"/>
          </a:p>
        </p:txBody>
      </p:sp>
      <p:pic>
        <p:nvPicPr>
          <p:cNvPr id="8" name="Content Placeholder 7">
            <a:hlinkClick r:id="rId2"/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006" y="2768600"/>
            <a:ext cx="44958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4268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</TotalTime>
  <Words>318</Words>
  <Application>Microsoft Office PowerPoint</Application>
  <PresentationFormat>Widescreen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Lato</vt:lpstr>
      <vt:lpstr>Lato Black</vt:lpstr>
      <vt:lpstr>Wingdings 3</vt:lpstr>
      <vt:lpstr>Ion Boardroom</vt:lpstr>
      <vt:lpstr>Luonnontieteet ja OPS</vt:lpstr>
      <vt:lpstr>Demojen tavoitteista</vt:lpstr>
      <vt:lpstr>Ympäristöopin tavoitteita</vt:lpstr>
      <vt:lpstr>Laaja-alaiset osaamistavoitteet</vt:lpstr>
      <vt:lpstr>Sisältöalueet</vt:lpstr>
      <vt:lpstr>Opetuksen tavoitteet</vt:lpstr>
      <vt:lpstr>OPS-harjoitus</vt:lpstr>
      <vt:lpstr>Kiitos!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Luonnontieteet yhteiskunnassa</dc:title>
  <dc:creator>Romppainen, Jaana</dc:creator>
  <cp:lastModifiedBy>Romppainen, Jaana</cp:lastModifiedBy>
  <cp:revision>5</cp:revision>
  <dcterms:created xsi:type="dcterms:W3CDTF">2018-11-07T11:21:51Z</dcterms:created>
  <dcterms:modified xsi:type="dcterms:W3CDTF">2018-11-07T12:07:37Z</dcterms:modified>
</cp:coreProperties>
</file>