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3686" r:id="rId2"/>
  </p:sldMasterIdLst>
  <p:notesMasterIdLst>
    <p:notesMasterId r:id="rId16"/>
  </p:notesMasterIdLst>
  <p:sldIdLst>
    <p:sldId id="256" r:id="rId3"/>
    <p:sldId id="257" r:id="rId4"/>
    <p:sldId id="258" r:id="rId5"/>
    <p:sldId id="259" r:id="rId6"/>
    <p:sldId id="260" r:id="rId7"/>
    <p:sldId id="261" r:id="rId8"/>
    <p:sldId id="262" r:id="rId9"/>
    <p:sldId id="263" r:id="rId10"/>
    <p:sldId id="264" r:id="rId11"/>
    <p:sldId id="266" r:id="rId12"/>
    <p:sldId id="267" r:id="rId13"/>
    <p:sldId id="269" r:id="rId14"/>
    <p:sldId id="268" r:id="rId1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854FAD-14B6-8E19-CC30-5CF232D76019}" v="97" dt="2022-08-22T19:00:03.933"/>
    <p1510:client id="{C2099D92-317E-49BB-B114-56EB7A7E170B}" v="64" dt="2022-08-22T18:47:24.8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660"/>
  </p:normalViewPr>
  <p:slideViewPr>
    <p:cSldViewPr snapToGrid="0">
      <p:cViewPr varScale="1">
        <p:scale>
          <a:sx n="64" d="100"/>
          <a:sy n="64" d="100"/>
        </p:scale>
        <p:origin x="77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_rels/data1.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416FD7A6-FB60-4ED4-9127-E8B18706246D}"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C92EFF58-A18D-458B-87F1-A83BF94C1093}">
      <dgm:prSet/>
      <dgm:spPr/>
      <dgm:t>
        <a:bodyPr/>
        <a:lstStyle/>
        <a:p>
          <a:r>
            <a:rPr lang="fi-FI"/>
            <a:t>Terveellä paastosokeri on 4-6 mmol/l, kahden tunnin sokerirasitusarvo pysyy alle 7,8 mmol/l</a:t>
          </a:r>
          <a:endParaRPr lang="en-US"/>
        </a:p>
      </dgm:t>
    </dgm:pt>
    <dgm:pt modelId="{57B370BE-7723-4AA6-8020-EBDF6C596BC9}" type="parTrans" cxnId="{E7DBC0B2-C405-433D-A8F5-300B380B792E}">
      <dgm:prSet/>
      <dgm:spPr/>
      <dgm:t>
        <a:bodyPr/>
        <a:lstStyle/>
        <a:p>
          <a:endParaRPr lang="en-US"/>
        </a:p>
      </dgm:t>
    </dgm:pt>
    <dgm:pt modelId="{DC267B2C-6E84-464E-BECC-216AFFEBB00E}" type="sibTrans" cxnId="{E7DBC0B2-C405-433D-A8F5-300B380B792E}">
      <dgm:prSet/>
      <dgm:spPr/>
      <dgm:t>
        <a:bodyPr/>
        <a:lstStyle/>
        <a:p>
          <a:endParaRPr lang="en-US"/>
        </a:p>
      </dgm:t>
    </dgm:pt>
    <dgm:pt modelId="{CEE423D7-47EB-4E46-9570-AD64AFCBA763}">
      <dgm:prSet/>
      <dgm:spPr/>
      <dgm:t>
        <a:bodyPr/>
        <a:lstStyle/>
        <a:p>
          <a:r>
            <a:rPr lang="fi-FI"/>
            <a:t>Kohonnut paastosokru on 6,1-6,9 mmol/l</a:t>
          </a:r>
          <a:endParaRPr lang="en-US"/>
        </a:p>
      </dgm:t>
    </dgm:pt>
    <dgm:pt modelId="{D3BABF8F-FC09-4C2E-9FB6-969CFC04AE4D}" type="parTrans" cxnId="{A6067B35-453E-45FD-BBCC-CBF470936F15}">
      <dgm:prSet/>
      <dgm:spPr/>
      <dgm:t>
        <a:bodyPr/>
        <a:lstStyle/>
        <a:p>
          <a:endParaRPr lang="en-US"/>
        </a:p>
      </dgm:t>
    </dgm:pt>
    <dgm:pt modelId="{FC8E37D8-B990-471D-818F-FA53AC2CE848}" type="sibTrans" cxnId="{A6067B35-453E-45FD-BBCC-CBF470936F15}">
      <dgm:prSet/>
      <dgm:spPr/>
      <dgm:t>
        <a:bodyPr/>
        <a:lstStyle/>
        <a:p>
          <a:endParaRPr lang="en-US"/>
        </a:p>
      </dgm:t>
    </dgm:pt>
    <dgm:pt modelId="{F446FC10-8DF9-4D7F-A853-3904030FD102}">
      <dgm:prSet/>
      <dgm:spPr/>
      <dgm:t>
        <a:bodyPr/>
        <a:lstStyle/>
        <a:p>
          <a:r>
            <a:rPr lang="fi-FI"/>
            <a:t>Heikentynyt sokerinsieto 7,8-11 mmol/l 2 tuntia aterian jälkeen tai 2h sokerirasituksessa</a:t>
          </a:r>
          <a:endParaRPr lang="en-US"/>
        </a:p>
      </dgm:t>
    </dgm:pt>
    <dgm:pt modelId="{A269A5BB-8368-4B2C-9E58-D9D350E9DFE6}" type="parTrans" cxnId="{AB9DA6B3-AC91-436C-9FD8-BA802B65BF5D}">
      <dgm:prSet/>
      <dgm:spPr/>
      <dgm:t>
        <a:bodyPr/>
        <a:lstStyle/>
        <a:p>
          <a:endParaRPr lang="en-US"/>
        </a:p>
      </dgm:t>
    </dgm:pt>
    <dgm:pt modelId="{F3BAC074-5CC6-45C8-9174-904B9B6615AB}" type="sibTrans" cxnId="{AB9DA6B3-AC91-436C-9FD8-BA802B65BF5D}">
      <dgm:prSet/>
      <dgm:spPr/>
      <dgm:t>
        <a:bodyPr/>
        <a:lstStyle/>
        <a:p>
          <a:endParaRPr lang="en-US"/>
        </a:p>
      </dgm:t>
    </dgm:pt>
    <dgm:pt modelId="{42542C5C-7A4C-4D85-8B0D-D833475F15B6}">
      <dgm:prSet/>
      <dgm:spPr/>
      <dgm:t>
        <a:bodyPr/>
        <a:lstStyle/>
        <a:p>
          <a:r>
            <a:rPr lang="fi-FI"/>
            <a:t>Diabeteksessa paastosokeri ylittää satunnaisesti 11 mmol/l useammin kuin kerran TAI paastosokeri yli 7,0 mmol/l tai enemmän TAI HbA1c 47,5 mmol/mol tai enemmän</a:t>
          </a:r>
          <a:endParaRPr lang="en-US"/>
        </a:p>
      </dgm:t>
    </dgm:pt>
    <dgm:pt modelId="{B5541CF3-FD3E-4B14-A530-FCC671CC6DD5}" type="parTrans" cxnId="{0A433857-4E72-4D0F-9DC7-F13836989AAC}">
      <dgm:prSet/>
      <dgm:spPr/>
      <dgm:t>
        <a:bodyPr/>
        <a:lstStyle/>
        <a:p>
          <a:endParaRPr lang="en-US"/>
        </a:p>
      </dgm:t>
    </dgm:pt>
    <dgm:pt modelId="{3BD5096D-9604-470C-AFAC-115DF4F9C07D}" type="sibTrans" cxnId="{0A433857-4E72-4D0F-9DC7-F13836989AAC}">
      <dgm:prSet/>
      <dgm:spPr/>
      <dgm:t>
        <a:bodyPr/>
        <a:lstStyle/>
        <a:p>
          <a:endParaRPr lang="en-US"/>
        </a:p>
      </dgm:t>
    </dgm:pt>
    <dgm:pt modelId="{947A2B28-C831-40E5-B929-1FB97545F6F7}" type="pres">
      <dgm:prSet presAssocID="{416FD7A6-FB60-4ED4-9127-E8B18706246D}" presName="root" presStyleCnt="0">
        <dgm:presLayoutVars>
          <dgm:dir/>
          <dgm:resizeHandles val="exact"/>
        </dgm:presLayoutVars>
      </dgm:prSet>
      <dgm:spPr/>
    </dgm:pt>
    <dgm:pt modelId="{A3DB5517-EBDF-4ADC-ABBD-7542741A8873}" type="pres">
      <dgm:prSet presAssocID="{C92EFF58-A18D-458B-87F1-A83BF94C1093}" presName="compNode" presStyleCnt="0"/>
      <dgm:spPr/>
    </dgm:pt>
    <dgm:pt modelId="{419CD689-9BA6-41A4-A0BC-49A83C96E43B}" type="pres">
      <dgm:prSet presAssocID="{C92EFF58-A18D-458B-87F1-A83BF94C1093}" presName="bgRect" presStyleLbl="bgShp" presStyleIdx="0" presStyleCnt="4"/>
      <dgm:spPr/>
    </dgm:pt>
    <dgm:pt modelId="{0AFBDAD0-86D7-43E4-8BFC-BBA6D52F6215}" type="pres">
      <dgm:prSet presAssocID="{C92EFF58-A18D-458B-87F1-A83BF94C1093}"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unuaiset"/>
        </a:ext>
      </dgm:extLst>
    </dgm:pt>
    <dgm:pt modelId="{6D967602-8826-483F-BFB0-CF4168139402}" type="pres">
      <dgm:prSet presAssocID="{C92EFF58-A18D-458B-87F1-A83BF94C1093}" presName="spaceRect" presStyleCnt="0"/>
      <dgm:spPr/>
    </dgm:pt>
    <dgm:pt modelId="{8E370D2B-C1E7-4245-B206-8AEEA9E9467C}" type="pres">
      <dgm:prSet presAssocID="{C92EFF58-A18D-458B-87F1-A83BF94C1093}" presName="parTx" presStyleLbl="revTx" presStyleIdx="0" presStyleCnt="4">
        <dgm:presLayoutVars>
          <dgm:chMax val="0"/>
          <dgm:chPref val="0"/>
        </dgm:presLayoutVars>
      </dgm:prSet>
      <dgm:spPr/>
    </dgm:pt>
    <dgm:pt modelId="{9BC2F73C-2AAE-4A73-A77F-E8210789392D}" type="pres">
      <dgm:prSet presAssocID="{DC267B2C-6E84-464E-BECC-216AFFEBB00E}" presName="sibTrans" presStyleCnt="0"/>
      <dgm:spPr/>
    </dgm:pt>
    <dgm:pt modelId="{EEFF81C3-D6CF-4219-8728-9DDB5E778259}" type="pres">
      <dgm:prSet presAssocID="{CEE423D7-47EB-4E46-9570-AD64AFCBA763}" presName="compNode" presStyleCnt="0"/>
      <dgm:spPr/>
    </dgm:pt>
    <dgm:pt modelId="{45D8D4B0-0527-48CB-9E34-7A01745FCBBD}" type="pres">
      <dgm:prSet presAssocID="{CEE423D7-47EB-4E46-9570-AD64AFCBA763}" presName="bgRect" presStyleLbl="bgShp" presStyleIdx="1" presStyleCnt="4"/>
      <dgm:spPr/>
    </dgm:pt>
    <dgm:pt modelId="{7B727566-CBA7-46EB-AF62-B7F01F19359A}" type="pres">
      <dgm:prSet presAssocID="{CEE423D7-47EB-4E46-9570-AD64AFCBA763}"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rt with Pulse"/>
        </a:ext>
      </dgm:extLst>
    </dgm:pt>
    <dgm:pt modelId="{403468D8-1A02-4457-95BB-5857817A1AF9}" type="pres">
      <dgm:prSet presAssocID="{CEE423D7-47EB-4E46-9570-AD64AFCBA763}" presName="spaceRect" presStyleCnt="0"/>
      <dgm:spPr/>
    </dgm:pt>
    <dgm:pt modelId="{D244B4E0-380E-42D5-B0DA-A675F455ADCD}" type="pres">
      <dgm:prSet presAssocID="{CEE423D7-47EB-4E46-9570-AD64AFCBA763}" presName="parTx" presStyleLbl="revTx" presStyleIdx="1" presStyleCnt="4">
        <dgm:presLayoutVars>
          <dgm:chMax val="0"/>
          <dgm:chPref val="0"/>
        </dgm:presLayoutVars>
      </dgm:prSet>
      <dgm:spPr/>
    </dgm:pt>
    <dgm:pt modelId="{D3B154D1-23B8-4694-9C06-1ECEC31DFB54}" type="pres">
      <dgm:prSet presAssocID="{FC8E37D8-B990-471D-818F-FA53AC2CE848}" presName="sibTrans" presStyleCnt="0"/>
      <dgm:spPr/>
    </dgm:pt>
    <dgm:pt modelId="{57A4F205-7FA6-4E71-8010-A883A0B884E7}" type="pres">
      <dgm:prSet presAssocID="{F446FC10-8DF9-4D7F-A853-3904030FD102}" presName="compNode" presStyleCnt="0"/>
      <dgm:spPr/>
    </dgm:pt>
    <dgm:pt modelId="{052138C6-68C6-4852-B3F6-45194579C0E6}" type="pres">
      <dgm:prSet presAssocID="{F446FC10-8DF9-4D7F-A853-3904030FD102}" presName="bgRect" presStyleLbl="bgShp" presStyleIdx="2" presStyleCnt="4"/>
      <dgm:spPr/>
    </dgm:pt>
    <dgm:pt modelId="{5361825F-46D4-4EFF-9EBB-7A1B232ACDF2}" type="pres">
      <dgm:prSet presAssocID="{F446FC10-8DF9-4D7F-A853-3904030FD102}"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tetoskooppi"/>
        </a:ext>
      </dgm:extLst>
    </dgm:pt>
    <dgm:pt modelId="{59041A49-9B4B-4076-A232-6B59E0E248D6}" type="pres">
      <dgm:prSet presAssocID="{F446FC10-8DF9-4D7F-A853-3904030FD102}" presName="spaceRect" presStyleCnt="0"/>
      <dgm:spPr/>
    </dgm:pt>
    <dgm:pt modelId="{A4C0A432-AE8F-42B2-9CA8-E48EC0AF4E2D}" type="pres">
      <dgm:prSet presAssocID="{F446FC10-8DF9-4D7F-A853-3904030FD102}" presName="parTx" presStyleLbl="revTx" presStyleIdx="2" presStyleCnt="4">
        <dgm:presLayoutVars>
          <dgm:chMax val="0"/>
          <dgm:chPref val="0"/>
        </dgm:presLayoutVars>
      </dgm:prSet>
      <dgm:spPr/>
    </dgm:pt>
    <dgm:pt modelId="{A20277E4-4ACF-466B-87F7-910BC998DFCF}" type="pres">
      <dgm:prSet presAssocID="{F3BAC074-5CC6-45C8-9174-904B9B6615AB}" presName="sibTrans" presStyleCnt="0"/>
      <dgm:spPr/>
    </dgm:pt>
    <dgm:pt modelId="{6CC42E3F-FAD0-4EBC-BA98-31865DD86DE9}" type="pres">
      <dgm:prSet presAssocID="{42542C5C-7A4C-4D85-8B0D-D833475F15B6}" presName="compNode" presStyleCnt="0"/>
      <dgm:spPr/>
    </dgm:pt>
    <dgm:pt modelId="{2DB65FB8-C25C-478D-9329-5E49F85014F2}" type="pres">
      <dgm:prSet presAssocID="{42542C5C-7A4C-4D85-8B0D-D833475F15B6}" presName="bgRect" presStyleLbl="bgShp" presStyleIdx="3" presStyleCnt="4"/>
      <dgm:spPr/>
    </dgm:pt>
    <dgm:pt modelId="{45091235-D63C-4B6D-B648-D384D6D4BE85}" type="pres">
      <dgm:prSet presAssocID="{42542C5C-7A4C-4D85-8B0D-D833475F15B6}"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Valintamerkki"/>
        </a:ext>
      </dgm:extLst>
    </dgm:pt>
    <dgm:pt modelId="{F2BC631B-10CD-4067-B7C3-97BE9D5CF27C}" type="pres">
      <dgm:prSet presAssocID="{42542C5C-7A4C-4D85-8B0D-D833475F15B6}" presName="spaceRect" presStyleCnt="0"/>
      <dgm:spPr/>
    </dgm:pt>
    <dgm:pt modelId="{D6A8EF32-CA14-4094-8DB7-F5D0EC4F537A}" type="pres">
      <dgm:prSet presAssocID="{42542C5C-7A4C-4D85-8B0D-D833475F15B6}" presName="parTx" presStyleLbl="revTx" presStyleIdx="3" presStyleCnt="4">
        <dgm:presLayoutVars>
          <dgm:chMax val="0"/>
          <dgm:chPref val="0"/>
        </dgm:presLayoutVars>
      </dgm:prSet>
      <dgm:spPr/>
    </dgm:pt>
  </dgm:ptLst>
  <dgm:cxnLst>
    <dgm:cxn modelId="{DB0D9F09-C48E-4CE9-B4FC-3675C77AFA84}" type="presOf" srcId="{F446FC10-8DF9-4D7F-A853-3904030FD102}" destId="{A4C0A432-AE8F-42B2-9CA8-E48EC0AF4E2D}" srcOrd="0" destOrd="0" presId="urn:microsoft.com/office/officeart/2018/2/layout/IconVerticalSolidList"/>
    <dgm:cxn modelId="{83470F13-ADF0-49EE-9F71-897860A25049}" type="presOf" srcId="{416FD7A6-FB60-4ED4-9127-E8B18706246D}" destId="{947A2B28-C831-40E5-B929-1FB97545F6F7}" srcOrd="0" destOrd="0" presId="urn:microsoft.com/office/officeart/2018/2/layout/IconVerticalSolidList"/>
    <dgm:cxn modelId="{A6067B35-453E-45FD-BBCC-CBF470936F15}" srcId="{416FD7A6-FB60-4ED4-9127-E8B18706246D}" destId="{CEE423D7-47EB-4E46-9570-AD64AFCBA763}" srcOrd="1" destOrd="0" parTransId="{D3BABF8F-FC09-4C2E-9FB6-969CFC04AE4D}" sibTransId="{FC8E37D8-B990-471D-818F-FA53AC2CE848}"/>
    <dgm:cxn modelId="{456AA36F-D30E-4745-ADA8-F7A6C3479E59}" type="presOf" srcId="{CEE423D7-47EB-4E46-9570-AD64AFCBA763}" destId="{D244B4E0-380E-42D5-B0DA-A675F455ADCD}" srcOrd="0" destOrd="0" presId="urn:microsoft.com/office/officeart/2018/2/layout/IconVerticalSolidList"/>
    <dgm:cxn modelId="{23A40D56-3639-4F90-B943-9952AFD28AAE}" type="presOf" srcId="{C92EFF58-A18D-458B-87F1-A83BF94C1093}" destId="{8E370D2B-C1E7-4245-B206-8AEEA9E9467C}" srcOrd="0" destOrd="0" presId="urn:microsoft.com/office/officeart/2018/2/layout/IconVerticalSolidList"/>
    <dgm:cxn modelId="{0A433857-4E72-4D0F-9DC7-F13836989AAC}" srcId="{416FD7A6-FB60-4ED4-9127-E8B18706246D}" destId="{42542C5C-7A4C-4D85-8B0D-D833475F15B6}" srcOrd="3" destOrd="0" parTransId="{B5541CF3-FD3E-4B14-A530-FCC671CC6DD5}" sibTransId="{3BD5096D-9604-470C-AFAC-115DF4F9C07D}"/>
    <dgm:cxn modelId="{E7DBC0B2-C405-433D-A8F5-300B380B792E}" srcId="{416FD7A6-FB60-4ED4-9127-E8B18706246D}" destId="{C92EFF58-A18D-458B-87F1-A83BF94C1093}" srcOrd="0" destOrd="0" parTransId="{57B370BE-7723-4AA6-8020-EBDF6C596BC9}" sibTransId="{DC267B2C-6E84-464E-BECC-216AFFEBB00E}"/>
    <dgm:cxn modelId="{AB9DA6B3-AC91-436C-9FD8-BA802B65BF5D}" srcId="{416FD7A6-FB60-4ED4-9127-E8B18706246D}" destId="{F446FC10-8DF9-4D7F-A853-3904030FD102}" srcOrd="2" destOrd="0" parTransId="{A269A5BB-8368-4B2C-9E58-D9D350E9DFE6}" sibTransId="{F3BAC074-5CC6-45C8-9174-904B9B6615AB}"/>
    <dgm:cxn modelId="{759893CD-F65C-41D4-87A2-1B05709902D1}" type="presOf" srcId="{42542C5C-7A4C-4D85-8B0D-D833475F15B6}" destId="{D6A8EF32-CA14-4094-8DB7-F5D0EC4F537A}" srcOrd="0" destOrd="0" presId="urn:microsoft.com/office/officeart/2018/2/layout/IconVerticalSolidList"/>
    <dgm:cxn modelId="{D2185045-CCC3-4291-ABE1-C97734E5626C}" type="presParOf" srcId="{947A2B28-C831-40E5-B929-1FB97545F6F7}" destId="{A3DB5517-EBDF-4ADC-ABBD-7542741A8873}" srcOrd="0" destOrd="0" presId="urn:microsoft.com/office/officeart/2018/2/layout/IconVerticalSolidList"/>
    <dgm:cxn modelId="{69FA9A91-8B8F-4F99-B05D-CDDFE0C42E3E}" type="presParOf" srcId="{A3DB5517-EBDF-4ADC-ABBD-7542741A8873}" destId="{419CD689-9BA6-41A4-A0BC-49A83C96E43B}" srcOrd="0" destOrd="0" presId="urn:microsoft.com/office/officeart/2018/2/layout/IconVerticalSolidList"/>
    <dgm:cxn modelId="{555DB221-7988-4462-B6F6-7BEC8AB06403}" type="presParOf" srcId="{A3DB5517-EBDF-4ADC-ABBD-7542741A8873}" destId="{0AFBDAD0-86D7-43E4-8BFC-BBA6D52F6215}" srcOrd="1" destOrd="0" presId="urn:microsoft.com/office/officeart/2018/2/layout/IconVerticalSolidList"/>
    <dgm:cxn modelId="{7C1D484F-CB31-4D9C-8E4B-019FE995D01B}" type="presParOf" srcId="{A3DB5517-EBDF-4ADC-ABBD-7542741A8873}" destId="{6D967602-8826-483F-BFB0-CF4168139402}" srcOrd="2" destOrd="0" presId="urn:microsoft.com/office/officeart/2018/2/layout/IconVerticalSolidList"/>
    <dgm:cxn modelId="{D1DB7ABB-2E0C-4F0A-9DF4-4AE833DF69AD}" type="presParOf" srcId="{A3DB5517-EBDF-4ADC-ABBD-7542741A8873}" destId="{8E370D2B-C1E7-4245-B206-8AEEA9E9467C}" srcOrd="3" destOrd="0" presId="urn:microsoft.com/office/officeart/2018/2/layout/IconVerticalSolidList"/>
    <dgm:cxn modelId="{5B769C12-A913-4522-BC13-3218BA8C2AF2}" type="presParOf" srcId="{947A2B28-C831-40E5-B929-1FB97545F6F7}" destId="{9BC2F73C-2AAE-4A73-A77F-E8210789392D}" srcOrd="1" destOrd="0" presId="urn:microsoft.com/office/officeart/2018/2/layout/IconVerticalSolidList"/>
    <dgm:cxn modelId="{996B46C0-3F7D-451D-BE1C-2C99BD0BFD35}" type="presParOf" srcId="{947A2B28-C831-40E5-B929-1FB97545F6F7}" destId="{EEFF81C3-D6CF-4219-8728-9DDB5E778259}" srcOrd="2" destOrd="0" presId="urn:microsoft.com/office/officeart/2018/2/layout/IconVerticalSolidList"/>
    <dgm:cxn modelId="{079E9A2C-29E6-4B96-9BC3-FF2964D25432}" type="presParOf" srcId="{EEFF81C3-D6CF-4219-8728-9DDB5E778259}" destId="{45D8D4B0-0527-48CB-9E34-7A01745FCBBD}" srcOrd="0" destOrd="0" presId="urn:microsoft.com/office/officeart/2018/2/layout/IconVerticalSolidList"/>
    <dgm:cxn modelId="{E9112652-A4A2-43A7-81D8-C9F1ED7B4BC8}" type="presParOf" srcId="{EEFF81C3-D6CF-4219-8728-9DDB5E778259}" destId="{7B727566-CBA7-46EB-AF62-B7F01F19359A}" srcOrd="1" destOrd="0" presId="urn:microsoft.com/office/officeart/2018/2/layout/IconVerticalSolidList"/>
    <dgm:cxn modelId="{A3D72888-E089-444B-85B3-C249C0263252}" type="presParOf" srcId="{EEFF81C3-D6CF-4219-8728-9DDB5E778259}" destId="{403468D8-1A02-4457-95BB-5857817A1AF9}" srcOrd="2" destOrd="0" presId="urn:microsoft.com/office/officeart/2018/2/layout/IconVerticalSolidList"/>
    <dgm:cxn modelId="{A5474FBA-46E0-4F43-BEC0-655C1B9BB4A9}" type="presParOf" srcId="{EEFF81C3-D6CF-4219-8728-9DDB5E778259}" destId="{D244B4E0-380E-42D5-B0DA-A675F455ADCD}" srcOrd="3" destOrd="0" presId="urn:microsoft.com/office/officeart/2018/2/layout/IconVerticalSolidList"/>
    <dgm:cxn modelId="{16B7786D-4E68-408F-8A78-559C36F84C9E}" type="presParOf" srcId="{947A2B28-C831-40E5-B929-1FB97545F6F7}" destId="{D3B154D1-23B8-4694-9C06-1ECEC31DFB54}" srcOrd="3" destOrd="0" presId="urn:microsoft.com/office/officeart/2018/2/layout/IconVerticalSolidList"/>
    <dgm:cxn modelId="{1263FD3D-AF25-4EF4-A665-745DC63D3B0B}" type="presParOf" srcId="{947A2B28-C831-40E5-B929-1FB97545F6F7}" destId="{57A4F205-7FA6-4E71-8010-A883A0B884E7}" srcOrd="4" destOrd="0" presId="urn:microsoft.com/office/officeart/2018/2/layout/IconVerticalSolidList"/>
    <dgm:cxn modelId="{A45DF859-3CF0-433E-A99C-BC656EC5FD73}" type="presParOf" srcId="{57A4F205-7FA6-4E71-8010-A883A0B884E7}" destId="{052138C6-68C6-4852-B3F6-45194579C0E6}" srcOrd="0" destOrd="0" presId="urn:microsoft.com/office/officeart/2018/2/layout/IconVerticalSolidList"/>
    <dgm:cxn modelId="{124A6839-6C1F-4BCA-A8DA-9F982038B017}" type="presParOf" srcId="{57A4F205-7FA6-4E71-8010-A883A0B884E7}" destId="{5361825F-46D4-4EFF-9EBB-7A1B232ACDF2}" srcOrd="1" destOrd="0" presId="urn:microsoft.com/office/officeart/2018/2/layout/IconVerticalSolidList"/>
    <dgm:cxn modelId="{41F25949-46CD-4BF0-90B8-435F5628F87B}" type="presParOf" srcId="{57A4F205-7FA6-4E71-8010-A883A0B884E7}" destId="{59041A49-9B4B-4076-A232-6B59E0E248D6}" srcOrd="2" destOrd="0" presId="urn:microsoft.com/office/officeart/2018/2/layout/IconVerticalSolidList"/>
    <dgm:cxn modelId="{5D30EFD3-EFAE-4D45-9180-A5337CA662AE}" type="presParOf" srcId="{57A4F205-7FA6-4E71-8010-A883A0B884E7}" destId="{A4C0A432-AE8F-42B2-9CA8-E48EC0AF4E2D}" srcOrd="3" destOrd="0" presId="urn:microsoft.com/office/officeart/2018/2/layout/IconVerticalSolidList"/>
    <dgm:cxn modelId="{99CB02BC-E3D5-4663-A788-273DC5934D66}" type="presParOf" srcId="{947A2B28-C831-40E5-B929-1FB97545F6F7}" destId="{A20277E4-4ACF-466B-87F7-910BC998DFCF}" srcOrd="5" destOrd="0" presId="urn:microsoft.com/office/officeart/2018/2/layout/IconVerticalSolidList"/>
    <dgm:cxn modelId="{F2B4CC13-82B4-4A52-9BBB-3DEFE9D0B77B}" type="presParOf" srcId="{947A2B28-C831-40E5-B929-1FB97545F6F7}" destId="{6CC42E3F-FAD0-4EBC-BA98-31865DD86DE9}" srcOrd="6" destOrd="0" presId="urn:microsoft.com/office/officeart/2018/2/layout/IconVerticalSolidList"/>
    <dgm:cxn modelId="{1A2812CA-5F2B-4180-A0A3-1CAEC880AA1E}" type="presParOf" srcId="{6CC42E3F-FAD0-4EBC-BA98-31865DD86DE9}" destId="{2DB65FB8-C25C-478D-9329-5E49F85014F2}" srcOrd="0" destOrd="0" presId="urn:microsoft.com/office/officeart/2018/2/layout/IconVerticalSolidList"/>
    <dgm:cxn modelId="{6D87D928-70DC-4949-8F83-DC38F8FF39E3}" type="presParOf" srcId="{6CC42E3F-FAD0-4EBC-BA98-31865DD86DE9}" destId="{45091235-D63C-4B6D-B648-D384D6D4BE85}" srcOrd="1" destOrd="0" presId="urn:microsoft.com/office/officeart/2018/2/layout/IconVerticalSolidList"/>
    <dgm:cxn modelId="{DAA8F93B-0093-4C16-BCBF-8BDA238DA94E}" type="presParOf" srcId="{6CC42E3F-FAD0-4EBC-BA98-31865DD86DE9}" destId="{F2BC631B-10CD-4067-B7C3-97BE9D5CF27C}" srcOrd="2" destOrd="0" presId="urn:microsoft.com/office/officeart/2018/2/layout/IconVerticalSolidList"/>
    <dgm:cxn modelId="{6E74EBF8-278C-4F7D-A900-655D15DF1613}" type="presParOf" srcId="{6CC42E3F-FAD0-4EBC-BA98-31865DD86DE9}" destId="{D6A8EF32-CA14-4094-8DB7-F5D0EC4F537A}"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9CD689-9BA6-41A4-A0BC-49A83C96E43B}">
      <dsp:nvSpPr>
        <dsp:cNvPr id="0" name=""/>
        <dsp:cNvSpPr/>
      </dsp:nvSpPr>
      <dsp:spPr>
        <a:xfrm>
          <a:off x="0" y="1798"/>
          <a:ext cx="10156531" cy="91159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FBDAD0-86D7-43E4-8BFC-BBA6D52F6215}">
      <dsp:nvSpPr>
        <dsp:cNvPr id="0" name=""/>
        <dsp:cNvSpPr/>
      </dsp:nvSpPr>
      <dsp:spPr>
        <a:xfrm>
          <a:off x="275757" y="206907"/>
          <a:ext cx="501377" cy="50137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E370D2B-C1E7-4245-B206-8AEEA9E9467C}">
      <dsp:nvSpPr>
        <dsp:cNvPr id="0" name=""/>
        <dsp:cNvSpPr/>
      </dsp:nvSpPr>
      <dsp:spPr>
        <a:xfrm>
          <a:off x="1052893" y="1798"/>
          <a:ext cx="9103637" cy="9115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477" tIns="96477" rIns="96477" bIns="96477" numCol="1" spcCol="1270" anchor="ctr" anchorCtr="0">
          <a:noAutofit/>
        </a:bodyPr>
        <a:lstStyle/>
        <a:p>
          <a:pPr marL="0" lvl="0" indent="0" algn="l" defTabSz="800100">
            <a:lnSpc>
              <a:spcPct val="90000"/>
            </a:lnSpc>
            <a:spcBef>
              <a:spcPct val="0"/>
            </a:spcBef>
            <a:spcAft>
              <a:spcPct val="35000"/>
            </a:spcAft>
            <a:buNone/>
          </a:pPr>
          <a:r>
            <a:rPr lang="fi-FI" sz="1800" kern="1200"/>
            <a:t>Terveellä paastosokeri on 4-6 mmol/l, kahden tunnin sokerirasitusarvo pysyy alle 7,8 mmol/l</a:t>
          </a:r>
          <a:endParaRPr lang="en-US" sz="1800" kern="1200"/>
        </a:p>
      </dsp:txBody>
      <dsp:txXfrm>
        <a:off x="1052893" y="1798"/>
        <a:ext cx="9103637" cy="911596"/>
      </dsp:txXfrm>
    </dsp:sp>
    <dsp:sp modelId="{45D8D4B0-0527-48CB-9E34-7A01745FCBBD}">
      <dsp:nvSpPr>
        <dsp:cNvPr id="0" name=""/>
        <dsp:cNvSpPr/>
      </dsp:nvSpPr>
      <dsp:spPr>
        <a:xfrm>
          <a:off x="0" y="1141293"/>
          <a:ext cx="10156531" cy="91159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727566-CBA7-46EB-AF62-B7F01F19359A}">
      <dsp:nvSpPr>
        <dsp:cNvPr id="0" name=""/>
        <dsp:cNvSpPr/>
      </dsp:nvSpPr>
      <dsp:spPr>
        <a:xfrm>
          <a:off x="275757" y="1346402"/>
          <a:ext cx="501377" cy="50137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244B4E0-380E-42D5-B0DA-A675F455ADCD}">
      <dsp:nvSpPr>
        <dsp:cNvPr id="0" name=""/>
        <dsp:cNvSpPr/>
      </dsp:nvSpPr>
      <dsp:spPr>
        <a:xfrm>
          <a:off x="1052893" y="1141293"/>
          <a:ext cx="9103637" cy="9115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477" tIns="96477" rIns="96477" bIns="96477" numCol="1" spcCol="1270" anchor="ctr" anchorCtr="0">
          <a:noAutofit/>
        </a:bodyPr>
        <a:lstStyle/>
        <a:p>
          <a:pPr marL="0" lvl="0" indent="0" algn="l" defTabSz="800100">
            <a:lnSpc>
              <a:spcPct val="90000"/>
            </a:lnSpc>
            <a:spcBef>
              <a:spcPct val="0"/>
            </a:spcBef>
            <a:spcAft>
              <a:spcPct val="35000"/>
            </a:spcAft>
            <a:buNone/>
          </a:pPr>
          <a:r>
            <a:rPr lang="fi-FI" sz="1800" kern="1200"/>
            <a:t>Kohonnut paastosokru on 6,1-6,9 mmol/l</a:t>
          </a:r>
          <a:endParaRPr lang="en-US" sz="1800" kern="1200"/>
        </a:p>
      </dsp:txBody>
      <dsp:txXfrm>
        <a:off x="1052893" y="1141293"/>
        <a:ext cx="9103637" cy="911596"/>
      </dsp:txXfrm>
    </dsp:sp>
    <dsp:sp modelId="{052138C6-68C6-4852-B3F6-45194579C0E6}">
      <dsp:nvSpPr>
        <dsp:cNvPr id="0" name=""/>
        <dsp:cNvSpPr/>
      </dsp:nvSpPr>
      <dsp:spPr>
        <a:xfrm>
          <a:off x="0" y="2280789"/>
          <a:ext cx="10156531" cy="91159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61825F-46D4-4EFF-9EBB-7A1B232ACDF2}">
      <dsp:nvSpPr>
        <dsp:cNvPr id="0" name=""/>
        <dsp:cNvSpPr/>
      </dsp:nvSpPr>
      <dsp:spPr>
        <a:xfrm>
          <a:off x="275757" y="2485898"/>
          <a:ext cx="501377" cy="50137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4C0A432-AE8F-42B2-9CA8-E48EC0AF4E2D}">
      <dsp:nvSpPr>
        <dsp:cNvPr id="0" name=""/>
        <dsp:cNvSpPr/>
      </dsp:nvSpPr>
      <dsp:spPr>
        <a:xfrm>
          <a:off x="1052893" y="2280789"/>
          <a:ext cx="9103637" cy="9115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477" tIns="96477" rIns="96477" bIns="96477" numCol="1" spcCol="1270" anchor="ctr" anchorCtr="0">
          <a:noAutofit/>
        </a:bodyPr>
        <a:lstStyle/>
        <a:p>
          <a:pPr marL="0" lvl="0" indent="0" algn="l" defTabSz="800100">
            <a:lnSpc>
              <a:spcPct val="90000"/>
            </a:lnSpc>
            <a:spcBef>
              <a:spcPct val="0"/>
            </a:spcBef>
            <a:spcAft>
              <a:spcPct val="35000"/>
            </a:spcAft>
            <a:buNone/>
          </a:pPr>
          <a:r>
            <a:rPr lang="fi-FI" sz="1800" kern="1200"/>
            <a:t>Heikentynyt sokerinsieto 7,8-11 mmol/l 2 tuntia aterian jälkeen tai 2h sokerirasituksessa</a:t>
          </a:r>
          <a:endParaRPr lang="en-US" sz="1800" kern="1200"/>
        </a:p>
      </dsp:txBody>
      <dsp:txXfrm>
        <a:off x="1052893" y="2280789"/>
        <a:ext cx="9103637" cy="911596"/>
      </dsp:txXfrm>
    </dsp:sp>
    <dsp:sp modelId="{2DB65FB8-C25C-478D-9329-5E49F85014F2}">
      <dsp:nvSpPr>
        <dsp:cNvPr id="0" name=""/>
        <dsp:cNvSpPr/>
      </dsp:nvSpPr>
      <dsp:spPr>
        <a:xfrm>
          <a:off x="0" y="3420284"/>
          <a:ext cx="10156531" cy="911596"/>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091235-D63C-4B6D-B648-D384D6D4BE85}">
      <dsp:nvSpPr>
        <dsp:cNvPr id="0" name=""/>
        <dsp:cNvSpPr/>
      </dsp:nvSpPr>
      <dsp:spPr>
        <a:xfrm>
          <a:off x="275757" y="3625393"/>
          <a:ext cx="501377" cy="50137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6A8EF32-CA14-4094-8DB7-F5D0EC4F537A}">
      <dsp:nvSpPr>
        <dsp:cNvPr id="0" name=""/>
        <dsp:cNvSpPr/>
      </dsp:nvSpPr>
      <dsp:spPr>
        <a:xfrm>
          <a:off x="1052893" y="3420284"/>
          <a:ext cx="9103637" cy="9115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477" tIns="96477" rIns="96477" bIns="96477" numCol="1" spcCol="1270" anchor="ctr" anchorCtr="0">
          <a:noAutofit/>
        </a:bodyPr>
        <a:lstStyle/>
        <a:p>
          <a:pPr marL="0" lvl="0" indent="0" algn="l" defTabSz="800100">
            <a:lnSpc>
              <a:spcPct val="90000"/>
            </a:lnSpc>
            <a:spcBef>
              <a:spcPct val="0"/>
            </a:spcBef>
            <a:spcAft>
              <a:spcPct val="35000"/>
            </a:spcAft>
            <a:buNone/>
          </a:pPr>
          <a:r>
            <a:rPr lang="fi-FI" sz="1800" kern="1200"/>
            <a:t>Diabeteksessa paastosokeri ylittää satunnaisesti 11 mmol/l useammin kuin kerran TAI paastosokeri yli 7,0 mmol/l tai enemmän TAI HbA1c 47,5 mmol/mol tai enemmän</a:t>
          </a:r>
          <a:endParaRPr lang="en-US" sz="1800" kern="1200"/>
        </a:p>
      </dsp:txBody>
      <dsp:txXfrm>
        <a:off x="1052893" y="3420284"/>
        <a:ext cx="9103637" cy="91159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9-21T21:29:10.219"/>
    </inkml:context>
    <inkml:brush xml:id="br0">
      <inkml:brushProperty name="width" value="0.05" units="cm"/>
      <inkml:brushProperty name="height" value="0.05" units="cm"/>
    </inkml:brush>
  </inkml:definitions>
  <inkml:trace contextRef="#ctx0" brushRef="#br0">1 0 32</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6D64D6-59BF-4E02-B8DF-4C257DF1E3B6}" type="datetimeFigureOut">
              <a:t>23.8.2022</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34793C-CF75-47D2-AB1C-E1C9650DB0F6}" type="slidenum">
              <a:t>‹#›</a:t>
            </a:fld>
            <a:endParaRPr lang="fi-FI"/>
          </a:p>
        </p:txBody>
      </p:sp>
    </p:spTree>
    <p:extLst>
      <p:ext uri="{BB962C8B-B14F-4D97-AF65-F5344CB8AC3E}">
        <p14:creationId xmlns:p14="http://schemas.microsoft.com/office/powerpoint/2010/main" val="1070232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en-US" dirty="0"/>
              <a:t>https://www.diabetes.fi/diabetes/ensiapu</a:t>
            </a:r>
            <a:endParaRPr lang="fi-FI" dirty="0"/>
          </a:p>
        </p:txBody>
      </p:sp>
      <p:sp>
        <p:nvSpPr>
          <p:cNvPr id="4" name="Dian numeron paikkamerkki 3"/>
          <p:cNvSpPr>
            <a:spLocks noGrp="1"/>
          </p:cNvSpPr>
          <p:nvPr>
            <p:ph type="sldNum" sz="quarter" idx="5"/>
          </p:nvPr>
        </p:nvSpPr>
        <p:spPr/>
        <p:txBody>
          <a:bodyPr/>
          <a:lstStyle/>
          <a:p>
            <a:fld id="{4434793C-CF75-47D2-AB1C-E1C9650DB0F6}" type="slidenum">
              <a:t>4</a:t>
            </a:fld>
            <a:endParaRPr lang="fi-FI"/>
          </a:p>
        </p:txBody>
      </p:sp>
    </p:spTree>
    <p:extLst>
      <p:ext uri="{BB962C8B-B14F-4D97-AF65-F5344CB8AC3E}">
        <p14:creationId xmlns:p14="http://schemas.microsoft.com/office/powerpoint/2010/main" val="3938995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E56D6-F195-48D7-978E-7EE16D430469}"/>
              </a:ext>
            </a:extLst>
          </p:cNvPr>
          <p:cNvSpPr>
            <a:spLocks noGrp="1"/>
          </p:cNvSpPr>
          <p:nvPr>
            <p:ph type="ctrTitle"/>
          </p:nvPr>
        </p:nvSpPr>
        <p:spPr>
          <a:xfrm>
            <a:off x="1756946" y="1104900"/>
            <a:ext cx="8376514" cy="3120504"/>
          </a:xfrm>
        </p:spPr>
        <p:txBody>
          <a:bodyPr anchor="b">
            <a:normAutofit/>
          </a:bodyPr>
          <a:lstStyle>
            <a:lvl1pPr algn="ctr">
              <a:lnSpc>
                <a:spcPct val="110000"/>
              </a:lnSpc>
              <a:defRPr sz="2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0A72F42-5C88-4F7D-803B-C371B570D784}"/>
              </a:ext>
            </a:extLst>
          </p:cNvPr>
          <p:cNvSpPr>
            <a:spLocks noGrp="1"/>
          </p:cNvSpPr>
          <p:nvPr>
            <p:ph type="subTitle" idx="1"/>
          </p:nvPr>
        </p:nvSpPr>
        <p:spPr>
          <a:xfrm>
            <a:off x="2908039" y="4442385"/>
            <a:ext cx="6074328" cy="984023"/>
          </a:xfrm>
        </p:spPr>
        <p:txBody>
          <a:bodyPr>
            <a:normAutofit/>
          </a:bodyPr>
          <a:lstStyle>
            <a:lvl1pPr marL="0" indent="0" algn="ctr">
              <a:lnSpc>
                <a:spcPct val="100000"/>
              </a:lnSpc>
              <a:buNone/>
              <a:defRPr sz="2000" i="0" spc="16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7A0384F3-2D6A-49F6-8F79-F3955E90484E}"/>
              </a:ext>
            </a:extLst>
          </p:cNvPr>
          <p:cNvSpPr>
            <a:spLocks noGrp="1"/>
          </p:cNvSpPr>
          <p:nvPr>
            <p:ph type="dt" sz="half" idx="10"/>
          </p:nvPr>
        </p:nvSpPr>
        <p:spPr/>
        <p:txBody>
          <a:bodyPr/>
          <a:lstStyle/>
          <a:p>
            <a:fld id="{91F9259A-1FE3-4FF9-8A07-BDD8177164ED}" type="datetime4">
              <a:rPr lang="en-US" smtClean="0"/>
              <a:t>August 23, 2022</a:t>
            </a:fld>
            <a:endParaRPr lang="en-US"/>
          </a:p>
        </p:txBody>
      </p:sp>
      <p:sp>
        <p:nvSpPr>
          <p:cNvPr id="5" name="Footer Placeholder 4">
            <a:extLst>
              <a:ext uri="{FF2B5EF4-FFF2-40B4-BE49-F238E27FC236}">
                <a16:creationId xmlns:a16="http://schemas.microsoft.com/office/drawing/2014/main" id="{95363F32-CD31-4801-BAE4-09EEB12629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5D34C-49ED-4ADB-8693-73B790764F39}"/>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1483207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a:extLst>
              <a:ext uri="{FF2B5EF4-FFF2-40B4-BE49-F238E27FC236}">
                <a16:creationId xmlns:a16="http://schemas.microsoft.com/office/drawing/2014/main" id="{BF0171A2-02C1-4543-8B6B-FCF7E69712DF}"/>
              </a:ext>
            </a:extLst>
          </p:cNvPr>
          <p:cNvSpPr>
            <a:spLocks noGrp="1"/>
          </p:cNvSpPr>
          <p:nvPr>
            <p:ph type="body" orient="vert" idx="1"/>
          </p:nvPr>
        </p:nvSpPr>
        <p:spPr>
          <a:xfrm>
            <a:off x="1050879" y="1825625"/>
            <a:ext cx="9810604" cy="451669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F95027C-A386-44E4-AFE1-33AFFDA3AD8F}"/>
              </a:ext>
            </a:extLst>
          </p:cNvPr>
          <p:cNvSpPr>
            <a:spLocks noGrp="1"/>
          </p:cNvSpPr>
          <p:nvPr>
            <p:ph type="dt" sz="half" idx="10"/>
          </p:nvPr>
        </p:nvSpPr>
        <p:spPr/>
        <p:txBody>
          <a:bodyPr/>
          <a:lstStyle/>
          <a:p>
            <a:fld id="{E5CC3C8F-D4A7-4EAD-92AD-82C91CB8BB85}" type="datetime4">
              <a:rPr lang="en-US" smtClean="0"/>
              <a:t>August 23, 2022</a:t>
            </a:fld>
            <a:endParaRPr lang="en-US"/>
          </a:p>
        </p:txBody>
      </p:sp>
      <p:sp>
        <p:nvSpPr>
          <p:cNvPr id="5" name="Footer Placeholder 4">
            <a:extLst>
              <a:ext uri="{FF2B5EF4-FFF2-40B4-BE49-F238E27FC236}">
                <a16:creationId xmlns:a16="http://schemas.microsoft.com/office/drawing/2014/main" id="{FB1BF710-0558-4457-825D-48713CAED3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A7F93D-5DC3-4C36-AEB0-79CDB15C316A}"/>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7" name="Title 6">
            <a:extLst>
              <a:ext uri="{FF2B5EF4-FFF2-40B4-BE49-F238E27FC236}">
                <a16:creationId xmlns:a16="http://schemas.microsoft.com/office/drawing/2014/main" id="{87CFC0C8-11FE-4003-B2D6-B7B8E279056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62260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B41C5-3638-439D-BA61-4DAA142226E8}"/>
              </a:ext>
            </a:extLst>
          </p:cNvPr>
          <p:cNvSpPr>
            <a:spLocks noGrp="1"/>
          </p:cNvSpPr>
          <p:nvPr>
            <p:ph type="title" orient="vert"/>
          </p:nvPr>
        </p:nvSpPr>
        <p:spPr>
          <a:xfrm>
            <a:off x="8724901" y="464025"/>
            <a:ext cx="2161540" cy="580029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99B91A0-A376-483C-926E-189F376E5520}"/>
              </a:ext>
            </a:extLst>
          </p:cNvPr>
          <p:cNvSpPr>
            <a:spLocks noGrp="1"/>
          </p:cNvSpPr>
          <p:nvPr>
            <p:ph type="body" orient="vert" idx="1"/>
          </p:nvPr>
        </p:nvSpPr>
        <p:spPr>
          <a:xfrm>
            <a:off x="838200" y="464023"/>
            <a:ext cx="7886700" cy="58002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A14134E-B7D5-4664-BB2E-6A98ED630A9F}"/>
              </a:ext>
            </a:extLst>
          </p:cNvPr>
          <p:cNvSpPr>
            <a:spLocks noGrp="1"/>
          </p:cNvSpPr>
          <p:nvPr>
            <p:ph type="dt" sz="half" idx="10"/>
          </p:nvPr>
        </p:nvSpPr>
        <p:spPr/>
        <p:txBody>
          <a:bodyPr/>
          <a:lstStyle/>
          <a:p>
            <a:fld id="{BC011D41-E33C-4BC7-8272-37E8417FD097}" type="datetime4">
              <a:rPr lang="en-US" smtClean="0"/>
              <a:t>August 23, 2022</a:t>
            </a:fld>
            <a:endParaRPr lang="en-US"/>
          </a:p>
        </p:txBody>
      </p:sp>
      <p:sp>
        <p:nvSpPr>
          <p:cNvPr id="5" name="Footer Placeholder 4">
            <a:extLst>
              <a:ext uri="{FF2B5EF4-FFF2-40B4-BE49-F238E27FC236}">
                <a16:creationId xmlns:a16="http://schemas.microsoft.com/office/drawing/2014/main" id="{92A54E2A-B1CE-4F2E-9D9A-D47E514D59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E7C304-46A8-4179-87A2-B8CC10BAAFAE}"/>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25702295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a:t>Click to edit Master title style</a:t>
            </a:r>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latin typeface="+mn-lt"/>
              </a:defRPr>
            </a:lvl1pPr>
          </a:lstStyle>
          <a:p>
            <a:fld id="{11A6662E-FAF4-44BC-88B5-85A7CBFB6D30}" type="datetime1">
              <a:rPr lang="en-US" smtClean="0"/>
              <a:pPr/>
              <a:t>8/23/2022</a:t>
            </a:fld>
            <a:endParaRPr lang="en-US"/>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latin typeface="+mn-lt"/>
              </a:defRPr>
            </a:lvl1pPr>
          </a:lstStyle>
          <a:p>
            <a:endParaRPr lang="en-US"/>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30049493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838200" y="365760"/>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8/23/2022</a:t>
            </a:fld>
            <a:endParaRPr lang="en-US"/>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8385572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8/23/2022</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218069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838200" y="365760"/>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8/23/2022</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491589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839788" y="17526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839788" y="2666999"/>
            <a:ext cx="5157787"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183188"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8/23/2022</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1117223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838200" y="365760"/>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p:txBody>
          <a:bodyPr/>
          <a:lstStyle/>
          <a:p>
            <a:fld id="{3AB41CFF-90C9-47B3-9DA1-F2BF8D839F7E}" type="datetime1">
              <a:rPr lang="en-US" smtClean="0"/>
              <a:t>8/23/2022</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6817464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8/23/2022</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34029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8/23/2022</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72743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7B333-9E16-4502-96B5-3F586B7E003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6ED0795-5EC7-4FF8-9FC7-22AFA3C552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6A2DA5B-9862-4A23-8FEC-5C1ABC2EEF1B}"/>
              </a:ext>
            </a:extLst>
          </p:cNvPr>
          <p:cNvSpPr>
            <a:spLocks noGrp="1"/>
          </p:cNvSpPr>
          <p:nvPr>
            <p:ph type="dt" sz="half" idx="10"/>
          </p:nvPr>
        </p:nvSpPr>
        <p:spPr>
          <a:xfrm rot="5400000">
            <a:off x="10506456" y="5074920"/>
            <a:ext cx="2647667" cy="365125"/>
          </a:xfrm>
        </p:spPr>
        <p:txBody>
          <a:bodyPr/>
          <a:lstStyle/>
          <a:p>
            <a:fld id="{5D340FED-6E95-4177-A7EF-CD303B9E611D}" type="datetime4">
              <a:rPr lang="en-US" smtClean="0"/>
              <a:t>August 23, 2022</a:t>
            </a:fld>
            <a:endParaRPr lang="en-US"/>
          </a:p>
        </p:txBody>
      </p:sp>
      <p:sp>
        <p:nvSpPr>
          <p:cNvPr id="5" name="Footer Placeholder 4">
            <a:extLst>
              <a:ext uri="{FF2B5EF4-FFF2-40B4-BE49-F238E27FC236}">
                <a16:creationId xmlns:a16="http://schemas.microsoft.com/office/drawing/2014/main" id="{C63D9A4B-0DA7-46BB-9DCE-3F26075C44C6}"/>
              </a:ext>
            </a:extLst>
          </p:cNvPr>
          <p:cNvSpPr>
            <a:spLocks noGrp="1"/>
          </p:cNvSpPr>
          <p:nvPr>
            <p:ph type="ftr" sz="quarter" idx="11"/>
          </p:nvPr>
        </p:nvSpPr>
        <p:spPr>
          <a:xfrm rot="5400000">
            <a:off x="10451592" y="1408176"/>
            <a:ext cx="2770499" cy="365125"/>
          </a:xfrm>
        </p:spPr>
        <p:txBody>
          <a:bodyPr/>
          <a:lstStyle/>
          <a:p>
            <a:endParaRPr lang="en-US" dirty="0"/>
          </a:p>
        </p:txBody>
      </p:sp>
      <p:sp>
        <p:nvSpPr>
          <p:cNvPr id="6" name="Slide Number Placeholder 5">
            <a:extLst>
              <a:ext uri="{FF2B5EF4-FFF2-40B4-BE49-F238E27FC236}">
                <a16:creationId xmlns:a16="http://schemas.microsoft.com/office/drawing/2014/main" id="{EE6A7C47-81AC-431C-A7C3-2BC71AD14417}"/>
              </a:ext>
            </a:extLst>
          </p:cNvPr>
          <p:cNvSpPr>
            <a:spLocks noGrp="1"/>
          </p:cNvSpPr>
          <p:nvPr>
            <p:ph type="sldNum" sz="quarter" idx="12"/>
          </p:nvPr>
        </p:nvSpPr>
        <p:spPr>
          <a:xfrm>
            <a:off x="11558016" y="3136392"/>
            <a:ext cx="545911" cy="580029"/>
          </a:xfrm>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14817857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8/23/2022</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3927745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8/23/2022</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7085833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8/23/2022</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857024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D2E47-4DC7-46C4-9407-FA4CF7E0AAE3}"/>
              </a:ext>
            </a:extLst>
          </p:cNvPr>
          <p:cNvSpPr>
            <a:spLocks noGrp="1"/>
          </p:cNvSpPr>
          <p:nvPr>
            <p:ph type="title"/>
          </p:nvPr>
        </p:nvSpPr>
        <p:spPr>
          <a:xfrm>
            <a:off x="1052513" y="1709738"/>
            <a:ext cx="9087774" cy="3438524"/>
          </a:xfrm>
        </p:spPr>
        <p:txBody>
          <a:bodyPr anchor="b">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BF7B502-122E-4177-A408-FC436A254215}"/>
              </a:ext>
            </a:extLst>
          </p:cNvPr>
          <p:cNvSpPr>
            <a:spLocks noGrp="1"/>
          </p:cNvSpPr>
          <p:nvPr>
            <p:ph type="body" idx="1"/>
          </p:nvPr>
        </p:nvSpPr>
        <p:spPr>
          <a:xfrm>
            <a:off x="1052513" y="5148262"/>
            <a:ext cx="8844522" cy="1138238"/>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229696-2AEF-4765-B33E-7DA328E464FF}"/>
              </a:ext>
            </a:extLst>
          </p:cNvPr>
          <p:cNvSpPr>
            <a:spLocks noGrp="1"/>
          </p:cNvSpPr>
          <p:nvPr>
            <p:ph type="dt" sz="half" idx="10"/>
          </p:nvPr>
        </p:nvSpPr>
        <p:spPr/>
        <p:txBody>
          <a:bodyPr/>
          <a:lstStyle/>
          <a:p>
            <a:fld id="{477962CB-39AD-45A9-800F-54DAB53D6021}" type="datetime4">
              <a:rPr lang="en-US" smtClean="0"/>
              <a:t>August 23, 2022</a:t>
            </a:fld>
            <a:endParaRPr lang="en-US"/>
          </a:p>
        </p:txBody>
      </p:sp>
      <p:sp>
        <p:nvSpPr>
          <p:cNvPr id="5" name="Footer Placeholder 4">
            <a:extLst>
              <a:ext uri="{FF2B5EF4-FFF2-40B4-BE49-F238E27FC236}">
                <a16:creationId xmlns:a16="http://schemas.microsoft.com/office/drawing/2014/main" id="{4729B2E4-2F1C-4FEE-AAB2-4FCC3EEFD1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27D4B8-E107-480A-AA17-261CA49BBB5D}"/>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4056585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8BAE8-3305-4F08-BECB-56AD7FD4E4B1}"/>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77021AC-6D8D-4D24-8B01-8AE8F41BE4B8}"/>
              </a:ext>
            </a:extLst>
          </p:cNvPr>
          <p:cNvSpPr>
            <a:spLocks noGrp="1"/>
          </p:cNvSpPr>
          <p:nvPr>
            <p:ph sz="half" idx="1"/>
          </p:nvPr>
        </p:nvSpPr>
        <p:spPr>
          <a:xfrm>
            <a:off x="1050878" y="1825624"/>
            <a:ext cx="4473622" cy="4460875"/>
          </a:xfrm>
        </p:spPr>
        <p:txBody>
          <a:bodyPr/>
          <a:lstStyle>
            <a:lvl2pPr marL="274320" indent="0">
              <a:buFontTx/>
              <a:buNone/>
              <a:defRPr/>
            </a:lvl2pPr>
            <a:lvl3pPr marL="502920">
              <a:defRPr/>
            </a:lvl3pPr>
            <a:lvl4pPr marL="548640" indent="0">
              <a:buFontTx/>
              <a:buNone/>
              <a:defRPr/>
            </a:lvl4pPr>
            <a:lvl5pPr marL="73152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8E7F49C-3DB3-40B7-89B3-E3BC32FC110F}"/>
              </a:ext>
            </a:extLst>
          </p:cNvPr>
          <p:cNvSpPr>
            <a:spLocks noGrp="1"/>
          </p:cNvSpPr>
          <p:nvPr>
            <p:ph sz="half" idx="2"/>
          </p:nvPr>
        </p:nvSpPr>
        <p:spPr>
          <a:xfrm>
            <a:off x="5844540" y="1825624"/>
            <a:ext cx="5016943" cy="4460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1E33D58-BDF5-4F1F-806B-0491CB3624A9}"/>
              </a:ext>
            </a:extLst>
          </p:cNvPr>
          <p:cNvSpPr>
            <a:spLocks noGrp="1"/>
          </p:cNvSpPr>
          <p:nvPr>
            <p:ph type="dt" sz="half" idx="10"/>
          </p:nvPr>
        </p:nvSpPr>
        <p:spPr/>
        <p:txBody>
          <a:bodyPr/>
          <a:lstStyle/>
          <a:p>
            <a:fld id="{2DEDF93D-55AB-4606-B9D7-742F1FC51983}" type="datetime4">
              <a:rPr lang="en-US" smtClean="0"/>
              <a:t>August 23, 2022</a:t>
            </a:fld>
            <a:endParaRPr lang="en-US" dirty="0"/>
          </a:p>
        </p:txBody>
      </p:sp>
      <p:sp>
        <p:nvSpPr>
          <p:cNvPr id="6" name="Footer Placeholder 5">
            <a:extLst>
              <a:ext uri="{FF2B5EF4-FFF2-40B4-BE49-F238E27FC236}">
                <a16:creationId xmlns:a16="http://schemas.microsoft.com/office/drawing/2014/main" id="{848BCBFD-1FE1-441A-B3AF-C3E7E7B8D11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70CE272-E6FB-455B-BACB-2471D66D956F}"/>
              </a:ext>
            </a:extLst>
          </p:cNvPr>
          <p:cNvSpPr>
            <a:spLocks noGrp="1"/>
          </p:cNvSpPr>
          <p:nvPr>
            <p:ph type="sldNum" sz="quarter" idx="12"/>
          </p:nvPr>
        </p:nvSpPr>
        <p:spPr/>
        <p:txBody>
          <a:bodyPr/>
          <a:lstStyle/>
          <a:p>
            <a:fld id="{9D4AEF59-F28E-467C-9EA3-92D1CFAD475A}" type="slidenum">
              <a:rPr lang="en-US" smtClean="0"/>
              <a:t>‹#›</a:t>
            </a:fld>
            <a:endParaRPr lang="en-US" dirty="0"/>
          </a:p>
        </p:txBody>
      </p:sp>
    </p:spTree>
    <p:extLst>
      <p:ext uri="{BB962C8B-B14F-4D97-AF65-F5344CB8AC3E}">
        <p14:creationId xmlns:p14="http://schemas.microsoft.com/office/powerpoint/2010/main" val="2264960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E73A4FB-9EF5-4D6C-A275-2DE1077A29E7}"/>
              </a:ext>
            </a:extLst>
          </p:cNvPr>
          <p:cNvSpPr>
            <a:spLocks noGrp="1"/>
          </p:cNvSpPr>
          <p:nvPr>
            <p:ph type="body" idx="1"/>
          </p:nvPr>
        </p:nvSpPr>
        <p:spPr>
          <a:xfrm>
            <a:off x="1071563" y="1835219"/>
            <a:ext cx="4452938" cy="823912"/>
          </a:xfrm>
        </p:spPr>
        <p:txBody>
          <a:bodyPr anchor="b">
            <a:normAutofit/>
          </a:bodyPr>
          <a:lstStyle>
            <a:lvl1pPr marL="0" indent="0">
              <a:buNone/>
              <a:defRPr sz="2000" b="1" i="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BDC9972A-4D34-4A9F-84EB-8D64A703B56C}"/>
              </a:ext>
            </a:extLst>
          </p:cNvPr>
          <p:cNvSpPr>
            <a:spLocks noGrp="1"/>
          </p:cNvSpPr>
          <p:nvPr>
            <p:ph sz="half" idx="2"/>
          </p:nvPr>
        </p:nvSpPr>
        <p:spPr>
          <a:xfrm>
            <a:off x="1071562" y="2717801"/>
            <a:ext cx="4452938" cy="3559452"/>
          </a:xfrm>
        </p:spPr>
        <p:txBody>
          <a:bodyPr/>
          <a:lstStyle>
            <a:lvl2pPr marL="274320" indent="0">
              <a:buFontTx/>
              <a:buNone/>
              <a:defRPr/>
            </a:lvl2pPr>
            <a:lvl3pPr marL="548640">
              <a:defRPr/>
            </a:lvl3pPr>
            <a:lvl4pPr marL="594360" indent="0">
              <a:buFontTx/>
              <a:buNone/>
              <a:defRPr/>
            </a:lvl4pPr>
            <a:lvl5pPr marL="82296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DBBDDE3-C8D7-4600-8259-24E1F8118A41}"/>
              </a:ext>
            </a:extLst>
          </p:cNvPr>
          <p:cNvSpPr>
            <a:spLocks noGrp="1"/>
          </p:cNvSpPr>
          <p:nvPr>
            <p:ph type="body" sz="quarter" idx="3"/>
          </p:nvPr>
        </p:nvSpPr>
        <p:spPr>
          <a:xfrm>
            <a:off x="5844540" y="1835219"/>
            <a:ext cx="5016943" cy="823912"/>
          </a:xfrm>
        </p:spPr>
        <p:txBody>
          <a:bodyPr anchor="b">
            <a:normAutofit/>
          </a:bodyPr>
          <a:lstStyle>
            <a:lvl1pPr marL="0" indent="0">
              <a:buNone/>
              <a:defRPr sz="2000" b="1" i="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4649FFF-44C7-4256-AFE1-C5457C7AB501}"/>
              </a:ext>
            </a:extLst>
          </p:cNvPr>
          <p:cNvSpPr>
            <a:spLocks noGrp="1"/>
          </p:cNvSpPr>
          <p:nvPr>
            <p:ph sz="quarter" idx="4"/>
          </p:nvPr>
        </p:nvSpPr>
        <p:spPr>
          <a:xfrm>
            <a:off x="5844540" y="2717800"/>
            <a:ext cx="5016943" cy="3559453"/>
          </a:xfrm>
        </p:spPr>
        <p:txBody>
          <a:bodyPr/>
          <a:lstStyle>
            <a:lvl2pPr marL="457200" indent="0">
              <a:buNone/>
              <a:defRPr/>
            </a:lvl2pPr>
            <a:lvl3pPr marL="548640">
              <a:defRPr/>
            </a:lvl3pPr>
            <a:lvl4pPr marL="594360" indent="0">
              <a:buFontTx/>
              <a:buNone/>
              <a:defRPr/>
            </a:lvl4pPr>
            <a:lvl5pPr marL="82296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1BEC6ACF-080E-4B7C-B0C0-77E90C16E9F6}"/>
              </a:ext>
            </a:extLst>
          </p:cNvPr>
          <p:cNvSpPr>
            <a:spLocks noGrp="1"/>
          </p:cNvSpPr>
          <p:nvPr>
            <p:ph type="dt" sz="half" idx="10"/>
          </p:nvPr>
        </p:nvSpPr>
        <p:spPr/>
        <p:txBody>
          <a:bodyPr/>
          <a:lstStyle/>
          <a:p>
            <a:fld id="{DDF2841D-FB5C-47AB-B2FF-32E855C1EA71}" type="datetime4">
              <a:rPr lang="en-US" smtClean="0"/>
              <a:t>August 23, 2022</a:t>
            </a:fld>
            <a:endParaRPr lang="en-US"/>
          </a:p>
        </p:txBody>
      </p:sp>
      <p:sp>
        <p:nvSpPr>
          <p:cNvPr id="8" name="Footer Placeholder 7">
            <a:extLst>
              <a:ext uri="{FF2B5EF4-FFF2-40B4-BE49-F238E27FC236}">
                <a16:creationId xmlns:a16="http://schemas.microsoft.com/office/drawing/2014/main" id="{39A68C0B-BC90-4ADA-B6E6-2B30BFF9E71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BCE559-C82B-4E27-965B-4AC3C66FC8F8}"/>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12" name="Title 11">
            <a:extLst>
              <a:ext uri="{FF2B5EF4-FFF2-40B4-BE49-F238E27FC236}">
                <a16:creationId xmlns:a16="http://schemas.microsoft.com/office/drawing/2014/main" id="{3752B99E-38EC-4745-889B-124D34759641}"/>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043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3DE7304-D393-47F0-ACCC-1F72EFCCE7CA}"/>
              </a:ext>
            </a:extLst>
          </p:cNvPr>
          <p:cNvSpPr>
            <a:spLocks noGrp="1"/>
          </p:cNvSpPr>
          <p:nvPr>
            <p:ph type="dt" sz="half" idx="10"/>
          </p:nvPr>
        </p:nvSpPr>
        <p:spPr/>
        <p:txBody>
          <a:bodyPr/>
          <a:lstStyle/>
          <a:p>
            <a:fld id="{118537E9-D174-424D-BEE8-AFC4CA5F9F97}" type="datetime4">
              <a:rPr lang="en-US" smtClean="0"/>
              <a:t>August 23, 2022</a:t>
            </a:fld>
            <a:endParaRPr lang="en-US"/>
          </a:p>
        </p:txBody>
      </p:sp>
      <p:sp>
        <p:nvSpPr>
          <p:cNvPr id="4" name="Footer Placeholder 3">
            <a:extLst>
              <a:ext uri="{FF2B5EF4-FFF2-40B4-BE49-F238E27FC236}">
                <a16:creationId xmlns:a16="http://schemas.microsoft.com/office/drawing/2014/main" id="{B68451FF-032D-4787-BA4B-5EB415494A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B7511D-7256-4A08-BF62-3B3F821A6F02}"/>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6" name="Title 5">
            <a:extLst>
              <a:ext uri="{FF2B5EF4-FFF2-40B4-BE49-F238E27FC236}">
                <a16:creationId xmlns:a16="http://schemas.microsoft.com/office/drawing/2014/main" id="{03FCDA27-1C47-4EA1-A160-EC91FD88BC3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89873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DE8ADA-7BF8-433A-8770-61C690F37DCB}"/>
              </a:ext>
            </a:extLst>
          </p:cNvPr>
          <p:cNvSpPr>
            <a:spLocks noGrp="1"/>
          </p:cNvSpPr>
          <p:nvPr>
            <p:ph type="dt" sz="half" idx="10"/>
          </p:nvPr>
        </p:nvSpPr>
        <p:spPr/>
        <p:txBody>
          <a:bodyPr/>
          <a:lstStyle/>
          <a:p>
            <a:fld id="{1C7A44C0-F7AC-49C2-8289-1E7A86D9FB50}" type="datetime4">
              <a:rPr lang="en-US" smtClean="0"/>
              <a:t>August 23, 2022</a:t>
            </a:fld>
            <a:endParaRPr lang="en-US"/>
          </a:p>
        </p:txBody>
      </p:sp>
      <p:sp>
        <p:nvSpPr>
          <p:cNvPr id="3" name="Footer Placeholder 2">
            <a:extLst>
              <a:ext uri="{FF2B5EF4-FFF2-40B4-BE49-F238E27FC236}">
                <a16:creationId xmlns:a16="http://schemas.microsoft.com/office/drawing/2014/main" id="{16357B86-EC22-49C6-BBC6-639D57D1AFB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D63764B-CF91-4C81-B4C3-5B5E5A973610}"/>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3253672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E4801-B0C7-4458-B413-24D6E68FAA57}"/>
              </a:ext>
            </a:extLst>
          </p:cNvPr>
          <p:cNvSpPr>
            <a:spLocks noGrp="1"/>
          </p:cNvSpPr>
          <p:nvPr>
            <p:ph type="title"/>
          </p:nvPr>
        </p:nvSpPr>
        <p:spPr>
          <a:xfrm>
            <a:off x="1063633" y="457200"/>
            <a:ext cx="4170355" cy="1917509"/>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2FA0C76-733A-488A-89FB-7D04FD64BD68}"/>
              </a:ext>
            </a:extLst>
          </p:cNvPr>
          <p:cNvSpPr>
            <a:spLocks noGrp="1"/>
          </p:cNvSpPr>
          <p:nvPr>
            <p:ph idx="1"/>
          </p:nvPr>
        </p:nvSpPr>
        <p:spPr>
          <a:xfrm>
            <a:off x="5481637" y="457200"/>
            <a:ext cx="5562601" cy="59436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CD45B9DE-016A-4B31-BB52-99C76E28B4B9}"/>
              </a:ext>
            </a:extLst>
          </p:cNvPr>
          <p:cNvSpPr>
            <a:spLocks noGrp="1"/>
          </p:cNvSpPr>
          <p:nvPr>
            <p:ph type="body" sz="half" idx="2"/>
          </p:nvPr>
        </p:nvSpPr>
        <p:spPr>
          <a:xfrm>
            <a:off x="1063633" y="2374708"/>
            <a:ext cx="4170355" cy="40260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ED6CC3-66DD-4D9A-A9C7-F588BA88C992}"/>
              </a:ext>
            </a:extLst>
          </p:cNvPr>
          <p:cNvSpPr>
            <a:spLocks noGrp="1"/>
          </p:cNvSpPr>
          <p:nvPr>
            <p:ph type="dt" sz="half" idx="10"/>
          </p:nvPr>
        </p:nvSpPr>
        <p:spPr/>
        <p:txBody>
          <a:bodyPr/>
          <a:lstStyle/>
          <a:p>
            <a:fld id="{73BB84BC-6E78-40D1-8831-40AB1F596614}" type="datetime4">
              <a:rPr lang="en-US" smtClean="0"/>
              <a:t>August 23, 2022</a:t>
            </a:fld>
            <a:endParaRPr lang="en-US"/>
          </a:p>
        </p:txBody>
      </p:sp>
      <p:sp>
        <p:nvSpPr>
          <p:cNvPr id="6" name="Footer Placeholder 5">
            <a:extLst>
              <a:ext uri="{FF2B5EF4-FFF2-40B4-BE49-F238E27FC236}">
                <a16:creationId xmlns:a16="http://schemas.microsoft.com/office/drawing/2014/main" id="{31359FC8-04EF-4F7D-8E43-4EE0E95DA9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71C964-4227-4DEE-87A1-026162DDF664}"/>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3543173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0EB4E-D4BB-4C86-A820-63474E5A4086}"/>
              </a:ext>
            </a:extLst>
          </p:cNvPr>
          <p:cNvSpPr>
            <a:spLocks noGrp="1"/>
          </p:cNvSpPr>
          <p:nvPr>
            <p:ph type="title"/>
          </p:nvPr>
        </p:nvSpPr>
        <p:spPr>
          <a:xfrm>
            <a:off x="1062038" y="457199"/>
            <a:ext cx="3913241" cy="192881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54FA99A1-8FAF-415D-A399-1B2C2A0F2300}"/>
              </a:ext>
            </a:extLst>
          </p:cNvPr>
          <p:cNvSpPr>
            <a:spLocks noGrp="1"/>
          </p:cNvSpPr>
          <p:nvPr>
            <p:ph type="pic" idx="1"/>
          </p:nvPr>
        </p:nvSpPr>
        <p:spPr>
          <a:xfrm>
            <a:off x="5257752" y="457200"/>
            <a:ext cx="6110288"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4A15BEE-9915-4637-85A2-2AF2872C72BC}"/>
              </a:ext>
            </a:extLst>
          </p:cNvPr>
          <p:cNvSpPr>
            <a:spLocks noGrp="1"/>
          </p:cNvSpPr>
          <p:nvPr>
            <p:ph type="body" sz="half" idx="2"/>
          </p:nvPr>
        </p:nvSpPr>
        <p:spPr>
          <a:xfrm>
            <a:off x="1062038" y="2386013"/>
            <a:ext cx="3913241" cy="40147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73427C-3B67-4ED4-925D-04B9C09AA54B}"/>
              </a:ext>
            </a:extLst>
          </p:cNvPr>
          <p:cNvSpPr>
            <a:spLocks noGrp="1"/>
          </p:cNvSpPr>
          <p:nvPr>
            <p:ph type="dt" sz="half" idx="10"/>
          </p:nvPr>
        </p:nvSpPr>
        <p:spPr/>
        <p:txBody>
          <a:bodyPr/>
          <a:lstStyle/>
          <a:p>
            <a:fld id="{ADFA080F-3961-4D42-BEDE-84A1FED032F1}" type="datetime4">
              <a:rPr lang="en-US" smtClean="0"/>
              <a:t>August 23, 2022</a:t>
            </a:fld>
            <a:endParaRPr lang="en-US"/>
          </a:p>
        </p:txBody>
      </p:sp>
      <p:sp>
        <p:nvSpPr>
          <p:cNvPr id="6" name="Footer Placeholder 5">
            <a:extLst>
              <a:ext uri="{FF2B5EF4-FFF2-40B4-BE49-F238E27FC236}">
                <a16:creationId xmlns:a16="http://schemas.microsoft.com/office/drawing/2014/main" id="{EEB5DAFD-22DE-4E9E-9C72-B16C1F273D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E8EE99-49CC-4A30-8ADA-39EFD8DAAD22}"/>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396112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customXml" Target="../ink/ink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descr="A person in a dark room&#10;&#10;Description automatically generated">
            <a:extLst>
              <a:ext uri="{FF2B5EF4-FFF2-40B4-BE49-F238E27FC236}">
                <a16:creationId xmlns:a16="http://schemas.microsoft.com/office/drawing/2014/main" id="{DEB2E8C4-C3E7-4048-A43D-9859510CFA98}"/>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905744" y="0"/>
            <a:ext cx="1286256" cy="6858000"/>
          </a:xfrm>
          <a:prstGeom prst="rect">
            <a:avLst/>
          </a:prstGeom>
        </p:spPr>
      </p:pic>
      <p:sp>
        <p:nvSpPr>
          <p:cNvPr id="2" name="Title Placeholder 1">
            <a:extLst>
              <a:ext uri="{FF2B5EF4-FFF2-40B4-BE49-F238E27FC236}">
                <a16:creationId xmlns:a16="http://schemas.microsoft.com/office/drawing/2014/main" id="{9AFBD2E1-C16B-4996-869C-DD03823A80A4}"/>
              </a:ext>
            </a:extLst>
          </p:cNvPr>
          <p:cNvSpPr>
            <a:spLocks noGrp="1"/>
          </p:cNvSpPr>
          <p:nvPr>
            <p:ph type="title"/>
          </p:nvPr>
        </p:nvSpPr>
        <p:spPr>
          <a:xfrm>
            <a:off x="1050879" y="609601"/>
            <a:ext cx="9810604" cy="121602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844DB6A-ED8E-4755-BC7A-B7AA65244231}"/>
              </a:ext>
            </a:extLst>
          </p:cNvPr>
          <p:cNvSpPr>
            <a:spLocks noGrp="1"/>
          </p:cNvSpPr>
          <p:nvPr>
            <p:ph type="body" idx="1"/>
          </p:nvPr>
        </p:nvSpPr>
        <p:spPr>
          <a:xfrm>
            <a:off x="1050879" y="1825624"/>
            <a:ext cx="9810604" cy="442875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FF5CE27-B558-4B88-ACE3-B70423127730}"/>
              </a:ext>
            </a:extLst>
          </p:cNvPr>
          <p:cNvSpPr>
            <a:spLocks noGrp="1"/>
          </p:cNvSpPr>
          <p:nvPr>
            <p:ph type="dt" sz="half" idx="2"/>
          </p:nvPr>
        </p:nvSpPr>
        <p:spPr>
          <a:xfrm rot="5400000">
            <a:off x="10509243" y="5071825"/>
            <a:ext cx="2647667" cy="365125"/>
          </a:xfrm>
          <a:prstGeom prst="rect">
            <a:avLst/>
          </a:prstGeom>
        </p:spPr>
        <p:txBody>
          <a:bodyPr vert="horz" lIns="91440" tIns="45720" rIns="91440" bIns="45720" rtlCol="0" anchor="ctr"/>
          <a:lstStyle>
            <a:lvl1pPr algn="l">
              <a:defRPr sz="900" cap="all" spc="300" baseline="0">
                <a:solidFill>
                  <a:schemeClr val="tx1">
                    <a:lumMod val="85000"/>
                    <a:lumOff val="15000"/>
                  </a:schemeClr>
                </a:solidFill>
                <a:latin typeface="+mn-lt"/>
              </a:defRPr>
            </a:lvl1pPr>
          </a:lstStyle>
          <a:p>
            <a:fld id="{A33960BD-7AC1-4217-9611-AAA56D3EE38F}" type="datetime4">
              <a:rPr lang="en-US" smtClean="0"/>
              <a:pPr/>
              <a:t>August 23, 2022</a:t>
            </a:fld>
            <a:endParaRPr lang="en-US" dirty="0">
              <a:latin typeface="+mn-lt"/>
            </a:endParaRPr>
          </a:p>
        </p:txBody>
      </p:sp>
      <p:sp>
        <p:nvSpPr>
          <p:cNvPr id="5" name="Footer Placeholder 4">
            <a:extLst>
              <a:ext uri="{FF2B5EF4-FFF2-40B4-BE49-F238E27FC236}">
                <a16:creationId xmlns:a16="http://schemas.microsoft.com/office/drawing/2014/main" id="{4ACE5D61-F203-4F00-9CF1-AB0AE4937006}"/>
              </a:ext>
            </a:extLst>
          </p:cNvPr>
          <p:cNvSpPr>
            <a:spLocks noGrp="1"/>
          </p:cNvSpPr>
          <p:nvPr>
            <p:ph type="ftr" sz="quarter" idx="3"/>
          </p:nvPr>
        </p:nvSpPr>
        <p:spPr>
          <a:xfrm rot="5400000">
            <a:off x="10447827" y="1407402"/>
            <a:ext cx="2770499" cy="365125"/>
          </a:xfrm>
          <a:prstGeom prst="rect">
            <a:avLst/>
          </a:prstGeom>
        </p:spPr>
        <p:txBody>
          <a:bodyPr vert="horz" lIns="91440" tIns="45720" rIns="91440" bIns="45720" rtlCol="0" anchor="ctr"/>
          <a:lstStyle>
            <a:lvl1pPr algn="r">
              <a:defRPr sz="900" cap="all" spc="300" baseline="0">
                <a:solidFill>
                  <a:schemeClr val="tx1">
                    <a:lumMod val="85000"/>
                    <a:lumOff val="15000"/>
                  </a:schemeClr>
                </a:solidFill>
                <a:latin typeface="+mn-lt"/>
              </a:defRPr>
            </a:lvl1pPr>
          </a:lstStyle>
          <a:p>
            <a:endParaRPr lang="en-US" dirty="0">
              <a:latin typeface="+mn-lt"/>
            </a:endParaRPr>
          </a:p>
        </p:txBody>
      </p:sp>
      <p:sp>
        <p:nvSpPr>
          <p:cNvPr id="6" name="Slide Number Placeholder 5">
            <a:extLst>
              <a:ext uri="{FF2B5EF4-FFF2-40B4-BE49-F238E27FC236}">
                <a16:creationId xmlns:a16="http://schemas.microsoft.com/office/drawing/2014/main" id="{39FF38BD-5F38-4F6E-B5DD-EB1AF06002E2}"/>
              </a:ext>
            </a:extLst>
          </p:cNvPr>
          <p:cNvSpPr>
            <a:spLocks noGrp="1"/>
          </p:cNvSpPr>
          <p:nvPr>
            <p:ph type="sldNum" sz="quarter" idx="4"/>
          </p:nvPr>
        </p:nvSpPr>
        <p:spPr>
          <a:xfrm>
            <a:off x="11560121" y="3138985"/>
            <a:ext cx="545911" cy="580029"/>
          </a:xfrm>
          <a:prstGeom prst="rect">
            <a:avLst/>
          </a:prstGeom>
        </p:spPr>
        <p:txBody>
          <a:bodyPr vert="horz" lIns="91440" tIns="45720" rIns="91440" bIns="45720" rtlCol="0" anchor="ctr"/>
          <a:lstStyle>
            <a:lvl1pPr algn="ctr">
              <a:defRPr sz="1600">
                <a:solidFill>
                  <a:schemeClr val="tx1">
                    <a:lumMod val="85000"/>
                    <a:lumOff val="15000"/>
                  </a:schemeClr>
                </a:solidFill>
                <a:latin typeface="+mn-lt"/>
              </a:defRPr>
            </a:lvl1pPr>
          </a:lstStyle>
          <a:p>
            <a:fld id="{9D4AEF59-F28E-467C-9EA3-92D1CFAD475A}" type="slidenum">
              <a:rPr lang="en-US" smtClean="0"/>
              <a:pPr/>
              <a:t>‹#›</a:t>
            </a:fld>
            <a:endParaRPr lang="en-US">
              <a:latin typeface="+mn-lt"/>
            </a:endParaRPr>
          </a:p>
        </p:txBody>
      </p:sp>
      <mc:AlternateContent xmlns:mc="http://schemas.openxmlformats.org/markup-compatibility/2006" xmlns:p14="http://schemas.microsoft.com/office/powerpoint/2010/main">
        <mc:Choice Requires="p14">
          <p:contentPart p14:bwMode="auto" r:id="rId14">
            <p14:nvContentPartPr>
              <p14:cNvPr id="18" name="Ink 17">
                <a:extLst>
                  <a:ext uri="{FF2B5EF4-FFF2-40B4-BE49-F238E27FC236}">
                    <a16:creationId xmlns:a16="http://schemas.microsoft.com/office/drawing/2014/main" id="{24D29CCB-7956-4E3E-8880-304085F04BF4}"/>
                  </a:ext>
                </a:extLst>
              </p14:cNvPr>
              <p14:cNvContentPartPr/>
              <p14:nvPr/>
            </p14:nvContentPartPr>
            <p14:xfrm>
              <a:off x="12490710" y="6342652"/>
              <a:ext cx="360" cy="360"/>
            </p14:xfrm>
          </p:contentPart>
        </mc:Choice>
        <mc:Fallback xmlns="">
          <p:pic>
            <p:nvPicPr>
              <p:cNvPr id="18" name="Ink 17">
                <a:extLst>
                  <a:ext uri="{FF2B5EF4-FFF2-40B4-BE49-F238E27FC236}">
                    <a16:creationId xmlns:a16="http://schemas.microsoft.com/office/drawing/2014/main" id="{24D29CCB-7956-4E3E-8880-304085F04BF4}"/>
                  </a:ext>
                </a:extLst>
              </p:cNvPr>
              <p:cNvPicPr/>
              <p:nvPr/>
            </p:nvPicPr>
            <p:blipFill>
              <a:blip r:embed="rId15"/>
              <a:stretch>
                <a:fillRect/>
              </a:stretch>
            </p:blipFill>
            <p:spPr>
              <a:xfrm>
                <a:off x="12481710" y="6333652"/>
                <a:ext cx="18000" cy="18000"/>
              </a:xfrm>
              <a:prstGeom prst="rect">
                <a:avLst/>
              </a:prstGeom>
            </p:spPr>
          </p:pic>
        </mc:Fallback>
      </mc:AlternateContent>
    </p:spTree>
    <p:extLst>
      <p:ext uri="{BB962C8B-B14F-4D97-AF65-F5344CB8AC3E}">
        <p14:creationId xmlns:p14="http://schemas.microsoft.com/office/powerpoint/2010/main" val="575351829"/>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88" r:id="rId7"/>
    <p:sldLayoutId id="2147483696" r:id="rId8"/>
    <p:sldLayoutId id="2147483697" r:id="rId9"/>
    <p:sldLayoutId id="2147483698" r:id="rId10"/>
    <p:sldLayoutId id="2147483695" r:id="rId11"/>
  </p:sldLayoutIdLst>
  <p:hf sldNum="0" hdr="0" ftr="0" dt="0"/>
  <p:txStyles>
    <p:titleStyle>
      <a:lvl1pPr algn="l" defTabSz="914400" rtl="0" eaLnBrk="1" latinLnBrk="0" hangingPunct="1">
        <a:lnSpc>
          <a:spcPct val="110000"/>
        </a:lnSpc>
        <a:spcBef>
          <a:spcPct val="0"/>
        </a:spcBef>
        <a:buNone/>
        <a:defRPr sz="2800" kern="1200" cap="all" spc="600" baseline="0">
          <a:solidFill>
            <a:schemeClr val="tx1">
              <a:lumMod val="85000"/>
              <a:lumOff val="15000"/>
            </a:schemeClr>
          </a:solidFill>
          <a:latin typeface="+mj-lt"/>
          <a:ea typeface="Batang" panose="02030600000101010101" pitchFamily="18" charset="-127"/>
          <a:cs typeface="+mj-cs"/>
        </a:defRPr>
      </a:lvl1pPr>
    </p:titleStyle>
    <p:bodyStyle>
      <a:lvl1pPr marL="228600" indent="-228600" algn="l" defTabSz="914400" rtl="0" eaLnBrk="1" latinLnBrk="0" hangingPunct="1">
        <a:lnSpc>
          <a:spcPct val="100000"/>
        </a:lnSpc>
        <a:spcBef>
          <a:spcPts val="1000"/>
        </a:spcBef>
        <a:buSzPct val="80000"/>
        <a:buFont typeface="Arial" panose="020B0604020202020204" pitchFamily="34" charset="0"/>
        <a:buChar char="•"/>
        <a:defRPr sz="2000" kern="1200" spc="50" baseline="0">
          <a:solidFill>
            <a:schemeClr val="tx1">
              <a:lumMod val="85000"/>
              <a:lumOff val="15000"/>
            </a:schemeClr>
          </a:solidFill>
          <a:latin typeface="+mn-lt"/>
          <a:ea typeface="Batang" panose="02030600000101010101" pitchFamily="18" charset="-127"/>
          <a:cs typeface="+mn-cs"/>
        </a:defRPr>
      </a:lvl1pPr>
      <a:lvl2pPr marL="274320" indent="0" algn="l" defTabSz="914400" rtl="0" eaLnBrk="1" latinLnBrk="0" hangingPunct="1">
        <a:lnSpc>
          <a:spcPct val="100000"/>
        </a:lnSpc>
        <a:spcBef>
          <a:spcPts val="500"/>
        </a:spcBef>
        <a:buFontTx/>
        <a:buNone/>
        <a:defRPr sz="1800" kern="1200" spc="50" baseline="0">
          <a:solidFill>
            <a:schemeClr val="tx1">
              <a:lumMod val="85000"/>
              <a:lumOff val="15000"/>
            </a:schemeClr>
          </a:solidFill>
          <a:latin typeface="+mn-lt"/>
          <a:ea typeface="Batang" panose="02030600000101010101" pitchFamily="18" charset="-127"/>
          <a:cs typeface="+mn-cs"/>
        </a:defRPr>
      </a:lvl2pPr>
      <a:lvl3pPr marL="605790" indent="-285750" algn="l" defTabSz="914400" rtl="0" eaLnBrk="1" latinLnBrk="0" hangingPunct="1">
        <a:lnSpc>
          <a:spcPct val="100000"/>
        </a:lnSpc>
        <a:spcBef>
          <a:spcPts val="500"/>
        </a:spcBef>
        <a:buSzPct val="80000"/>
        <a:buFont typeface="Arial" panose="020B0604020202020204" pitchFamily="34" charset="0"/>
        <a:buChar char="•"/>
        <a:defRPr sz="1600" kern="1200" spc="50" baseline="0">
          <a:solidFill>
            <a:schemeClr val="tx1">
              <a:lumMod val="85000"/>
              <a:lumOff val="15000"/>
            </a:schemeClr>
          </a:solidFill>
          <a:latin typeface="+mn-lt"/>
          <a:ea typeface="Batang" panose="02030600000101010101" pitchFamily="18" charset="-127"/>
          <a:cs typeface="+mn-cs"/>
        </a:defRPr>
      </a:lvl3pPr>
      <a:lvl4pPr marL="630936" indent="0" algn="l" defTabSz="914400" rtl="0" eaLnBrk="1" latinLnBrk="0" hangingPunct="1">
        <a:lnSpc>
          <a:spcPct val="100000"/>
        </a:lnSpc>
        <a:spcBef>
          <a:spcPts val="500"/>
        </a:spcBef>
        <a:buFontTx/>
        <a:buNone/>
        <a:defRPr sz="1400" kern="1200" spc="50" baseline="0">
          <a:solidFill>
            <a:schemeClr val="tx1">
              <a:lumMod val="85000"/>
              <a:lumOff val="15000"/>
            </a:schemeClr>
          </a:solidFill>
          <a:latin typeface="+mn-lt"/>
          <a:ea typeface="Batang" panose="02030600000101010101" pitchFamily="18" charset="-127"/>
          <a:cs typeface="+mn-cs"/>
        </a:defRPr>
      </a:lvl4pPr>
      <a:lvl5pPr marL="822960" indent="-228600" algn="l" defTabSz="914400" rtl="0" eaLnBrk="1" latinLnBrk="0" hangingPunct="1">
        <a:lnSpc>
          <a:spcPct val="100000"/>
        </a:lnSpc>
        <a:spcBef>
          <a:spcPts val="500"/>
        </a:spcBef>
        <a:buSzPct val="80000"/>
        <a:buFont typeface="Arial" panose="020B0604020202020204" pitchFamily="34" charset="0"/>
        <a:buChar char="•"/>
        <a:defRPr sz="1400" kern="1200" spc="50" baseline="0">
          <a:solidFill>
            <a:schemeClr val="tx1">
              <a:lumMod val="85000"/>
              <a:lumOff val="15000"/>
            </a:schemeClr>
          </a:solidFill>
          <a:latin typeface="+mn-lt"/>
          <a:ea typeface="Batang" panose="02030600000101010101" pitchFamily="18" charset="-12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1"/>
            <a:ext cx="12192000" cy="685800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pic>
        <p:nvPicPr>
          <p:cNvPr id="40" name="Picture 39">
            <a:extLst>
              <a:ext uri="{FF2B5EF4-FFF2-40B4-BE49-F238E27FC236}">
                <a16:creationId xmlns:a16="http://schemas.microsoft.com/office/drawing/2014/main" id="{1CB7E8AE-A3AC-4BB7-A5C6-F00EC697B265}"/>
              </a:ext>
            </a:extLst>
          </p:cNvPr>
          <p:cNvPicPr>
            <a:picLocks noChangeAspect="1"/>
          </p:cNvPicPr>
          <p:nvPr/>
        </p:nvPicPr>
        <p:blipFill>
          <a:blip r:embed="rId13">
            <a:alphaModFix amt="35000"/>
            <a:extLst>
              <a:ext uri="{28A0092B-C50C-407E-A947-70E740481C1C}">
                <a14:useLocalDpi xmlns:a14="http://schemas.microsoft.com/office/drawing/2010/main" val="0"/>
              </a:ext>
            </a:extLst>
          </a:blip>
          <a:stretch>
            <a:fillRect/>
          </a:stretch>
        </p:blipFill>
        <p:spPr>
          <a:xfrm>
            <a:off x="0" y="1"/>
            <a:ext cx="12192000" cy="1392401"/>
          </a:xfrm>
          <a:prstGeom prst="rect">
            <a:avLst/>
          </a:prstGeom>
        </p:spPr>
      </p:pic>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838200" y="425450"/>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838200" y="1949450"/>
            <a:ext cx="10515600" cy="41957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838200" y="6324600"/>
            <a:ext cx="2743200" cy="365125"/>
          </a:xfrm>
          <a:prstGeom prst="rect">
            <a:avLst/>
          </a:prstGeom>
        </p:spPr>
        <p:txBody>
          <a:bodyPr vert="horz" lIns="91440" tIns="45720" rIns="91440" bIns="45720" rtlCol="0" anchor="ctr"/>
          <a:lstStyle>
            <a:lvl1pPr algn="l">
              <a:defRPr sz="900">
                <a:solidFill>
                  <a:schemeClr val="bg1">
                    <a:alpha val="60000"/>
                  </a:schemeClr>
                </a:solidFill>
                <a:latin typeface="+mn-lt"/>
              </a:defRPr>
            </a:lvl1pPr>
          </a:lstStyle>
          <a:p>
            <a:fld id="{57E0CF6C-748E-4B7A-BC8B-3011EF78ED13}" type="datetime1">
              <a:rPr lang="en-US" smtClean="0"/>
              <a:pPr/>
              <a:t>8/23/2022</a:t>
            </a:fld>
            <a:endParaRPr lang="en-US"/>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324600"/>
            <a:ext cx="4114800" cy="365125"/>
          </a:xfrm>
          <a:prstGeom prst="rect">
            <a:avLst/>
          </a:prstGeom>
        </p:spPr>
        <p:txBody>
          <a:bodyPr vert="horz" lIns="91440" tIns="45720" rIns="91440" bIns="45720" rtlCol="0" anchor="ctr"/>
          <a:lstStyle>
            <a:lvl1pPr algn="ctr">
              <a:defRPr sz="900">
                <a:solidFill>
                  <a:schemeClr val="bg1">
                    <a:alpha val="60000"/>
                  </a:schemeClr>
                </a:solidFill>
                <a:latin typeface="+mn-lt"/>
              </a:defRPr>
            </a:lvl1pPr>
          </a:lstStyle>
          <a:p>
            <a:endParaRPr lang="en-US"/>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610600" y="6324600"/>
            <a:ext cx="2743200" cy="365125"/>
          </a:xfrm>
          <a:prstGeom prst="rect">
            <a:avLst/>
          </a:prstGeom>
        </p:spPr>
        <p:txBody>
          <a:bodyPr vert="horz" lIns="91440" tIns="45720" rIns="91440" bIns="45720" rtlCol="0" anchor="ctr"/>
          <a:lstStyle>
            <a:lvl1pPr algn="r">
              <a:defRPr sz="900">
                <a:solidFill>
                  <a:schemeClr val="bg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2491538302"/>
      </p:ext>
    </p:extLst>
  </p:cSld>
  <p:clrMap bg1="lt1" tx1="dk1" bg2="lt2" tx2="dk2" accent1="accent1" accent2="accent2" accent3="accent3" accent4="accent4" accent5="accent5" accent6="accent6" hlink="hlink" folHlink="folHlink"/>
  <p:sldLayoutIdLst>
    <p:sldLayoutId id="2147483685" r:id="rId1"/>
    <p:sldLayoutId id="2147483675" r:id="rId2"/>
    <p:sldLayoutId id="2147483676" r:id="rId3"/>
    <p:sldLayoutId id="2147483677" r:id="rId4"/>
    <p:sldLayoutId id="2147483678" r:id="rId5"/>
    <p:sldLayoutId id="2147483679" r:id="rId6"/>
    <p:sldLayoutId id="2147483680" r:id="rId7"/>
    <p:sldLayoutId id="2147483684" r:id="rId8"/>
    <p:sldLayoutId id="2147483681" r:id="rId9"/>
    <p:sldLayoutId id="2147483682" r:id="rId10"/>
    <p:sldLayoutId id="2147483683" r:id="rId11"/>
  </p:sldLayoutIdLst>
  <p:hf sldNum="0" hdr="0" ftr="0" dt="0"/>
  <p:txStyles>
    <p:titleStyle>
      <a:lvl1pPr algn="l" defTabSz="914400" rtl="0" eaLnBrk="1" latinLnBrk="0" hangingPunct="1">
        <a:lnSpc>
          <a:spcPct val="100000"/>
        </a:lnSpc>
        <a:spcBef>
          <a:spcPct val="0"/>
        </a:spcBef>
        <a:buNone/>
        <a:defRPr sz="4400" b="1" kern="1200">
          <a:solidFill>
            <a:schemeClr val="bg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3.xml"/><Relationship Id="rId1" Type="http://schemas.openxmlformats.org/officeDocument/2006/relationships/video" Target="https://www.youtube.com/embed/kWGlI80ivbw?feature=oembed" TargetMode="External"/><Relationship Id="rId5" Type="http://schemas.openxmlformats.org/officeDocument/2006/relationships/image" Target="../media/image7.png"/><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9.png"/><Relationship Id="rId7" Type="http://schemas.openxmlformats.org/officeDocument/2006/relationships/diagramColors" Target="../diagrams/colors1.xml"/><Relationship Id="rId2" Type="http://schemas.openxmlformats.org/officeDocument/2006/relationships/image" Target="../media/image8.png"/><Relationship Id="rId1" Type="http://schemas.openxmlformats.org/officeDocument/2006/relationships/slideLayout" Target="../slideLayouts/slideLayout1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13.xml"/><Relationship Id="rId1" Type="http://schemas.openxmlformats.org/officeDocument/2006/relationships/video" Target="https://www.youtube.com/embed/7dvdOH6fvgE?feature=oembed" TargetMode="External"/><Relationship Id="rId4" Type="http://schemas.openxmlformats.org/officeDocument/2006/relationships/image" Target="../media/image1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E91F5CA-B392-444C-88E3-BF5BAAEBDE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Kädet henkilöiltä">
            <a:extLst>
              <a:ext uri="{FF2B5EF4-FFF2-40B4-BE49-F238E27FC236}">
                <a16:creationId xmlns:a16="http://schemas.microsoft.com/office/drawing/2014/main" id="{4E677686-A03C-1D28-C427-C82DB7CDD913}"/>
              </a:ext>
            </a:extLst>
          </p:cNvPr>
          <p:cNvPicPr>
            <a:picLocks noChangeAspect="1"/>
          </p:cNvPicPr>
          <p:nvPr/>
        </p:nvPicPr>
        <p:blipFill rotWithShape="1">
          <a:blip r:embed="rId2"/>
          <a:srcRect t="13683" r="-2" b="2043"/>
          <a:stretch/>
        </p:blipFill>
        <p:spPr>
          <a:xfrm>
            <a:off x="20" y="10"/>
            <a:ext cx="12191979" cy="6857989"/>
          </a:xfrm>
          <a:prstGeom prst="rect">
            <a:avLst/>
          </a:prstGeom>
        </p:spPr>
      </p:pic>
      <p:sp useBgFill="1">
        <p:nvSpPr>
          <p:cNvPr id="11" name="Freeform: Shape 10">
            <a:extLst>
              <a:ext uri="{FF2B5EF4-FFF2-40B4-BE49-F238E27FC236}">
                <a16:creationId xmlns:a16="http://schemas.microsoft.com/office/drawing/2014/main" id="{9752D771-2D72-4B2C-B816-121D10C38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3232" y="727064"/>
            <a:ext cx="3898347" cy="4256103"/>
          </a:xfrm>
          <a:custGeom>
            <a:avLst/>
            <a:gdLst>
              <a:gd name="connsiteX0" fmla="*/ 3898347 w 3898347"/>
              <a:gd name="connsiteY0" fmla="*/ 0 h 4299085"/>
              <a:gd name="connsiteX1" fmla="*/ 3898347 w 3898347"/>
              <a:gd name="connsiteY1" fmla="*/ 3834445 h 4299085"/>
              <a:gd name="connsiteX2" fmla="*/ 3892314 w 3898347"/>
              <a:gd name="connsiteY2" fmla="*/ 3832951 h 4299085"/>
              <a:gd name="connsiteX3" fmla="*/ 3851953 w 3898347"/>
              <a:gd name="connsiteY3" fmla="*/ 3802983 h 4299085"/>
              <a:gd name="connsiteX4" fmla="*/ 3836418 w 3898347"/>
              <a:gd name="connsiteY4" fmla="*/ 3811513 h 4299085"/>
              <a:gd name="connsiteX5" fmla="*/ 3833758 w 3898347"/>
              <a:gd name="connsiteY5" fmla="*/ 3813341 h 4299085"/>
              <a:gd name="connsiteX6" fmla="*/ 3822673 w 3898347"/>
              <a:gd name="connsiteY6" fmla="*/ 3812913 h 4299085"/>
              <a:gd name="connsiteX7" fmla="*/ 3820104 w 3898347"/>
              <a:gd name="connsiteY7" fmla="*/ 3822466 h 4299085"/>
              <a:gd name="connsiteX8" fmla="*/ 3803816 w 3898347"/>
              <a:gd name="connsiteY8" fmla="*/ 3828757 h 4299085"/>
              <a:gd name="connsiteX9" fmla="*/ 3783259 w 3898347"/>
              <a:gd name="connsiteY9" fmla="*/ 3825276 h 4299085"/>
              <a:gd name="connsiteX10" fmla="*/ 3729936 w 3898347"/>
              <a:gd name="connsiteY10" fmla="*/ 3815386 h 4299085"/>
              <a:gd name="connsiteX11" fmla="*/ 3726018 w 3898347"/>
              <a:gd name="connsiteY11" fmla="*/ 3815100 h 4299085"/>
              <a:gd name="connsiteX12" fmla="*/ 3725413 w 3898347"/>
              <a:gd name="connsiteY12" fmla="*/ 3814615 h 4299085"/>
              <a:gd name="connsiteX13" fmla="*/ 3713801 w 3898347"/>
              <a:gd name="connsiteY13" fmla="*/ 3811018 h 4299085"/>
              <a:gd name="connsiteX14" fmla="*/ 3709087 w 3898347"/>
              <a:gd name="connsiteY14" fmla="*/ 3813195 h 4299085"/>
              <a:gd name="connsiteX15" fmla="*/ 3698038 w 3898347"/>
              <a:gd name="connsiteY15" fmla="*/ 3806182 h 4299085"/>
              <a:gd name="connsiteX16" fmla="*/ 3662227 w 3898347"/>
              <a:gd name="connsiteY16" fmla="*/ 3807761 h 4299085"/>
              <a:gd name="connsiteX17" fmla="*/ 3659872 w 3898347"/>
              <a:gd name="connsiteY17" fmla="*/ 3805524 h 4299085"/>
              <a:gd name="connsiteX18" fmla="*/ 3643454 w 3898347"/>
              <a:gd name="connsiteY18" fmla="*/ 3794831 h 4299085"/>
              <a:gd name="connsiteX19" fmla="*/ 3624789 w 3898347"/>
              <a:gd name="connsiteY19" fmla="*/ 3803185 h 4299085"/>
              <a:gd name="connsiteX20" fmla="*/ 3602327 w 3898347"/>
              <a:gd name="connsiteY20" fmla="*/ 3794616 h 4299085"/>
              <a:gd name="connsiteX21" fmla="*/ 3596645 w 3898347"/>
              <a:gd name="connsiteY21" fmla="*/ 3797108 h 4299085"/>
              <a:gd name="connsiteX22" fmla="*/ 3574144 w 3898347"/>
              <a:gd name="connsiteY22" fmla="*/ 3795108 h 4299085"/>
              <a:gd name="connsiteX23" fmla="*/ 3562310 w 3898347"/>
              <a:gd name="connsiteY23" fmla="*/ 3787534 h 4299085"/>
              <a:gd name="connsiteX24" fmla="*/ 3551635 w 3898347"/>
              <a:gd name="connsiteY24" fmla="*/ 3797705 h 4299085"/>
              <a:gd name="connsiteX25" fmla="*/ 3550175 w 3898347"/>
              <a:gd name="connsiteY25" fmla="*/ 3803199 h 4299085"/>
              <a:gd name="connsiteX26" fmla="*/ 3542668 w 3898347"/>
              <a:gd name="connsiteY26" fmla="*/ 3803283 h 4299085"/>
              <a:gd name="connsiteX27" fmla="*/ 3533033 w 3898347"/>
              <a:gd name="connsiteY27" fmla="*/ 3799071 h 4299085"/>
              <a:gd name="connsiteX28" fmla="*/ 3521726 w 3898347"/>
              <a:gd name="connsiteY28" fmla="*/ 3804691 h 4299085"/>
              <a:gd name="connsiteX29" fmla="*/ 3520080 w 3898347"/>
              <a:gd name="connsiteY29" fmla="*/ 3805210 h 4299085"/>
              <a:gd name="connsiteX30" fmla="*/ 3508491 w 3898347"/>
              <a:gd name="connsiteY30" fmla="*/ 3797398 h 4299085"/>
              <a:gd name="connsiteX31" fmla="*/ 3503787 w 3898347"/>
              <a:gd name="connsiteY31" fmla="*/ 3797787 h 4299085"/>
              <a:gd name="connsiteX32" fmla="*/ 3492165 w 3898347"/>
              <a:gd name="connsiteY32" fmla="*/ 3799887 h 4299085"/>
              <a:gd name="connsiteX33" fmla="*/ 3472233 w 3898347"/>
              <a:gd name="connsiteY33" fmla="*/ 3805682 h 4299085"/>
              <a:gd name="connsiteX34" fmla="*/ 3465921 w 3898347"/>
              <a:gd name="connsiteY34" fmla="*/ 3805814 h 4299085"/>
              <a:gd name="connsiteX35" fmla="*/ 3455541 w 3898347"/>
              <a:gd name="connsiteY35" fmla="*/ 3815505 h 4299085"/>
              <a:gd name="connsiteX36" fmla="*/ 3429027 w 3898347"/>
              <a:gd name="connsiteY36" fmla="*/ 3816906 h 4299085"/>
              <a:gd name="connsiteX37" fmla="*/ 3369507 w 3898347"/>
              <a:gd name="connsiteY37" fmla="*/ 3825563 h 4299085"/>
              <a:gd name="connsiteX38" fmla="*/ 3324491 w 3898347"/>
              <a:gd name="connsiteY38" fmla="*/ 3832006 h 4299085"/>
              <a:gd name="connsiteX39" fmla="*/ 3244235 w 3898347"/>
              <a:gd name="connsiteY39" fmla="*/ 3834376 h 4299085"/>
              <a:gd name="connsiteX40" fmla="*/ 3226507 w 3898347"/>
              <a:gd name="connsiteY40" fmla="*/ 3820131 h 4299085"/>
              <a:gd name="connsiteX41" fmla="*/ 3191688 w 3898347"/>
              <a:gd name="connsiteY41" fmla="*/ 3837359 h 4299085"/>
              <a:gd name="connsiteX42" fmla="*/ 3185553 w 3898347"/>
              <a:gd name="connsiteY42" fmla="*/ 3859030 h 4299085"/>
              <a:gd name="connsiteX43" fmla="*/ 3137926 w 3898347"/>
              <a:gd name="connsiteY43" fmla="*/ 3867782 h 4299085"/>
              <a:gd name="connsiteX44" fmla="*/ 3090188 w 3898347"/>
              <a:gd name="connsiteY44" fmla="*/ 3855036 h 4299085"/>
              <a:gd name="connsiteX45" fmla="*/ 3031422 w 3898347"/>
              <a:gd name="connsiteY45" fmla="*/ 3858298 h 4299085"/>
              <a:gd name="connsiteX46" fmla="*/ 2996288 w 3898347"/>
              <a:gd name="connsiteY46" fmla="*/ 3860020 h 4299085"/>
              <a:gd name="connsiteX47" fmla="*/ 2901661 w 3898347"/>
              <a:gd name="connsiteY47" fmla="*/ 3882243 h 4299085"/>
              <a:gd name="connsiteX48" fmla="*/ 2782141 w 3898347"/>
              <a:gd name="connsiteY48" fmla="*/ 3932983 h 4299085"/>
              <a:gd name="connsiteX49" fmla="*/ 2749597 w 3898347"/>
              <a:gd name="connsiteY49" fmla="*/ 3956746 h 4299085"/>
              <a:gd name="connsiteX50" fmla="*/ 2730493 w 3898347"/>
              <a:gd name="connsiteY50" fmla="*/ 3955236 h 4299085"/>
              <a:gd name="connsiteX51" fmla="*/ 2707507 w 3898347"/>
              <a:gd name="connsiteY51" fmla="*/ 3947771 h 4299085"/>
              <a:gd name="connsiteX52" fmla="*/ 2701937 w 3898347"/>
              <a:gd name="connsiteY52" fmla="*/ 3950565 h 4299085"/>
              <a:gd name="connsiteX53" fmla="*/ 2679435 w 3898347"/>
              <a:gd name="connsiteY53" fmla="*/ 3949768 h 4299085"/>
              <a:gd name="connsiteX54" fmla="*/ 2667352 w 3898347"/>
              <a:gd name="connsiteY54" fmla="*/ 3942821 h 4299085"/>
              <a:gd name="connsiteX55" fmla="*/ 2657096 w 3898347"/>
              <a:gd name="connsiteY55" fmla="*/ 3953571 h 4299085"/>
              <a:gd name="connsiteX56" fmla="*/ 2655161 w 3898347"/>
              <a:gd name="connsiteY56" fmla="*/ 3962216 h 4299085"/>
              <a:gd name="connsiteX57" fmla="*/ 2638604 w 3898347"/>
              <a:gd name="connsiteY57" fmla="*/ 3955936 h 4299085"/>
              <a:gd name="connsiteX58" fmla="*/ 2626185 w 3898347"/>
              <a:gd name="connsiteY58" fmla="*/ 3962937 h 4299085"/>
              <a:gd name="connsiteX59" fmla="*/ 2614077 w 3898347"/>
              <a:gd name="connsiteY59" fmla="*/ 3955576 h 4299085"/>
              <a:gd name="connsiteX60" fmla="*/ 2609403 w 3898347"/>
              <a:gd name="connsiteY60" fmla="*/ 3956215 h 4299085"/>
              <a:gd name="connsiteX61" fmla="*/ 2597896 w 3898347"/>
              <a:gd name="connsiteY61" fmla="*/ 3958939 h 4299085"/>
              <a:gd name="connsiteX62" fmla="*/ 2578251 w 3898347"/>
              <a:gd name="connsiteY62" fmla="*/ 3965812 h 4299085"/>
              <a:gd name="connsiteX63" fmla="*/ 2571961 w 3898347"/>
              <a:gd name="connsiteY63" fmla="*/ 3966278 h 4299085"/>
              <a:gd name="connsiteX64" fmla="*/ 2559399 w 3898347"/>
              <a:gd name="connsiteY64" fmla="*/ 3979193 h 4299085"/>
              <a:gd name="connsiteX65" fmla="*/ 2533560 w 3898347"/>
              <a:gd name="connsiteY65" fmla="*/ 3988160 h 4299085"/>
              <a:gd name="connsiteX66" fmla="*/ 2515299 w 3898347"/>
              <a:gd name="connsiteY66" fmla="*/ 4016867 h 4299085"/>
              <a:gd name="connsiteX67" fmla="*/ 2513423 w 3898347"/>
              <a:gd name="connsiteY67" fmla="*/ 4018759 h 4299085"/>
              <a:gd name="connsiteX68" fmla="*/ 2482991 w 3898347"/>
              <a:gd name="connsiteY68" fmla="*/ 4012935 h 4299085"/>
              <a:gd name="connsiteX69" fmla="*/ 2446940 w 3898347"/>
              <a:gd name="connsiteY69" fmla="*/ 4021172 h 4299085"/>
              <a:gd name="connsiteX70" fmla="*/ 2404883 w 3898347"/>
              <a:gd name="connsiteY70" fmla="*/ 4024808 h 4299085"/>
              <a:gd name="connsiteX71" fmla="*/ 2373894 w 3898347"/>
              <a:gd name="connsiteY71" fmla="*/ 4023827 h 4299085"/>
              <a:gd name="connsiteX72" fmla="*/ 2297080 w 3898347"/>
              <a:gd name="connsiteY72" fmla="*/ 4040841 h 4299085"/>
              <a:gd name="connsiteX73" fmla="*/ 2170615 w 3898347"/>
              <a:gd name="connsiteY73" fmla="*/ 4077196 h 4299085"/>
              <a:gd name="connsiteX74" fmla="*/ 2143580 w 3898347"/>
              <a:gd name="connsiteY74" fmla="*/ 4083102 h 4299085"/>
              <a:gd name="connsiteX75" fmla="*/ 2119893 w 3898347"/>
              <a:gd name="connsiteY75" fmla="*/ 4080874 h 4299085"/>
              <a:gd name="connsiteX76" fmla="*/ 2114008 w 3898347"/>
              <a:gd name="connsiteY76" fmla="*/ 4073996 h 4299085"/>
              <a:gd name="connsiteX77" fmla="*/ 2099067 w 3898347"/>
              <a:gd name="connsiteY77" fmla="*/ 4076068 h 4299085"/>
              <a:gd name="connsiteX78" fmla="*/ 2095000 w 3898347"/>
              <a:gd name="connsiteY78" fmla="*/ 4075096 h 4299085"/>
              <a:gd name="connsiteX79" fmla="*/ 2071767 w 3898347"/>
              <a:gd name="connsiteY79" fmla="*/ 4071044 h 4299085"/>
              <a:gd name="connsiteX80" fmla="*/ 2024486 w 3898347"/>
              <a:gd name="connsiteY80" fmla="*/ 4100276 h 4299085"/>
              <a:gd name="connsiteX81" fmla="*/ 1964411 w 3898347"/>
              <a:gd name="connsiteY81" fmla="*/ 4105069 h 4299085"/>
              <a:gd name="connsiteX82" fmla="*/ 1739945 w 3898347"/>
              <a:gd name="connsiteY82" fmla="*/ 4171795 h 4299085"/>
              <a:gd name="connsiteX83" fmla="*/ 1610556 w 3898347"/>
              <a:gd name="connsiteY83" fmla="*/ 4167701 h 4299085"/>
              <a:gd name="connsiteX84" fmla="*/ 1553623 w 3898347"/>
              <a:gd name="connsiteY84" fmla="*/ 4236045 h 4299085"/>
              <a:gd name="connsiteX85" fmla="*/ 1548640 w 3898347"/>
              <a:gd name="connsiteY85" fmla="*/ 4238297 h 4299085"/>
              <a:gd name="connsiteX86" fmla="*/ 1530136 w 3898347"/>
              <a:gd name="connsiteY86" fmla="*/ 4227121 h 4299085"/>
              <a:gd name="connsiteX87" fmla="*/ 1508787 w 3898347"/>
              <a:gd name="connsiteY87" fmla="*/ 4234213 h 4299085"/>
              <a:gd name="connsiteX88" fmla="*/ 1488914 w 3898347"/>
              <a:gd name="connsiteY88" fmla="*/ 4241772 h 4299085"/>
              <a:gd name="connsiteX89" fmla="*/ 1488999 w 3898347"/>
              <a:gd name="connsiteY89" fmla="*/ 4251186 h 4299085"/>
              <a:gd name="connsiteX90" fmla="*/ 1475364 w 3898347"/>
              <a:gd name="connsiteY90" fmla="*/ 4248364 h 4299085"/>
              <a:gd name="connsiteX91" fmla="*/ 1457275 w 3898347"/>
              <a:gd name="connsiteY91" fmla="*/ 4252863 h 4299085"/>
              <a:gd name="connsiteX92" fmla="*/ 1448085 w 3898347"/>
              <a:gd name="connsiteY92" fmla="*/ 4248391 h 4299085"/>
              <a:gd name="connsiteX93" fmla="*/ 1315306 w 3898347"/>
              <a:gd name="connsiteY93" fmla="*/ 4237004 h 4299085"/>
              <a:gd name="connsiteX94" fmla="*/ 1272434 w 3898347"/>
              <a:gd name="connsiteY94" fmla="*/ 4244958 h 4299085"/>
              <a:gd name="connsiteX95" fmla="*/ 1231567 w 3898347"/>
              <a:gd name="connsiteY95" fmla="*/ 4219356 h 4299085"/>
              <a:gd name="connsiteX96" fmla="*/ 1216643 w 3898347"/>
              <a:gd name="connsiteY96" fmla="*/ 4229828 h 4299085"/>
              <a:gd name="connsiteX97" fmla="*/ 1214101 w 3898347"/>
              <a:gd name="connsiteY97" fmla="*/ 4231991 h 4299085"/>
              <a:gd name="connsiteX98" fmla="*/ 1203193 w 3898347"/>
              <a:gd name="connsiteY98" fmla="*/ 4232867 h 4299085"/>
              <a:gd name="connsiteX99" fmla="*/ 1201049 w 3898347"/>
              <a:gd name="connsiteY99" fmla="*/ 4242842 h 4299085"/>
              <a:gd name="connsiteX100" fmla="*/ 1185298 w 3898347"/>
              <a:gd name="connsiteY100" fmla="*/ 4251133 h 4299085"/>
              <a:gd name="connsiteX101" fmla="*/ 1164955 w 3898347"/>
              <a:gd name="connsiteY101" fmla="*/ 4250027 h 4299085"/>
              <a:gd name="connsiteX102" fmla="*/ 1067357 w 3898347"/>
              <a:gd name="connsiteY102" fmla="*/ 4233908 h 4299085"/>
              <a:gd name="connsiteX103" fmla="*/ 1009492 w 3898347"/>
              <a:gd name="connsiteY103" fmla="*/ 4230455 h 4299085"/>
              <a:gd name="connsiteX104" fmla="*/ 988345 w 3898347"/>
              <a:gd name="connsiteY104" fmla="*/ 4238880 h 4299085"/>
              <a:gd name="connsiteX105" fmla="*/ 958251 w 3898347"/>
              <a:gd name="connsiteY105" fmla="*/ 4244100 h 4299085"/>
              <a:gd name="connsiteX106" fmla="*/ 905785 w 3898347"/>
              <a:gd name="connsiteY106" fmla="*/ 4260845 h 4299085"/>
              <a:gd name="connsiteX107" fmla="*/ 834176 w 3898347"/>
              <a:gd name="connsiteY107" fmla="*/ 4270241 h 4299085"/>
              <a:gd name="connsiteX108" fmla="*/ 778474 w 3898347"/>
              <a:gd name="connsiteY108" fmla="*/ 4235526 h 4299085"/>
              <a:gd name="connsiteX109" fmla="*/ 774418 w 3898347"/>
              <a:gd name="connsiteY109" fmla="*/ 4242583 h 4299085"/>
              <a:gd name="connsiteX110" fmla="*/ 737705 w 3898347"/>
              <a:gd name="connsiteY110" fmla="*/ 4238891 h 4299085"/>
              <a:gd name="connsiteX111" fmla="*/ 605027 w 3898347"/>
              <a:gd name="connsiteY111" fmla="*/ 4175863 h 4299085"/>
              <a:gd name="connsiteX112" fmla="*/ 533391 w 3898347"/>
              <a:gd name="connsiteY112" fmla="*/ 4170035 h 4299085"/>
              <a:gd name="connsiteX113" fmla="*/ 508621 w 3898347"/>
              <a:gd name="connsiteY113" fmla="*/ 4176044 h 4299085"/>
              <a:gd name="connsiteX114" fmla="*/ 467082 w 3898347"/>
              <a:gd name="connsiteY114" fmla="*/ 4185616 h 4299085"/>
              <a:gd name="connsiteX115" fmla="*/ 437646 w 3898347"/>
              <a:gd name="connsiteY115" fmla="*/ 4212658 h 4299085"/>
              <a:gd name="connsiteX116" fmla="*/ 402271 w 3898347"/>
              <a:gd name="connsiteY116" fmla="*/ 4212774 h 4299085"/>
              <a:gd name="connsiteX117" fmla="*/ 391968 w 3898347"/>
              <a:gd name="connsiteY117" fmla="*/ 4187073 h 4299085"/>
              <a:gd name="connsiteX118" fmla="*/ 354806 w 3898347"/>
              <a:gd name="connsiteY118" fmla="*/ 4195545 h 4299085"/>
              <a:gd name="connsiteX119" fmla="*/ 298662 w 3898347"/>
              <a:gd name="connsiteY119" fmla="*/ 4211227 h 4299085"/>
              <a:gd name="connsiteX120" fmla="*/ 265740 w 3898347"/>
              <a:gd name="connsiteY120" fmla="*/ 4213623 h 4299085"/>
              <a:gd name="connsiteX121" fmla="*/ 176403 w 3898347"/>
              <a:gd name="connsiteY121" fmla="*/ 4227393 h 4299085"/>
              <a:gd name="connsiteX122" fmla="*/ 87367 w 3898347"/>
              <a:gd name="connsiteY122" fmla="*/ 4246680 h 4299085"/>
              <a:gd name="connsiteX123" fmla="*/ 37148 w 3898347"/>
              <a:gd name="connsiteY123" fmla="*/ 4289154 h 4299085"/>
              <a:gd name="connsiteX124" fmla="*/ 5850 w 3898347"/>
              <a:gd name="connsiteY124" fmla="*/ 4296945 h 4299085"/>
              <a:gd name="connsiteX125" fmla="*/ 0 w 3898347"/>
              <a:gd name="connsiteY125" fmla="*/ 4299085 h 4299085"/>
              <a:gd name="connsiteX126" fmla="*/ 0 w 3898347"/>
              <a:gd name="connsiteY126" fmla="*/ 15850 h 4299085"/>
              <a:gd name="connsiteX0" fmla="*/ 3898347 w 3898347"/>
              <a:gd name="connsiteY0" fmla="*/ 0 h 4299085"/>
              <a:gd name="connsiteX1" fmla="*/ 3898347 w 3898347"/>
              <a:gd name="connsiteY1" fmla="*/ 3834445 h 4299085"/>
              <a:gd name="connsiteX2" fmla="*/ 3892314 w 3898347"/>
              <a:gd name="connsiteY2" fmla="*/ 3832951 h 4299085"/>
              <a:gd name="connsiteX3" fmla="*/ 3851953 w 3898347"/>
              <a:gd name="connsiteY3" fmla="*/ 3802983 h 4299085"/>
              <a:gd name="connsiteX4" fmla="*/ 3836418 w 3898347"/>
              <a:gd name="connsiteY4" fmla="*/ 3811513 h 4299085"/>
              <a:gd name="connsiteX5" fmla="*/ 3833758 w 3898347"/>
              <a:gd name="connsiteY5" fmla="*/ 3813341 h 4299085"/>
              <a:gd name="connsiteX6" fmla="*/ 3822673 w 3898347"/>
              <a:gd name="connsiteY6" fmla="*/ 3812913 h 4299085"/>
              <a:gd name="connsiteX7" fmla="*/ 3820104 w 3898347"/>
              <a:gd name="connsiteY7" fmla="*/ 3822466 h 4299085"/>
              <a:gd name="connsiteX8" fmla="*/ 3803816 w 3898347"/>
              <a:gd name="connsiteY8" fmla="*/ 3828757 h 4299085"/>
              <a:gd name="connsiteX9" fmla="*/ 3783259 w 3898347"/>
              <a:gd name="connsiteY9" fmla="*/ 3825276 h 4299085"/>
              <a:gd name="connsiteX10" fmla="*/ 3729936 w 3898347"/>
              <a:gd name="connsiteY10" fmla="*/ 3815386 h 4299085"/>
              <a:gd name="connsiteX11" fmla="*/ 3726018 w 3898347"/>
              <a:gd name="connsiteY11" fmla="*/ 3815100 h 4299085"/>
              <a:gd name="connsiteX12" fmla="*/ 3725413 w 3898347"/>
              <a:gd name="connsiteY12" fmla="*/ 3814615 h 4299085"/>
              <a:gd name="connsiteX13" fmla="*/ 3713801 w 3898347"/>
              <a:gd name="connsiteY13" fmla="*/ 3811018 h 4299085"/>
              <a:gd name="connsiteX14" fmla="*/ 3709087 w 3898347"/>
              <a:gd name="connsiteY14" fmla="*/ 3813195 h 4299085"/>
              <a:gd name="connsiteX15" fmla="*/ 3698038 w 3898347"/>
              <a:gd name="connsiteY15" fmla="*/ 3806182 h 4299085"/>
              <a:gd name="connsiteX16" fmla="*/ 3662227 w 3898347"/>
              <a:gd name="connsiteY16" fmla="*/ 3807761 h 4299085"/>
              <a:gd name="connsiteX17" fmla="*/ 3659872 w 3898347"/>
              <a:gd name="connsiteY17" fmla="*/ 3805524 h 4299085"/>
              <a:gd name="connsiteX18" fmla="*/ 3643454 w 3898347"/>
              <a:gd name="connsiteY18" fmla="*/ 3794831 h 4299085"/>
              <a:gd name="connsiteX19" fmla="*/ 3624789 w 3898347"/>
              <a:gd name="connsiteY19" fmla="*/ 3803185 h 4299085"/>
              <a:gd name="connsiteX20" fmla="*/ 3602327 w 3898347"/>
              <a:gd name="connsiteY20" fmla="*/ 3794616 h 4299085"/>
              <a:gd name="connsiteX21" fmla="*/ 3596645 w 3898347"/>
              <a:gd name="connsiteY21" fmla="*/ 3797108 h 4299085"/>
              <a:gd name="connsiteX22" fmla="*/ 3574144 w 3898347"/>
              <a:gd name="connsiteY22" fmla="*/ 3795108 h 4299085"/>
              <a:gd name="connsiteX23" fmla="*/ 3562310 w 3898347"/>
              <a:gd name="connsiteY23" fmla="*/ 3787534 h 4299085"/>
              <a:gd name="connsiteX24" fmla="*/ 3551635 w 3898347"/>
              <a:gd name="connsiteY24" fmla="*/ 3797705 h 4299085"/>
              <a:gd name="connsiteX25" fmla="*/ 3550175 w 3898347"/>
              <a:gd name="connsiteY25" fmla="*/ 3803199 h 4299085"/>
              <a:gd name="connsiteX26" fmla="*/ 3542668 w 3898347"/>
              <a:gd name="connsiteY26" fmla="*/ 3803283 h 4299085"/>
              <a:gd name="connsiteX27" fmla="*/ 3533033 w 3898347"/>
              <a:gd name="connsiteY27" fmla="*/ 3799071 h 4299085"/>
              <a:gd name="connsiteX28" fmla="*/ 3521726 w 3898347"/>
              <a:gd name="connsiteY28" fmla="*/ 3804691 h 4299085"/>
              <a:gd name="connsiteX29" fmla="*/ 3520080 w 3898347"/>
              <a:gd name="connsiteY29" fmla="*/ 3805210 h 4299085"/>
              <a:gd name="connsiteX30" fmla="*/ 3508491 w 3898347"/>
              <a:gd name="connsiteY30" fmla="*/ 3797398 h 4299085"/>
              <a:gd name="connsiteX31" fmla="*/ 3503787 w 3898347"/>
              <a:gd name="connsiteY31" fmla="*/ 3797787 h 4299085"/>
              <a:gd name="connsiteX32" fmla="*/ 3492165 w 3898347"/>
              <a:gd name="connsiteY32" fmla="*/ 3799887 h 4299085"/>
              <a:gd name="connsiteX33" fmla="*/ 3472233 w 3898347"/>
              <a:gd name="connsiteY33" fmla="*/ 3805682 h 4299085"/>
              <a:gd name="connsiteX34" fmla="*/ 3465921 w 3898347"/>
              <a:gd name="connsiteY34" fmla="*/ 3805814 h 4299085"/>
              <a:gd name="connsiteX35" fmla="*/ 3455541 w 3898347"/>
              <a:gd name="connsiteY35" fmla="*/ 3815505 h 4299085"/>
              <a:gd name="connsiteX36" fmla="*/ 3429027 w 3898347"/>
              <a:gd name="connsiteY36" fmla="*/ 3816906 h 4299085"/>
              <a:gd name="connsiteX37" fmla="*/ 3369507 w 3898347"/>
              <a:gd name="connsiteY37" fmla="*/ 3825563 h 4299085"/>
              <a:gd name="connsiteX38" fmla="*/ 3324491 w 3898347"/>
              <a:gd name="connsiteY38" fmla="*/ 3832006 h 4299085"/>
              <a:gd name="connsiteX39" fmla="*/ 3244235 w 3898347"/>
              <a:gd name="connsiteY39" fmla="*/ 3834376 h 4299085"/>
              <a:gd name="connsiteX40" fmla="*/ 3226507 w 3898347"/>
              <a:gd name="connsiteY40" fmla="*/ 3820131 h 4299085"/>
              <a:gd name="connsiteX41" fmla="*/ 3191688 w 3898347"/>
              <a:gd name="connsiteY41" fmla="*/ 3837359 h 4299085"/>
              <a:gd name="connsiteX42" fmla="*/ 3185553 w 3898347"/>
              <a:gd name="connsiteY42" fmla="*/ 3859030 h 4299085"/>
              <a:gd name="connsiteX43" fmla="*/ 3137926 w 3898347"/>
              <a:gd name="connsiteY43" fmla="*/ 3867782 h 4299085"/>
              <a:gd name="connsiteX44" fmla="*/ 3090188 w 3898347"/>
              <a:gd name="connsiteY44" fmla="*/ 3855036 h 4299085"/>
              <a:gd name="connsiteX45" fmla="*/ 3031422 w 3898347"/>
              <a:gd name="connsiteY45" fmla="*/ 3858298 h 4299085"/>
              <a:gd name="connsiteX46" fmla="*/ 2996288 w 3898347"/>
              <a:gd name="connsiteY46" fmla="*/ 3860020 h 4299085"/>
              <a:gd name="connsiteX47" fmla="*/ 2901661 w 3898347"/>
              <a:gd name="connsiteY47" fmla="*/ 3882243 h 4299085"/>
              <a:gd name="connsiteX48" fmla="*/ 2782141 w 3898347"/>
              <a:gd name="connsiteY48" fmla="*/ 3932983 h 4299085"/>
              <a:gd name="connsiteX49" fmla="*/ 2749597 w 3898347"/>
              <a:gd name="connsiteY49" fmla="*/ 3956746 h 4299085"/>
              <a:gd name="connsiteX50" fmla="*/ 2730493 w 3898347"/>
              <a:gd name="connsiteY50" fmla="*/ 3955236 h 4299085"/>
              <a:gd name="connsiteX51" fmla="*/ 2707507 w 3898347"/>
              <a:gd name="connsiteY51" fmla="*/ 3947771 h 4299085"/>
              <a:gd name="connsiteX52" fmla="*/ 2701937 w 3898347"/>
              <a:gd name="connsiteY52" fmla="*/ 3950565 h 4299085"/>
              <a:gd name="connsiteX53" fmla="*/ 2679435 w 3898347"/>
              <a:gd name="connsiteY53" fmla="*/ 3949768 h 4299085"/>
              <a:gd name="connsiteX54" fmla="*/ 2667352 w 3898347"/>
              <a:gd name="connsiteY54" fmla="*/ 3942821 h 4299085"/>
              <a:gd name="connsiteX55" fmla="*/ 2657096 w 3898347"/>
              <a:gd name="connsiteY55" fmla="*/ 3953571 h 4299085"/>
              <a:gd name="connsiteX56" fmla="*/ 2655161 w 3898347"/>
              <a:gd name="connsiteY56" fmla="*/ 3962216 h 4299085"/>
              <a:gd name="connsiteX57" fmla="*/ 2638604 w 3898347"/>
              <a:gd name="connsiteY57" fmla="*/ 3955936 h 4299085"/>
              <a:gd name="connsiteX58" fmla="*/ 2626185 w 3898347"/>
              <a:gd name="connsiteY58" fmla="*/ 3962937 h 4299085"/>
              <a:gd name="connsiteX59" fmla="*/ 2614077 w 3898347"/>
              <a:gd name="connsiteY59" fmla="*/ 3955576 h 4299085"/>
              <a:gd name="connsiteX60" fmla="*/ 2609403 w 3898347"/>
              <a:gd name="connsiteY60" fmla="*/ 3956215 h 4299085"/>
              <a:gd name="connsiteX61" fmla="*/ 2597896 w 3898347"/>
              <a:gd name="connsiteY61" fmla="*/ 3958939 h 4299085"/>
              <a:gd name="connsiteX62" fmla="*/ 2578251 w 3898347"/>
              <a:gd name="connsiteY62" fmla="*/ 3965812 h 4299085"/>
              <a:gd name="connsiteX63" fmla="*/ 2571961 w 3898347"/>
              <a:gd name="connsiteY63" fmla="*/ 3966278 h 4299085"/>
              <a:gd name="connsiteX64" fmla="*/ 2559399 w 3898347"/>
              <a:gd name="connsiteY64" fmla="*/ 3979193 h 4299085"/>
              <a:gd name="connsiteX65" fmla="*/ 2533560 w 3898347"/>
              <a:gd name="connsiteY65" fmla="*/ 3988160 h 4299085"/>
              <a:gd name="connsiteX66" fmla="*/ 2515299 w 3898347"/>
              <a:gd name="connsiteY66" fmla="*/ 4016867 h 4299085"/>
              <a:gd name="connsiteX67" fmla="*/ 2513423 w 3898347"/>
              <a:gd name="connsiteY67" fmla="*/ 4018759 h 4299085"/>
              <a:gd name="connsiteX68" fmla="*/ 2482991 w 3898347"/>
              <a:gd name="connsiteY68" fmla="*/ 4012935 h 4299085"/>
              <a:gd name="connsiteX69" fmla="*/ 2446940 w 3898347"/>
              <a:gd name="connsiteY69" fmla="*/ 4021172 h 4299085"/>
              <a:gd name="connsiteX70" fmla="*/ 2404883 w 3898347"/>
              <a:gd name="connsiteY70" fmla="*/ 4024808 h 4299085"/>
              <a:gd name="connsiteX71" fmla="*/ 2373894 w 3898347"/>
              <a:gd name="connsiteY71" fmla="*/ 4023827 h 4299085"/>
              <a:gd name="connsiteX72" fmla="*/ 2297080 w 3898347"/>
              <a:gd name="connsiteY72" fmla="*/ 4040841 h 4299085"/>
              <a:gd name="connsiteX73" fmla="*/ 2170615 w 3898347"/>
              <a:gd name="connsiteY73" fmla="*/ 4077196 h 4299085"/>
              <a:gd name="connsiteX74" fmla="*/ 2143580 w 3898347"/>
              <a:gd name="connsiteY74" fmla="*/ 4083102 h 4299085"/>
              <a:gd name="connsiteX75" fmla="*/ 2119893 w 3898347"/>
              <a:gd name="connsiteY75" fmla="*/ 4080874 h 4299085"/>
              <a:gd name="connsiteX76" fmla="*/ 2114008 w 3898347"/>
              <a:gd name="connsiteY76" fmla="*/ 4073996 h 4299085"/>
              <a:gd name="connsiteX77" fmla="*/ 2099067 w 3898347"/>
              <a:gd name="connsiteY77" fmla="*/ 4076068 h 4299085"/>
              <a:gd name="connsiteX78" fmla="*/ 2095000 w 3898347"/>
              <a:gd name="connsiteY78" fmla="*/ 4075096 h 4299085"/>
              <a:gd name="connsiteX79" fmla="*/ 2071767 w 3898347"/>
              <a:gd name="connsiteY79" fmla="*/ 4071044 h 4299085"/>
              <a:gd name="connsiteX80" fmla="*/ 2024486 w 3898347"/>
              <a:gd name="connsiteY80" fmla="*/ 4100276 h 4299085"/>
              <a:gd name="connsiteX81" fmla="*/ 1964411 w 3898347"/>
              <a:gd name="connsiteY81" fmla="*/ 4105069 h 4299085"/>
              <a:gd name="connsiteX82" fmla="*/ 1739945 w 3898347"/>
              <a:gd name="connsiteY82" fmla="*/ 4171795 h 4299085"/>
              <a:gd name="connsiteX83" fmla="*/ 1610556 w 3898347"/>
              <a:gd name="connsiteY83" fmla="*/ 4167701 h 4299085"/>
              <a:gd name="connsiteX84" fmla="*/ 1553623 w 3898347"/>
              <a:gd name="connsiteY84" fmla="*/ 4236045 h 4299085"/>
              <a:gd name="connsiteX85" fmla="*/ 1548640 w 3898347"/>
              <a:gd name="connsiteY85" fmla="*/ 4238297 h 4299085"/>
              <a:gd name="connsiteX86" fmla="*/ 1530136 w 3898347"/>
              <a:gd name="connsiteY86" fmla="*/ 4227121 h 4299085"/>
              <a:gd name="connsiteX87" fmla="*/ 1508787 w 3898347"/>
              <a:gd name="connsiteY87" fmla="*/ 4234213 h 4299085"/>
              <a:gd name="connsiteX88" fmla="*/ 1488914 w 3898347"/>
              <a:gd name="connsiteY88" fmla="*/ 4241772 h 4299085"/>
              <a:gd name="connsiteX89" fmla="*/ 1488999 w 3898347"/>
              <a:gd name="connsiteY89" fmla="*/ 4251186 h 4299085"/>
              <a:gd name="connsiteX90" fmla="*/ 1475364 w 3898347"/>
              <a:gd name="connsiteY90" fmla="*/ 4248364 h 4299085"/>
              <a:gd name="connsiteX91" fmla="*/ 1457275 w 3898347"/>
              <a:gd name="connsiteY91" fmla="*/ 4252863 h 4299085"/>
              <a:gd name="connsiteX92" fmla="*/ 1448085 w 3898347"/>
              <a:gd name="connsiteY92" fmla="*/ 4248391 h 4299085"/>
              <a:gd name="connsiteX93" fmla="*/ 1315306 w 3898347"/>
              <a:gd name="connsiteY93" fmla="*/ 4237004 h 4299085"/>
              <a:gd name="connsiteX94" fmla="*/ 1272434 w 3898347"/>
              <a:gd name="connsiteY94" fmla="*/ 4244958 h 4299085"/>
              <a:gd name="connsiteX95" fmla="*/ 1231567 w 3898347"/>
              <a:gd name="connsiteY95" fmla="*/ 4219356 h 4299085"/>
              <a:gd name="connsiteX96" fmla="*/ 1216643 w 3898347"/>
              <a:gd name="connsiteY96" fmla="*/ 4229828 h 4299085"/>
              <a:gd name="connsiteX97" fmla="*/ 1214101 w 3898347"/>
              <a:gd name="connsiteY97" fmla="*/ 4231991 h 4299085"/>
              <a:gd name="connsiteX98" fmla="*/ 1203193 w 3898347"/>
              <a:gd name="connsiteY98" fmla="*/ 4232867 h 4299085"/>
              <a:gd name="connsiteX99" fmla="*/ 1201049 w 3898347"/>
              <a:gd name="connsiteY99" fmla="*/ 4242842 h 4299085"/>
              <a:gd name="connsiteX100" fmla="*/ 1185298 w 3898347"/>
              <a:gd name="connsiteY100" fmla="*/ 4251133 h 4299085"/>
              <a:gd name="connsiteX101" fmla="*/ 1164955 w 3898347"/>
              <a:gd name="connsiteY101" fmla="*/ 4250027 h 4299085"/>
              <a:gd name="connsiteX102" fmla="*/ 1067357 w 3898347"/>
              <a:gd name="connsiteY102" fmla="*/ 4233908 h 4299085"/>
              <a:gd name="connsiteX103" fmla="*/ 1009492 w 3898347"/>
              <a:gd name="connsiteY103" fmla="*/ 4230455 h 4299085"/>
              <a:gd name="connsiteX104" fmla="*/ 988345 w 3898347"/>
              <a:gd name="connsiteY104" fmla="*/ 4238880 h 4299085"/>
              <a:gd name="connsiteX105" fmla="*/ 958251 w 3898347"/>
              <a:gd name="connsiteY105" fmla="*/ 4244100 h 4299085"/>
              <a:gd name="connsiteX106" fmla="*/ 905785 w 3898347"/>
              <a:gd name="connsiteY106" fmla="*/ 4260845 h 4299085"/>
              <a:gd name="connsiteX107" fmla="*/ 834176 w 3898347"/>
              <a:gd name="connsiteY107" fmla="*/ 4270241 h 4299085"/>
              <a:gd name="connsiteX108" fmla="*/ 778474 w 3898347"/>
              <a:gd name="connsiteY108" fmla="*/ 4235526 h 4299085"/>
              <a:gd name="connsiteX109" fmla="*/ 774418 w 3898347"/>
              <a:gd name="connsiteY109" fmla="*/ 4242583 h 4299085"/>
              <a:gd name="connsiteX110" fmla="*/ 737705 w 3898347"/>
              <a:gd name="connsiteY110" fmla="*/ 4238891 h 4299085"/>
              <a:gd name="connsiteX111" fmla="*/ 605027 w 3898347"/>
              <a:gd name="connsiteY111" fmla="*/ 4175863 h 4299085"/>
              <a:gd name="connsiteX112" fmla="*/ 533391 w 3898347"/>
              <a:gd name="connsiteY112" fmla="*/ 4170035 h 4299085"/>
              <a:gd name="connsiteX113" fmla="*/ 508621 w 3898347"/>
              <a:gd name="connsiteY113" fmla="*/ 4176044 h 4299085"/>
              <a:gd name="connsiteX114" fmla="*/ 467082 w 3898347"/>
              <a:gd name="connsiteY114" fmla="*/ 4185616 h 4299085"/>
              <a:gd name="connsiteX115" fmla="*/ 437646 w 3898347"/>
              <a:gd name="connsiteY115" fmla="*/ 4212658 h 4299085"/>
              <a:gd name="connsiteX116" fmla="*/ 402271 w 3898347"/>
              <a:gd name="connsiteY116" fmla="*/ 4212774 h 4299085"/>
              <a:gd name="connsiteX117" fmla="*/ 391968 w 3898347"/>
              <a:gd name="connsiteY117" fmla="*/ 4187073 h 4299085"/>
              <a:gd name="connsiteX118" fmla="*/ 354806 w 3898347"/>
              <a:gd name="connsiteY118" fmla="*/ 4195545 h 4299085"/>
              <a:gd name="connsiteX119" fmla="*/ 298662 w 3898347"/>
              <a:gd name="connsiteY119" fmla="*/ 4211227 h 4299085"/>
              <a:gd name="connsiteX120" fmla="*/ 265740 w 3898347"/>
              <a:gd name="connsiteY120" fmla="*/ 4213623 h 4299085"/>
              <a:gd name="connsiteX121" fmla="*/ 176403 w 3898347"/>
              <a:gd name="connsiteY121" fmla="*/ 4227393 h 4299085"/>
              <a:gd name="connsiteX122" fmla="*/ 37148 w 3898347"/>
              <a:gd name="connsiteY122" fmla="*/ 4289154 h 4299085"/>
              <a:gd name="connsiteX123" fmla="*/ 5850 w 3898347"/>
              <a:gd name="connsiteY123" fmla="*/ 4296945 h 4299085"/>
              <a:gd name="connsiteX124" fmla="*/ 0 w 3898347"/>
              <a:gd name="connsiteY124" fmla="*/ 4299085 h 4299085"/>
              <a:gd name="connsiteX125" fmla="*/ 0 w 3898347"/>
              <a:gd name="connsiteY125" fmla="*/ 15850 h 4299085"/>
              <a:gd name="connsiteX126" fmla="*/ 3898347 w 3898347"/>
              <a:gd name="connsiteY126" fmla="*/ 0 h 4299085"/>
              <a:gd name="connsiteX0" fmla="*/ 3898347 w 3898347"/>
              <a:gd name="connsiteY0" fmla="*/ 0 h 4296945"/>
              <a:gd name="connsiteX1" fmla="*/ 3898347 w 3898347"/>
              <a:gd name="connsiteY1" fmla="*/ 3834445 h 4296945"/>
              <a:gd name="connsiteX2" fmla="*/ 3892314 w 3898347"/>
              <a:gd name="connsiteY2" fmla="*/ 3832951 h 4296945"/>
              <a:gd name="connsiteX3" fmla="*/ 3851953 w 3898347"/>
              <a:gd name="connsiteY3" fmla="*/ 3802983 h 4296945"/>
              <a:gd name="connsiteX4" fmla="*/ 3836418 w 3898347"/>
              <a:gd name="connsiteY4" fmla="*/ 3811513 h 4296945"/>
              <a:gd name="connsiteX5" fmla="*/ 3833758 w 3898347"/>
              <a:gd name="connsiteY5" fmla="*/ 3813341 h 4296945"/>
              <a:gd name="connsiteX6" fmla="*/ 3822673 w 3898347"/>
              <a:gd name="connsiteY6" fmla="*/ 3812913 h 4296945"/>
              <a:gd name="connsiteX7" fmla="*/ 3820104 w 3898347"/>
              <a:gd name="connsiteY7" fmla="*/ 3822466 h 4296945"/>
              <a:gd name="connsiteX8" fmla="*/ 3803816 w 3898347"/>
              <a:gd name="connsiteY8" fmla="*/ 3828757 h 4296945"/>
              <a:gd name="connsiteX9" fmla="*/ 3783259 w 3898347"/>
              <a:gd name="connsiteY9" fmla="*/ 3825276 h 4296945"/>
              <a:gd name="connsiteX10" fmla="*/ 3729936 w 3898347"/>
              <a:gd name="connsiteY10" fmla="*/ 3815386 h 4296945"/>
              <a:gd name="connsiteX11" fmla="*/ 3726018 w 3898347"/>
              <a:gd name="connsiteY11" fmla="*/ 3815100 h 4296945"/>
              <a:gd name="connsiteX12" fmla="*/ 3725413 w 3898347"/>
              <a:gd name="connsiteY12" fmla="*/ 3814615 h 4296945"/>
              <a:gd name="connsiteX13" fmla="*/ 3713801 w 3898347"/>
              <a:gd name="connsiteY13" fmla="*/ 3811018 h 4296945"/>
              <a:gd name="connsiteX14" fmla="*/ 3709087 w 3898347"/>
              <a:gd name="connsiteY14" fmla="*/ 3813195 h 4296945"/>
              <a:gd name="connsiteX15" fmla="*/ 3698038 w 3898347"/>
              <a:gd name="connsiteY15" fmla="*/ 3806182 h 4296945"/>
              <a:gd name="connsiteX16" fmla="*/ 3662227 w 3898347"/>
              <a:gd name="connsiteY16" fmla="*/ 3807761 h 4296945"/>
              <a:gd name="connsiteX17" fmla="*/ 3659872 w 3898347"/>
              <a:gd name="connsiteY17" fmla="*/ 3805524 h 4296945"/>
              <a:gd name="connsiteX18" fmla="*/ 3643454 w 3898347"/>
              <a:gd name="connsiteY18" fmla="*/ 3794831 h 4296945"/>
              <a:gd name="connsiteX19" fmla="*/ 3624789 w 3898347"/>
              <a:gd name="connsiteY19" fmla="*/ 3803185 h 4296945"/>
              <a:gd name="connsiteX20" fmla="*/ 3602327 w 3898347"/>
              <a:gd name="connsiteY20" fmla="*/ 3794616 h 4296945"/>
              <a:gd name="connsiteX21" fmla="*/ 3596645 w 3898347"/>
              <a:gd name="connsiteY21" fmla="*/ 3797108 h 4296945"/>
              <a:gd name="connsiteX22" fmla="*/ 3574144 w 3898347"/>
              <a:gd name="connsiteY22" fmla="*/ 3795108 h 4296945"/>
              <a:gd name="connsiteX23" fmla="*/ 3562310 w 3898347"/>
              <a:gd name="connsiteY23" fmla="*/ 3787534 h 4296945"/>
              <a:gd name="connsiteX24" fmla="*/ 3551635 w 3898347"/>
              <a:gd name="connsiteY24" fmla="*/ 3797705 h 4296945"/>
              <a:gd name="connsiteX25" fmla="*/ 3550175 w 3898347"/>
              <a:gd name="connsiteY25" fmla="*/ 3803199 h 4296945"/>
              <a:gd name="connsiteX26" fmla="*/ 3542668 w 3898347"/>
              <a:gd name="connsiteY26" fmla="*/ 3803283 h 4296945"/>
              <a:gd name="connsiteX27" fmla="*/ 3533033 w 3898347"/>
              <a:gd name="connsiteY27" fmla="*/ 3799071 h 4296945"/>
              <a:gd name="connsiteX28" fmla="*/ 3521726 w 3898347"/>
              <a:gd name="connsiteY28" fmla="*/ 3804691 h 4296945"/>
              <a:gd name="connsiteX29" fmla="*/ 3520080 w 3898347"/>
              <a:gd name="connsiteY29" fmla="*/ 3805210 h 4296945"/>
              <a:gd name="connsiteX30" fmla="*/ 3508491 w 3898347"/>
              <a:gd name="connsiteY30" fmla="*/ 3797398 h 4296945"/>
              <a:gd name="connsiteX31" fmla="*/ 3503787 w 3898347"/>
              <a:gd name="connsiteY31" fmla="*/ 3797787 h 4296945"/>
              <a:gd name="connsiteX32" fmla="*/ 3492165 w 3898347"/>
              <a:gd name="connsiteY32" fmla="*/ 3799887 h 4296945"/>
              <a:gd name="connsiteX33" fmla="*/ 3472233 w 3898347"/>
              <a:gd name="connsiteY33" fmla="*/ 3805682 h 4296945"/>
              <a:gd name="connsiteX34" fmla="*/ 3465921 w 3898347"/>
              <a:gd name="connsiteY34" fmla="*/ 3805814 h 4296945"/>
              <a:gd name="connsiteX35" fmla="*/ 3455541 w 3898347"/>
              <a:gd name="connsiteY35" fmla="*/ 3815505 h 4296945"/>
              <a:gd name="connsiteX36" fmla="*/ 3429027 w 3898347"/>
              <a:gd name="connsiteY36" fmla="*/ 3816906 h 4296945"/>
              <a:gd name="connsiteX37" fmla="*/ 3369507 w 3898347"/>
              <a:gd name="connsiteY37" fmla="*/ 3825563 h 4296945"/>
              <a:gd name="connsiteX38" fmla="*/ 3324491 w 3898347"/>
              <a:gd name="connsiteY38" fmla="*/ 3832006 h 4296945"/>
              <a:gd name="connsiteX39" fmla="*/ 3244235 w 3898347"/>
              <a:gd name="connsiteY39" fmla="*/ 3834376 h 4296945"/>
              <a:gd name="connsiteX40" fmla="*/ 3226507 w 3898347"/>
              <a:gd name="connsiteY40" fmla="*/ 3820131 h 4296945"/>
              <a:gd name="connsiteX41" fmla="*/ 3191688 w 3898347"/>
              <a:gd name="connsiteY41" fmla="*/ 3837359 h 4296945"/>
              <a:gd name="connsiteX42" fmla="*/ 3185553 w 3898347"/>
              <a:gd name="connsiteY42" fmla="*/ 3859030 h 4296945"/>
              <a:gd name="connsiteX43" fmla="*/ 3137926 w 3898347"/>
              <a:gd name="connsiteY43" fmla="*/ 3867782 h 4296945"/>
              <a:gd name="connsiteX44" fmla="*/ 3090188 w 3898347"/>
              <a:gd name="connsiteY44" fmla="*/ 3855036 h 4296945"/>
              <a:gd name="connsiteX45" fmla="*/ 3031422 w 3898347"/>
              <a:gd name="connsiteY45" fmla="*/ 3858298 h 4296945"/>
              <a:gd name="connsiteX46" fmla="*/ 2996288 w 3898347"/>
              <a:gd name="connsiteY46" fmla="*/ 3860020 h 4296945"/>
              <a:gd name="connsiteX47" fmla="*/ 2901661 w 3898347"/>
              <a:gd name="connsiteY47" fmla="*/ 3882243 h 4296945"/>
              <a:gd name="connsiteX48" fmla="*/ 2782141 w 3898347"/>
              <a:gd name="connsiteY48" fmla="*/ 3932983 h 4296945"/>
              <a:gd name="connsiteX49" fmla="*/ 2749597 w 3898347"/>
              <a:gd name="connsiteY49" fmla="*/ 3956746 h 4296945"/>
              <a:gd name="connsiteX50" fmla="*/ 2730493 w 3898347"/>
              <a:gd name="connsiteY50" fmla="*/ 3955236 h 4296945"/>
              <a:gd name="connsiteX51" fmla="*/ 2707507 w 3898347"/>
              <a:gd name="connsiteY51" fmla="*/ 3947771 h 4296945"/>
              <a:gd name="connsiteX52" fmla="*/ 2701937 w 3898347"/>
              <a:gd name="connsiteY52" fmla="*/ 3950565 h 4296945"/>
              <a:gd name="connsiteX53" fmla="*/ 2679435 w 3898347"/>
              <a:gd name="connsiteY53" fmla="*/ 3949768 h 4296945"/>
              <a:gd name="connsiteX54" fmla="*/ 2667352 w 3898347"/>
              <a:gd name="connsiteY54" fmla="*/ 3942821 h 4296945"/>
              <a:gd name="connsiteX55" fmla="*/ 2657096 w 3898347"/>
              <a:gd name="connsiteY55" fmla="*/ 3953571 h 4296945"/>
              <a:gd name="connsiteX56" fmla="*/ 2655161 w 3898347"/>
              <a:gd name="connsiteY56" fmla="*/ 3962216 h 4296945"/>
              <a:gd name="connsiteX57" fmla="*/ 2638604 w 3898347"/>
              <a:gd name="connsiteY57" fmla="*/ 3955936 h 4296945"/>
              <a:gd name="connsiteX58" fmla="*/ 2626185 w 3898347"/>
              <a:gd name="connsiteY58" fmla="*/ 3962937 h 4296945"/>
              <a:gd name="connsiteX59" fmla="*/ 2614077 w 3898347"/>
              <a:gd name="connsiteY59" fmla="*/ 3955576 h 4296945"/>
              <a:gd name="connsiteX60" fmla="*/ 2609403 w 3898347"/>
              <a:gd name="connsiteY60" fmla="*/ 3956215 h 4296945"/>
              <a:gd name="connsiteX61" fmla="*/ 2597896 w 3898347"/>
              <a:gd name="connsiteY61" fmla="*/ 3958939 h 4296945"/>
              <a:gd name="connsiteX62" fmla="*/ 2578251 w 3898347"/>
              <a:gd name="connsiteY62" fmla="*/ 3965812 h 4296945"/>
              <a:gd name="connsiteX63" fmla="*/ 2571961 w 3898347"/>
              <a:gd name="connsiteY63" fmla="*/ 3966278 h 4296945"/>
              <a:gd name="connsiteX64" fmla="*/ 2559399 w 3898347"/>
              <a:gd name="connsiteY64" fmla="*/ 3979193 h 4296945"/>
              <a:gd name="connsiteX65" fmla="*/ 2533560 w 3898347"/>
              <a:gd name="connsiteY65" fmla="*/ 3988160 h 4296945"/>
              <a:gd name="connsiteX66" fmla="*/ 2515299 w 3898347"/>
              <a:gd name="connsiteY66" fmla="*/ 4016867 h 4296945"/>
              <a:gd name="connsiteX67" fmla="*/ 2513423 w 3898347"/>
              <a:gd name="connsiteY67" fmla="*/ 4018759 h 4296945"/>
              <a:gd name="connsiteX68" fmla="*/ 2482991 w 3898347"/>
              <a:gd name="connsiteY68" fmla="*/ 4012935 h 4296945"/>
              <a:gd name="connsiteX69" fmla="*/ 2446940 w 3898347"/>
              <a:gd name="connsiteY69" fmla="*/ 4021172 h 4296945"/>
              <a:gd name="connsiteX70" fmla="*/ 2404883 w 3898347"/>
              <a:gd name="connsiteY70" fmla="*/ 4024808 h 4296945"/>
              <a:gd name="connsiteX71" fmla="*/ 2373894 w 3898347"/>
              <a:gd name="connsiteY71" fmla="*/ 4023827 h 4296945"/>
              <a:gd name="connsiteX72" fmla="*/ 2297080 w 3898347"/>
              <a:gd name="connsiteY72" fmla="*/ 4040841 h 4296945"/>
              <a:gd name="connsiteX73" fmla="*/ 2170615 w 3898347"/>
              <a:gd name="connsiteY73" fmla="*/ 4077196 h 4296945"/>
              <a:gd name="connsiteX74" fmla="*/ 2143580 w 3898347"/>
              <a:gd name="connsiteY74" fmla="*/ 4083102 h 4296945"/>
              <a:gd name="connsiteX75" fmla="*/ 2119893 w 3898347"/>
              <a:gd name="connsiteY75" fmla="*/ 4080874 h 4296945"/>
              <a:gd name="connsiteX76" fmla="*/ 2114008 w 3898347"/>
              <a:gd name="connsiteY76" fmla="*/ 4073996 h 4296945"/>
              <a:gd name="connsiteX77" fmla="*/ 2099067 w 3898347"/>
              <a:gd name="connsiteY77" fmla="*/ 4076068 h 4296945"/>
              <a:gd name="connsiteX78" fmla="*/ 2095000 w 3898347"/>
              <a:gd name="connsiteY78" fmla="*/ 4075096 h 4296945"/>
              <a:gd name="connsiteX79" fmla="*/ 2071767 w 3898347"/>
              <a:gd name="connsiteY79" fmla="*/ 4071044 h 4296945"/>
              <a:gd name="connsiteX80" fmla="*/ 2024486 w 3898347"/>
              <a:gd name="connsiteY80" fmla="*/ 4100276 h 4296945"/>
              <a:gd name="connsiteX81" fmla="*/ 1964411 w 3898347"/>
              <a:gd name="connsiteY81" fmla="*/ 4105069 h 4296945"/>
              <a:gd name="connsiteX82" fmla="*/ 1739945 w 3898347"/>
              <a:gd name="connsiteY82" fmla="*/ 4171795 h 4296945"/>
              <a:gd name="connsiteX83" fmla="*/ 1610556 w 3898347"/>
              <a:gd name="connsiteY83" fmla="*/ 4167701 h 4296945"/>
              <a:gd name="connsiteX84" fmla="*/ 1553623 w 3898347"/>
              <a:gd name="connsiteY84" fmla="*/ 4236045 h 4296945"/>
              <a:gd name="connsiteX85" fmla="*/ 1548640 w 3898347"/>
              <a:gd name="connsiteY85" fmla="*/ 4238297 h 4296945"/>
              <a:gd name="connsiteX86" fmla="*/ 1530136 w 3898347"/>
              <a:gd name="connsiteY86" fmla="*/ 4227121 h 4296945"/>
              <a:gd name="connsiteX87" fmla="*/ 1508787 w 3898347"/>
              <a:gd name="connsiteY87" fmla="*/ 4234213 h 4296945"/>
              <a:gd name="connsiteX88" fmla="*/ 1488914 w 3898347"/>
              <a:gd name="connsiteY88" fmla="*/ 4241772 h 4296945"/>
              <a:gd name="connsiteX89" fmla="*/ 1488999 w 3898347"/>
              <a:gd name="connsiteY89" fmla="*/ 4251186 h 4296945"/>
              <a:gd name="connsiteX90" fmla="*/ 1475364 w 3898347"/>
              <a:gd name="connsiteY90" fmla="*/ 4248364 h 4296945"/>
              <a:gd name="connsiteX91" fmla="*/ 1457275 w 3898347"/>
              <a:gd name="connsiteY91" fmla="*/ 4252863 h 4296945"/>
              <a:gd name="connsiteX92" fmla="*/ 1448085 w 3898347"/>
              <a:gd name="connsiteY92" fmla="*/ 4248391 h 4296945"/>
              <a:gd name="connsiteX93" fmla="*/ 1315306 w 3898347"/>
              <a:gd name="connsiteY93" fmla="*/ 4237004 h 4296945"/>
              <a:gd name="connsiteX94" fmla="*/ 1272434 w 3898347"/>
              <a:gd name="connsiteY94" fmla="*/ 4244958 h 4296945"/>
              <a:gd name="connsiteX95" fmla="*/ 1231567 w 3898347"/>
              <a:gd name="connsiteY95" fmla="*/ 4219356 h 4296945"/>
              <a:gd name="connsiteX96" fmla="*/ 1216643 w 3898347"/>
              <a:gd name="connsiteY96" fmla="*/ 4229828 h 4296945"/>
              <a:gd name="connsiteX97" fmla="*/ 1214101 w 3898347"/>
              <a:gd name="connsiteY97" fmla="*/ 4231991 h 4296945"/>
              <a:gd name="connsiteX98" fmla="*/ 1203193 w 3898347"/>
              <a:gd name="connsiteY98" fmla="*/ 4232867 h 4296945"/>
              <a:gd name="connsiteX99" fmla="*/ 1201049 w 3898347"/>
              <a:gd name="connsiteY99" fmla="*/ 4242842 h 4296945"/>
              <a:gd name="connsiteX100" fmla="*/ 1185298 w 3898347"/>
              <a:gd name="connsiteY100" fmla="*/ 4251133 h 4296945"/>
              <a:gd name="connsiteX101" fmla="*/ 1164955 w 3898347"/>
              <a:gd name="connsiteY101" fmla="*/ 4250027 h 4296945"/>
              <a:gd name="connsiteX102" fmla="*/ 1067357 w 3898347"/>
              <a:gd name="connsiteY102" fmla="*/ 4233908 h 4296945"/>
              <a:gd name="connsiteX103" fmla="*/ 1009492 w 3898347"/>
              <a:gd name="connsiteY103" fmla="*/ 4230455 h 4296945"/>
              <a:gd name="connsiteX104" fmla="*/ 988345 w 3898347"/>
              <a:gd name="connsiteY104" fmla="*/ 4238880 h 4296945"/>
              <a:gd name="connsiteX105" fmla="*/ 958251 w 3898347"/>
              <a:gd name="connsiteY105" fmla="*/ 4244100 h 4296945"/>
              <a:gd name="connsiteX106" fmla="*/ 905785 w 3898347"/>
              <a:gd name="connsiteY106" fmla="*/ 4260845 h 4296945"/>
              <a:gd name="connsiteX107" fmla="*/ 834176 w 3898347"/>
              <a:gd name="connsiteY107" fmla="*/ 4270241 h 4296945"/>
              <a:gd name="connsiteX108" fmla="*/ 778474 w 3898347"/>
              <a:gd name="connsiteY108" fmla="*/ 4235526 h 4296945"/>
              <a:gd name="connsiteX109" fmla="*/ 774418 w 3898347"/>
              <a:gd name="connsiteY109" fmla="*/ 4242583 h 4296945"/>
              <a:gd name="connsiteX110" fmla="*/ 737705 w 3898347"/>
              <a:gd name="connsiteY110" fmla="*/ 4238891 h 4296945"/>
              <a:gd name="connsiteX111" fmla="*/ 605027 w 3898347"/>
              <a:gd name="connsiteY111" fmla="*/ 4175863 h 4296945"/>
              <a:gd name="connsiteX112" fmla="*/ 533391 w 3898347"/>
              <a:gd name="connsiteY112" fmla="*/ 4170035 h 4296945"/>
              <a:gd name="connsiteX113" fmla="*/ 508621 w 3898347"/>
              <a:gd name="connsiteY113" fmla="*/ 4176044 h 4296945"/>
              <a:gd name="connsiteX114" fmla="*/ 467082 w 3898347"/>
              <a:gd name="connsiteY114" fmla="*/ 4185616 h 4296945"/>
              <a:gd name="connsiteX115" fmla="*/ 437646 w 3898347"/>
              <a:gd name="connsiteY115" fmla="*/ 4212658 h 4296945"/>
              <a:gd name="connsiteX116" fmla="*/ 402271 w 3898347"/>
              <a:gd name="connsiteY116" fmla="*/ 4212774 h 4296945"/>
              <a:gd name="connsiteX117" fmla="*/ 391968 w 3898347"/>
              <a:gd name="connsiteY117" fmla="*/ 4187073 h 4296945"/>
              <a:gd name="connsiteX118" fmla="*/ 354806 w 3898347"/>
              <a:gd name="connsiteY118" fmla="*/ 4195545 h 4296945"/>
              <a:gd name="connsiteX119" fmla="*/ 298662 w 3898347"/>
              <a:gd name="connsiteY119" fmla="*/ 4211227 h 4296945"/>
              <a:gd name="connsiteX120" fmla="*/ 265740 w 3898347"/>
              <a:gd name="connsiteY120" fmla="*/ 4213623 h 4296945"/>
              <a:gd name="connsiteX121" fmla="*/ 176403 w 3898347"/>
              <a:gd name="connsiteY121" fmla="*/ 4227393 h 4296945"/>
              <a:gd name="connsiteX122" fmla="*/ 37148 w 3898347"/>
              <a:gd name="connsiteY122" fmla="*/ 4289154 h 4296945"/>
              <a:gd name="connsiteX123" fmla="*/ 5850 w 3898347"/>
              <a:gd name="connsiteY123" fmla="*/ 4296945 h 4296945"/>
              <a:gd name="connsiteX124" fmla="*/ 0 w 3898347"/>
              <a:gd name="connsiteY124" fmla="*/ 4221939 h 4296945"/>
              <a:gd name="connsiteX125" fmla="*/ 0 w 3898347"/>
              <a:gd name="connsiteY125" fmla="*/ 15850 h 4296945"/>
              <a:gd name="connsiteX126" fmla="*/ 3898347 w 3898347"/>
              <a:gd name="connsiteY126" fmla="*/ 0 h 4296945"/>
              <a:gd name="connsiteX0" fmla="*/ 3898347 w 3898347"/>
              <a:gd name="connsiteY0" fmla="*/ 0 h 4296945"/>
              <a:gd name="connsiteX1" fmla="*/ 3898347 w 3898347"/>
              <a:gd name="connsiteY1" fmla="*/ 3834445 h 4296945"/>
              <a:gd name="connsiteX2" fmla="*/ 3892314 w 3898347"/>
              <a:gd name="connsiteY2" fmla="*/ 3832951 h 4296945"/>
              <a:gd name="connsiteX3" fmla="*/ 3851953 w 3898347"/>
              <a:gd name="connsiteY3" fmla="*/ 3802983 h 4296945"/>
              <a:gd name="connsiteX4" fmla="*/ 3836418 w 3898347"/>
              <a:gd name="connsiteY4" fmla="*/ 3811513 h 4296945"/>
              <a:gd name="connsiteX5" fmla="*/ 3833758 w 3898347"/>
              <a:gd name="connsiteY5" fmla="*/ 3813341 h 4296945"/>
              <a:gd name="connsiteX6" fmla="*/ 3822673 w 3898347"/>
              <a:gd name="connsiteY6" fmla="*/ 3812913 h 4296945"/>
              <a:gd name="connsiteX7" fmla="*/ 3820104 w 3898347"/>
              <a:gd name="connsiteY7" fmla="*/ 3822466 h 4296945"/>
              <a:gd name="connsiteX8" fmla="*/ 3803816 w 3898347"/>
              <a:gd name="connsiteY8" fmla="*/ 3828757 h 4296945"/>
              <a:gd name="connsiteX9" fmla="*/ 3783259 w 3898347"/>
              <a:gd name="connsiteY9" fmla="*/ 3825276 h 4296945"/>
              <a:gd name="connsiteX10" fmla="*/ 3729936 w 3898347"/>
              <a:gd name="connsiteY10" fmla="*/ 3815386 h 4296945"/>
              <a:gd name="connsiteX11" fmla="*/ 3726018 w 3898347"/>
              <a:gd name="connsiteY11" fmla="*/ 3815100 h 4296945"/>
              <a:gd name="connsiteX12" fmla="*/ 3725413 w 3898347"/>
              <a:gd name="connsiteY12" fmla="*/ 3814615 h 4296945"/>
              <a:gd name="connsiteX13" fmla="*/ 3713801 w 3898347"/>
              <a:gd name="connsiteY13" fmla="*/ 3811018 h 4296945"/>
              <a:gd name="connsiteX14" fmla="*/ 3709087 w 3898347"/>
              <a:gd name="connsiteY14" fmla="*/ 3813195 h 4296945"/>
              <a:gd name="connsiteX15" fmla="*/ 3698038 w 3898347"/>
              <a:gd name="connsiteY15" fmla="*/ 3806182 h 4296945"/>
              <a:gd name="connsiteX16" fmla="*/ 3662227 w 3898347"/>
              <a:gd name="connsiteY16" fmla="*/ 3807761 h 4296945"/>
              <a:gd name="connsiteX17" fmla="*/ 3659872 w 3898347"/>
              <a:gd name="connsiteY17" fmla="*/ 3805524 h 4296945"/>
              <a:gd name="connsiteX18" fmla="*/ 3643454 w 3898347"/>
              <a:gd name="connsiteY18" fmla="*/ 3794831 h 4296945"/>
              <a:gd name="connsiteX19" fmla="*/ 3624789 w 3898347"/>
              <a:gd name="connsiteY19" fmla="*/ 3803185 h 4296945"/>
              <a:gd name="connsiteX20" fmla="*/ 3602327 w 3898347"/>
              <a:gd name="connsiteY20" fmla="*/ 3794616 h 4296945"/>
              <a:gd name="connsiteX21" fmla="*/ 3596645 w 3898347"/>
              <a:gd name="connsiteY21" fmla="*/ 3797108 h 4296945"/>
              <a:gd name="connsiteX22" fmla="*/ 3574144 w 3898347"/>
              <a:gd name="connsiteY22" fmla="*/ 3795108 h 4296945"/>
              <a:gd name="connsiteX23" fmla="*/ 3562310 w 3898347"/>
              <a:gd name="connsiteY23" fmla="*/ 3787534 h 4296945"/>
              <a:gd name="connsiteX24" fmla="*/ 3551635 w 3898347"/>
              <a:gd name="connsiteY24" fmla="*/ 3797705 h 4296945"/>
              <a:gd name="connsiteX25" fmla="*/ 3550175 w 3898347"/>
              <a:gd name="connsiteY25" fmla="*/ 3803199 h 4296945"/>
              <a:gd name="connsiteX26" fmla="*/ 3542668 w 3898347"/>
              <a:gd name="connsiteY26" fmla="*/ 3803283 h 4296945"/>
              <a:gd name="connsiteX27" fmla="*/ 3533033 w 3898347"/>
              <a:gd name="connsiteY27" fmla="*/ 3799071 h 4296945"/>
              <a:gd name="connsiteX28" fmla="*/ 3521726 w 3898347"/>
              <a:gd name="connsiteY28" fmla="*/ 3804691 h 4296945"/>
              <a:gd name="connsiteX29" fmla="*/ 3520080 w 3898347"/>
              <a:gd name="connsiteY29" fmla="*/ 3805210 h 4296945"/>
              <a:gd name="connsiteX30" fmla="*/ 3508491 w 3898347"/>
              <a:gd name="connsiteY30" fmla="*/ 3797398 h 4296945"/>
              <a:gd name="connsiteX31" fmla="*/ 3503787 w 3898347"/>
              <a:gd name="connsiteY31" fmla="*/ 3797787 h 4296945"/>
              <a:gd name="connsiteX32" fmla="*/ 3492165 w 3898347"/>
              <a:gd name="connsiteY32" fmla="*/ 3799887 h 4296945"/>
              <a:gd name="connsiteX33" fmla="*/ 3472233 w 3898347"/>
              <a:gd name="connsiteY33" fmla="*/ 3805682 h 4296945"/>
              <a:gd name="connsiteX34" fmla="*/ 3465921 w 3898347"/>
              <a:gd name="connsiteY34" fmla="*/ 3805814 h 4296945"/>
              <a:gd name="connsiteX35" fmla="*/ 3455541 w 3898347"/>
              <a:gd name="connsiteY35" fmla="*/ 3815505 h 4296945"/>
              <a:gd name="connsiteX36" fmla="*/ 3429027 w 3898347"/>
              <a:gd name="connsiteY36" fmla="*/ 3816906 h 4296945"/>
              <a:gd name="connsiteX37" fmla="*/ 3369507 w 3898347"/>
              <a:gd name="connsiteY37" fmla="*/ 3825563 h 4296945"/>
              <a:gd name="connsiteX38" fmla="*/ 3324491 w 3898347"/>
              <a:gd name="connsiteY38" fmla="*/ 3832006 h 4296945"/>
              <a:gd name="connsiteX39" fmla="*/ 3244235 w 3898347"/>
              <a:gd name="connsiteY39" fmla="*/ 3834376 h 4296945"/>
              <a:gd name="connsiteX40" fmla="*/ 3226507 w 3898347"/>
              <a:gd name="connsiteY40" fmla="*/ 3820131 h 4296945"/>
              <a:gd name="connsiteX41" fmla="*/ 3191688 w 3898347"/>
              <a:gd name="connsiteY41" fmla="*/ 3837359 h 4296945"/>
              <a:gd name="connsiteX42" fmla="*/ 3185553 w 3898347"/>
              <a:gd name="connsiteY42" fmla="*/ 3859030 h 4296945"/>
              <a:gd name="connsiteX43" fmla="*/ 3137926 w 3898347"/>
              <a:gd name="connsiteY43" fmla="*/ 3867782 h 4296945"/>
              <a:gd name="connsiteX44" fmla="*/ 3090188 w 3898347"/>
              <a:gd name="connsiteY44" fmla="*/ 3855036 h 4296945"/>
              <a:gd name="connsiteX45" fmla="*/ 3031422 w 3898347"/>
              <a:gd name="connsiteY45" fmla="*/ 3858298 h 4296945"/>
              <a:gd name="connsiteX46" fmla="*/ 2996288 w 3898347"/>
              <a:gd name="connsiteY46" fmla="*/ 3860020 h 4296945"/>
              <a:gd name="connsiteX47" fmla="*/ 2901661 w 3898347"/>
              <a:gd name="connsiteY47" fmla="*/ 3882243 h 4296945"/>
              <a:gd name="connsiteX48" fmla="*/ 2782141 w 3898347"/>
              <a:gd name="connsiteY48" fmla="*/ 3932983 h 4296945"/>
              <a:gd name="connsiteX49" fmla="*/ 2749597 w 3898347"/>
              <a:gd name="connsiteY49" fmla="*/ 3956746 h 4296945"/>
              <a:gd name="connsiteX50" fmla="*/ 2730493 w 3898347"/>
              <a:gd name="connsiteY50" fmla="*/ 3955236 h 4296945"/>
              <a:gd name="connsiteX51" fmla="*/ 2707507 w 3898347"/>
              <a:gd name="connsiteY51" fmla="*/ 3947771 h 4296945"/>
              <a:gd name="connsiteX52" fmla="*/ 2701937 w 3898347"/>
              <a:gd name="connsiteY52" fmla="*/ 3950565 h 4296945"/>
              <a:gd name="connsiteX53" fmla="*/ 2679435 w 3898347"/>
              <a:gd name="connsiteY53" fmla="*/ 3949768 h 4296945"/>
              <a:gd name="connsiteX54" fmla="*/ 2667352 w 3898347"/>
              <a:gd name="connsiteY54" fmla="*/ 3942821 h 4296945"/>
              <a:gd name="connsiteX55" fmla="*/ 2657096 w 3898347"/>
              <a:gd name="connsiteY55" fmla="*/ 3953571 h 4296945"/>
              <a:gd name="connsiteX56" fmla="*/ 2655161 w 3898347"/>
              <a:gd name="connsiteY56" fmla="*/ 3962216 h 4296945"/>
              <a:gd name="connsiteX57" fmla="*/ 2638604 w 3898347"/>
              <a:gd name="connsiteY57" fmla="*/ 3955936 h 4296945"/>
              <a:gd name="connsiteX58" fmla="*/ 2626185 w 3898347"/>
              <a:gd name="connsiteY58" fmla="*/ 3962937 h 4296945"/>
              <a:gd name="connsiteX59" fmla="*/ 2614077 w 3898347"/>
              <a:gd name="connsiteY59" fmla="*/ 3955576 h 4296945"/>
              <a:gd name="connsiteX60" fmla="*/ 2609403 w 3898347"/>
              <a:gd name="connsiteY60" fmla="*/ 3956215 h 4296945"/>
              <a:gd name="connsiteX61" fmla="*/ 2597896 w 3898347"/>
              <a:gd name="connsiteY61" fmla="*/ 3958939 h 4296945"/>
              <a:gd name="connsiteX62" fmla="*/ 2578251 w 3898347"/>
              <a:gd name="connsiteY62" fmla="*/ 3965812 h 4296945"/>
              <a:gd name="connsiteX63" fmla="*/ 2571961 w 3898347"/>
              <a:gd name="connsiteY63" fmla="*/ 3966278 h 4296945"/>
              <a:gd name="connsiteX64" fmla="*/ 2559399 w 3898347"/>
              <a:gd name="connsiteY64" fmla="*/ 3979193 h 4296945"/>
              <a:gd name="connsiteX65" fmla="*/ 2533560 w 3898347"/>
              <a:gd name="connsiteY65" fmla="*/ 3988160 h 4296945"/>
              <a:gd name="connsiteX66" fmla="*/ 2515299 w 3898347"/>
              <a:gd name="connsiteY66" fmla="*/ 4016867 h 4296945"/>
              <a:gd name="connsiteX67" fmla="*/ 2513423 w 3898347"/>
              <a:gd name="connsiteY67" fmla="*/ 4018759 h 4296945"/>
              <a:gd name="connsiteX68" fmla="*/ 2482991 w 3898347"/>
              <a:gd name="connsiteY68" fmla="*/ 4012935 h 4296945"/>
              <a:gd name="connsiteX69" fmla="*/ 2446940 w 3898347"/>
              <a:gd name="connsiteY69" fmla="*/ 4021172 h 4296945"/>
              <a:gd name="connsiteX70" fmla="*/ 2404883 w 3898347"/>
              <a:gd name="connsiteY70" fmla="*/ 4024808 h 4296945"/>
              <a:gd name="connsiteX71" fmla="*/ 2373894 w 3898347"/>
              <a:gd name="connsiteY71" fmla="*/ 4023827 h 4296945"/>
              <a:gd name="connsiteX72" fmla="*/ 2297080 w 3898347"/>
              <a:gd name="connsiteY72" fmla="*/ 4040841 h 4296945"/>
              <a:gd name="connsiteX73" fmla="*/ 2170615 w 3898347"/>
              <a:gd name="connsiteY73" fmla="*/ 4077196 h 4296945"/>
              <a:gd name="connsiteX74" fmla="*/ 2143580 w 3898347"/>
              <a:gd name="connsiteY74" fmla="*/ 4083102 h 4296945"/>
              <a:gd name="connsiteX75" fmla="*/ 2119893 w 3898347"/>
              <a:gd name="connsiteY75" fmla="*/ 4080874 h 4296945"/>
              <a:gd name="connsiteX76" fmla="*/ 2114008 w 3898347"/>
              <a:gd name="connsiteY76" fmla="*/ 4073996 h 4296945"/>
              <a:gd name="connsiteX77" fmla="*/ 2099067 w 3898347"/>
              <a:gd name="connsiteY77" fmla="*/ 4076068 h 4296945"/>
              <a:gd name="connsiteX78" fmla="*/ 2095000 w 3898347"/>
              <a:gd name="connsiteY78" fmla="*/ 4075096 h 4296945"/>
              <a:gd name="connsiteX79" fmla="*/ 2071767 w 3898347"/>
              <a:gd name="connsiteY79" fmla="*/ 4071044 h 4296945"/>
              <a:gd name="connsiteX80" fmla="*/ 2024486 w 3898347"/>
              <a:gd name="connsiteY80" fmla="*/ 4100276 h 4296945"/>
              <a:gd name="connsiteX81" fmla="*/ 1964411 w 3898347"/>
              <a:gd name="connsiteY81" fmla="*/ 4105069 h 4296945"/>
              <a:gd name="connsiteX82" fmla="*/ 1739945 w 3898347"/>
              <a:gd name="connsiteY82" fmla="*/ 4171795 h 4296945"/>
              <a:gd name="connsiteX83" fmla="*/ 1610556 w 3898347"/>
              <a:gd name="connsiteY83" fmla="*/ 4167701 h 4296945"/>
              <a:gd name="connsiteX84" fmla="*/ 1553623 w 3898347"/>
              <a:gd name="connsiteY84" fmla="*/ 4236045 h 4296945"/>
              <a:gd name="connsiteX85" fmla="*/ 1548640 w 3898347"/>
              <a:gd name="connsiteY85" fmla="*/ 4238297 h 4296945"/>
              <a:gd name="connsiteX86" fmla="*/ 1530136 w 3898347"/>
              <a:gd name="connsiteY86" fmla="*/ 4227121 h 4296945"/>
              <a:gd name="connsiteX87" fmla="*/ 1508787 w 3898347"/>
              <a:gd name="connsiteY87" fmla="*/ 4234213 h 4296945"/>
              <a:gd name="connsiteX88" fmla="*/ 1488914 w 3898347"/>
              <a:gd name="connsiteY88" fmla="*/ 4241772 h 4296945"/>
              <a:gd name="connsiteX89" fmla="*/ 1488999 w 3898347"/>
              <a:gd name="connsiteY89" fmla="*/ 4251186 h 4296945"/>
              <a:gd name="connsiteX90" fmla="*/ 1475364 w 3898347"/>
              <a:gd name="connsiteY90" fmla="*/ 4248364 h 4296945"/>
              <a:gd name="connsiteX91" fmla="*/ 1457275 w 3898347"/>
              <a:gd name="connsiteY91" fmla="*/ 4252863 h 4296945"/>
              <a:gd name="connsiteX92" fmla="*/ 1448085 w 3898347"/>
              <a:gd name="connsiteY92" fmla="*/ 4248391 h 4296945"/>
              <a:gd name="connsiteX93" fmla="*/ 1315306 w 3898347"/>
              <a:gd name="connsiteY93" fmla="*/ 4237004 h 4296945"/>
              <a:gd name="connsiteX94" fmla="*/ 1272434 w 3898347"/>
              <a:gd name="connsiteY94" fmla="*/ 4244958 h 4296945"/>
              <a:gd name="connsiteX95" fmla="*/ 1231567 w 3898347"/>
              <a:gd name="connsiteY95" fmla="*/ 4219356 h 4296945"/>
              <a:gd name="connsiteX96" fmla="*/ 1216643 w 3898347"/>
              <a:gd name="connsiteY96" fmla="*/ 4229828 h 4296945"/>
              <a:gd name="connsiteX97" fmla="*/ 1214101 w 3898347"/>
              <a:gd name="connsiteY97" fmla="*/ 4231991 h 4296945"/>
              <a:gd name="connsiteX98" fmla="*/ 1203193 w 3898347"/>
              <a:gd name="connsiteY98" fmla="*/ 4232867 h 4296945"/>
              <a:gd name="connsiteX99" fmla="*/ 1201049 w 3898347"/>
              <a:gd name="connsiteY99" fmla="*/ 4242842 h 4296945"/>
              <a:gd name="connsiteX100" fmla="*/ 1185298 w 3898347"/>
              <a:gd name="connsiteY100" fmla="*/ 4251133 h 4296945"/>
              <a:gd name="connsiteX101" fmla="*/ 1164955 w 3898347"/>
              <a:gd name="connsiteY101" fmla="*/ 4250027 h 4296945"/>
              <a:gd name="connsiteX102" fmla="*/ 1067357 w 3898347"/>
              <a:gd name="connsiteY102" fmla="*/ 4233908 h 4296945"/>
              <a:gd name="connsiteX103" fmla="*/ 1009492 w 3898347"/>
              <a:gd name="connsiteY103" fmla="*/ 4230455 h 4296945"/>
              <a:gd name="connsiteX104" fmla="*/ 988345 w 3898347"/>
              <a:gd name="connsiteY104" fmla="*/ 4238880 h 4296945"/>
              <a:gd name="connsiteX105" fmla="*/ 958251 w 3898347"/>
              <a:gd name="connsiteY105" fmla="*/ 4244100 h 4296945"/>
              <a:gd name="connsiteX106" fmla="*/ 905785 w 3898347"/>
              <a:gd name="connsiteY106" fmla="*/ 4260845 h 4296945"/>
              <a:gd name="connsiteX107" fmla="*/ 834176 w 3898347"/>
              <a:gd name="connsiteY107" fmla="*/ 4270241 h 4296945"/>
              <a:gd name="connsiteX108" fmla="*/ 778474 w 3898347"/>
              <a:gd name="connsiteY108" fmla="*/ 4235526 h 4296945"/>
              <a:gd name="connsiteX109" fmla="*/ 774418 w 3898347"/>
              <a:gd name="connsiteY109" fmla="*/ 4242583 h 4296945"/>
              <a:gd name="connsiteX110" fmla="*/ 737705 w 3898347"/>
              <a:gd name="connsiteY110" fmla="*/ 4238891 h 4296945"/>
              <a:gd name="connsiteX111" fmla="*/ 605027 w 3898347"/>
              <a:gd name="connsiteY111" fmla="*/ 4175863 h 4296945"/>
              <a:gd name="connsiteX112" fmla="*/ 533391 w 3898347"/>
              <a:gd name="connsiteY112" fmla="*/ 4170035 h 4296945"/>
              <a:gd name="connsiteX113" fmla="*/ 508621 w 3898347"/>
              <a:gd name="connsiteY113" fmla="*/ 4176044 h 4296945"/>
              <a:gd name="connsiteX114" fmla="*/ 467082 w 3898347"/>
              <a:gd name="connsiteY114" fmla="*/ 4185616 h 4296945"/>
              <a:gd name="connsiteX115" fmla="*/ 437646 w 3898347"/>
              <a:gd name="connsiteY115" fmla="*/ 4212658 h 4296945"/>
              <a:gd name="connsiteX116" fmla="*/ 402271 w 3898347"/>
              <a:gd name="connsiteY116" fmla="*/ 4212774 h 4296945"/>
              <a:gd name="connsiteX117" fmla="*/ 391968 w 3898347"/>
              <a:gd name="connsiteY117" fmla="*/ 4187073 h 4296945"/>
              <a:gd name="connsiteX118" fmla="*/ 354806 w 3898347"/>
              <a:gd name="connsiteY118" fmla="*/ 4195545 h 4296945"/>
              <a:gd name="connsiteX119" fmla="*/ 298662 w 3898347"/>
              <a:gd name="connsiteY119" fmla="*/ 4211227 h 4296945"/>
              <a:gd name="connsiteX120" fmla="*/ 265740 w 3898347"/>
              <a:gd name="connsiteY120" fmla="*/ 4213623 h 4296945"/>
              <a:gd name="connsiteX121" fmla="*/ 176403 w 3898347"/>
              <a:gd name="connsiteY121" fmla="*/ 4227393 h 4296945"/>
              <a:gd name="connsiteX122" fmla="*/ 82528 w 3898347"/>
              <a:gd name="connsiteY122" fmla="*/ 4275540 h 4296945"/>
              <a:gd name="connsiteX123" fmla="*/ 5850 w 3898347"/>
              <a:gd name="connsiteY123" fmla="*/ 4296945 h 4296945"/>
              <a:gd name="connsiteX124" fmla="*/ 0 w 3898347"/>
              <a:gd name="connsiteY124" fmla="*/ 4221939 h 4296945"/>
              <a:gd name="connsiteX125" fmla="*/ 0 w 3898347"/>
              <a:gd name="connsiteY125" fmla="*/ 15850 h 4296945"/>
              <a:gd name="connsiteX126" fmla="*/ 3898347 w 3898347"/>
              <a:gd name="connsiteY126" fmla="*/ 0 h 4296945"/>
              <a:gd name="connsiteX0" fmla="*/ 3898347 w 3898347"/>
              <a:gd name="connsiteY0" fmla="*/ 0 h 4275540"/>
              <a:gd name="connsiteX1" fmla="*/ 3898347 w 3898347"/>
              <a:gd name="connsiteY1" fmla="*/ 3834445 h 4275540"/>
              <a:gd name="connsiteX2" fmla="*/ 3892314 w 3898347"/>
              <a:gd name="connsiteY2" fmla="*/ 3832951 h 4275540"/>
              <a:gd name="connsiteX3" fmla="*/ 3851953 w 3898347"/>
              <a:gd name="connsiteY3" fmla="*/ 3802983 h 4275540"/>
              <a:gd name="connsiteX4" fmla="*/ 3836418 w 3898347"/>
              <a:gd name="connsiteY4" fmla="*/ 3811513 h 4275540"/>
              <a:gd name="connsiteX5" fmla="*/ 3833758 w 3898347"/>
              <a:gd name="connsiteY5" fmla="*/ 3813341 h 4275540"/>
              <a:gd name="connsiteX6" fmla="*/ 3822673 w 3898347"/>
              <a:gd name="connsiteY6" fmla="*/ 3812913 h 4275540"/>
              <a:gd name="connsiteX7" fmla="*/ 3820104 w 3898347"/>
              <a:gd name="connsiteY7" fmla="*/ 3822466 h 4275540"/>
              <a:gd name="connsiteX8" fmla="*/ 3803816 w 3898347"/>
              <a:gd name="connsiteY8" fmla="*/ 3828757 h 4275540"/>
              <a:gd name="connsiteX9" fmla="*/ 3783259 w 3898347"/>
              <a:gd name="connsiteY9" fmla="*/ 3825276 h 4275540"/>
              <a:gd name="connsiteX10" fmla="*/ 3729936 w 3898347"/>
              <a:gd name="connsiteY10" fmla="*/ 3815386 h 4275540"/>
              <a:gd name="connsiteX11" fmla="*/ 3726018 w 3898347"/>
              <a:gd name="connsiteY11" fmla="*/ 3815100 h 4275540"/>
              <a:gd name="connsiteX12" fmla="*/ 3725413 w 3898347"/>
              <a:gd name="connsiteY12" fmla="*/ 3814615 h 4275540"/>
              <a:gd name="connsiteX13" fmla="*/ 3713801 w 3898347"/>
              <a:gd name="connsiteY13" fmla="*/ 3811018 h 4275540"/>
              <a:gd name="connsiteX14" fmla="*/ 3709087 w 3898347"/>
              <a:gd name="connsiteY14" fmla="*/ 3813195 h 4275540"/>
              <a:gd name="connsiteX15" fmla="*/ 3698038 w 3898347"/>
              <a:gd name="connsiteY15" fmla="*/ 3806182 h 4275540"/>
              <a:gd name="connsiteX16" fmla="*/ 3662227 w 3898347"/>
              <a:gd name="connsiteY16" fmla="*/ 3807761 h 4275540"/>
              <a:gd name="connsiteX17" fmla="*/ 3659872 w 3898347"/>
              <a:gd name="connsiteY17" fmla="*/ 3805524 h 4275540"/>
              <a:gd name="connsiteX18" fmla="*/ 3643454 w 3898347"/>
              <a:gd name="connsiteY18" fmla="*/ 3794831 h 4275540"/>
              <a:gd name="connsiteX19" fmla="*/ 3624789 w 3898347"/>
              <a:gd name="connsiteY19" fmla="*/ 3803185 h 4275540"/>
              <a:gd name="connsiteX20" fmla="*/ 3602327 w 3898347"/>
              <a:gd name="connsiteY20" fmla="*/ 3794616 h 4275540"/>
              <a:gd name="connsiteX21" fmla="*/ 3596645 w 3898347"/>
              <a:gd name="connsiteY21" fmla="*/ 3797108 h 4275540"/>
              <a:gd name="connsiteX22" fmla="*/ 3574144 w 3898347"/>
              <a:gd name="connsiteY22" fmla="*/ 3795108 h 4275540"/>
              <a:gd name="connsiteX23" fmla="*/ 3562310 w 3898347"/>
              <a:gd name="connsiteY23" fmla="*/ 3787534 h 4275540"/>
              <a:gd name="connsiteX24" fmla="*/ 3551635 w 3898347"/>
              <a:gd name="connsiteY24" fmla="*/ 3797705 h 4275540"/>
              <a:gd name="connsiteX25" fmla="*/ 3550175 w 3898347"/>
              <a:gd name="connsiteY25" fmla="*/ 3803199 h 4275540"/>
              <a:gd name="connsiteX26" fmla="*/ 3542668 w 3898347"/>
              <a:gd name="connsiteY26" fmla="*/ 3803283 h 4275540"/>
              <a:gd name="connsiteX27" fmla="*/ 3533033 w 3898347"/>
              <a:gd name="connsiteY27" fmla="*/ 3799071 h 4275540"/>
              <a:gd name="connsiteX28" fmla="*/ 3521726 w 3898347"/>
              <a:gd name="connsiteY28" fmla="*/ 3804691 h 4275540"/>
              <a:gd name="connsiteX29" fmla="*/ 3520080 w 3898347"/>
              <a:gd name="connsiteY29" fmla="*/ 3805210 h 4275540"/>
              <a:gd name="connsiteX30" fmla="*/ 3508491 w 3898347"/>
              <a:gd name="connsiteY30" fmla="*/ 3797398 h 4275540"/>
              <a:gd name="connsiteX31" fmla="*/ 3503787 w 3898347"/>
              <a:gd name="connsiteY31" fmla="*/ 3797787 h 4275540"/>
              <a:gd name="connsiteX32" fmla="*/ 3492165 w 3898347"/>
              <a:gd name="connsiteY32" fmla="*/ 3799887 h 4275540"/>
              <a:gd name="connsiteX33" fmla="*/ 3472233 w 3898347"/>
              <a:gd name="connsiteY33" fmla="*/ 3805682 h 4275540"/>
              <a:gd name="connsiteX34" fmla="*/ 3465921 w 3898347"/>
              <a:gd name="connsiteY34" fmla="*/ 3805814 h 4275540"/>
              <a:gd name="connsiteX35" fmla="*/ 3455541 w 3898347"/>
              <a:gd name="connsiteY35" fmla="*/ 3815505 h 4275540"/>
              <a:gd name="connsiteX36" fmla="*/ 3429027 w 3898347"/>
              <a:gd name="connsiteY36" fmla="*/ 3816906 h 4275540"/>
              <a:gd name="connsiteX37" fmla="*/ 3369507 w 3898347"/>
              <a:gd name="connsiteY37" fmla="*/ 3825563 h 4275540"/>
              <a:gd name="connsiteX38" fmla="*/ 3324491 w 3898347"/>
              <a:gd name="connsiteY38" fmla="*/ 3832006 h 4275540"/>
              <a:gd name="connsiteX39" fmla="*/ 3244235 w 3898347"/>
              <a:gd name="connsiteY39" fmla="*/ 3834376 h 4275540"/>
              <a:gd name="connsiteX40" fmla="*/ 3226507 w 3898347"/>
              <a:gd name="connsiteY40" fmla="*/ 3820131 h 4275540"/>
              <a:gd name="connsiteX41" fmla="*/ 3191688 w 3898347"/>
              <a:gd name="connsiteY41" fmla="*/ 3837359 h 4275540"/>
              <a:gd name="connsiteX42" fmla="*/ 3185553 w 3898347"/>
              <a:gd name="connsiteY42" fmla="*/ 3859030 h 4275540"/>
              <a:gd name="connsiteX43" fmla="*/ 3137926 w 3898347"/>
              <a:gd name="connsiteY43" fmla="*/ 3867782 h 4275540"/>
              <a:gd name="connsiteX44" fmla="*/ 3090188 w 3898347"/>
              <a:gd name="connsiteY44" fmla="*/ 3855036 h 4275540"/>
              <a:gd name="connsiteX45" fmla="*/ 3031422 w 3898347"/>
              <a:gd name="connsiteY45" fmla="*/ 3858298 h 4275540"/>
              <a:gd name="connsiteX46" fmla="*/ 2996288 w 3898347"/>
              <a:gd name="connsiteY46" fmla="*/ 3860020 h 4275540"/>
              <a:gd name="connsiteX47" fmla="*/ 2901661 w 3898347"/>
              <a:gd name="connsiteY47" fmla="*/ 3882243 h 4275540"/>
              <a:gd name="connsiteX48" fmla="*/ 2782141 w 3898347"/>
              <a:gd name="connsiteY48" fmla="*/ 3932983 h 4275540"/>
              <a:gd name="connsiteX49" fmla="*/ 2749597 w 3898347"/>
              <a:gd name="connsiteY49" fmla="*/ 3956746 h 4275540"/>
              <a:gd name="connsiteX50" fmla="*/ 2730493 w 3898347"/>
              <a:gd name="connsiteY50" fmla="*/ 3955236 h 4275540"/>
              <a:gd name="connsiteX51" fmla="*/ 2707507 w 3898347"/>
              <a:gd name="connsiteY51" fmla="*/ 3947771 h 4275540"/>
              <a:gd name="connsiteX52" fmla="*/ 2701937 w 3898347"/>
              <a:gd name="connsiteY52" fmla="*/ 3950565 h 4275540"/>
              <a:gd name="connsiteX53" fmla="*/ 2679435 w 3898347"/>
              <a:gd name="connsiteY53" fmla="*/ 3949768 h 4275540"/>
              <a:gd name="connsiteX54" fmla="*/ 2667352 w 3898347"/>
              <a:gd name="connsiteY54" fmla="*/ 3942821 h 4275540"/>
              <a:gd name="connsiteX55" fmla="*/ 2657096 w 3898347"/>
              <a:gd name="connsiteY55" fmla="*/ 3953571 h 4275540"/>
              <a:gd name="connsiteX56" fmla="*/ 2655161 w 3898347"/>
              <a:gd name="connsiteY56" fmla="*/ 3962216 h 4275540"/>
              <a:gd name="connsiteX57" fmla="*/ 2638604 w 3898347"/>
              <a:gd name="connsiteY57" fmla="*/ 3955936 h 4275540"/>
              <a:gd name="connsiteX58" fmla="*/ 2626185 w 3898347"/>
              <a:gd name="connsiteY58" fmla="*/ 3962937 h 4275540"/>
              <a:gd name="connsiteX59" fmla="*/ 2614077 w 3898347"/>
              <a:gd name="connsiteY59" fmla="*/ 3955576 h 4275540"/>
              <a:gd name="connsiteX60" fmla="*/ 2609403 w 3898347"/>
              <a:gd name="connsiteY60" fmla="*/ 3956215 h 4275540"/>
              <a:gd name="connsiteX61" fmla="*/ 2597896 w 3898347"/>
              <a:gd name="connsiteY61" fmla="*/ 3958939 h 4275540"/>
              <a:gd name="connsiteX62" fmla="*/ 2578251 w 3898347"/>
              <a:gd name="connsiteY62" fmla="*/ 3965812 h 4275540"/>
              <a:gd name="connsiteX63" fmla="*/ 2571961 w 3898347"/>
              <a:gd name="connsiteY63" fmla="*/ 3966278 h 4275540"/>
              <a:gd name="connsiteX64" fmla="*/ 2559399 w 3898347"/>
              <a:gd name="connsiteY64" fmla="*/ 3979193 h 4275540"/>
              <a:gd name="connsiteX65" fmla="*/ 2533560 w 3898347"/>
              <a:gd name="connsiteY65" fmla="*/ 3988160 h 4275540"/>
              <a:gd name="connsiteX66" fmla="*/ 2515299 w 3898347"/>
              <a:gd name="connsiteY66" fmla="*/ 4016867 h 4275540"/>
              <a:gd name="connsiteX67" fmla="*/ 2513423 w 3898347"/>
              <a:gd name="connsiteY67" fmla="*/ 4018759 h 4275540"/>
              <a:gd name="connsiteX68" fmla="*/ 2482991 w 3898347"/>
              <a:gd name="connsiteY68" fmla="*/ 4012935 h 4275540"/>
              <a:gd name="connsiteX69" fmla="*/ 2446940 w 3898347"/>
              <a:gd name="connsiteY69" fmla="*/ 4021172 h 4275540"/>
              <a:gd name="connsiteX70" fmla="*/ 2404883 w 3898347"/>
              <a:gd name="connsiteY70" fmla="*/ 4024808 h 4275540"/>
              <a:gd name="connsiteX71" fmla="*/ 2373894 w 3898347"/>
              <a:gd name="connsiteY71" fmla="*/ 4023827 h 4275540"/>
              <a:gd name="connsiteX72" fmla="*/ 2297080 w 3898347"/>
              <a:gd name="connsiteY72" fmla="*/ 4040841 h 4275540"/>
              <a:gd name="connsiteX73" fmla="*/ 2170615 w 3898347"/>
              <a:gd name="connsiteY73" fmla="*/ 4077196 h 4275540"/>
              <a:gd name="connsiteX74" fmla="*/ 2143580 w 3898347"/>
              <a:gd name="connsiteY74" fmla="*/ 4083102 h 4275540"/>
              <a:gd name="connsiteX75" fmla="*/ 2119893 w 3898347"/>
              <a:gd name="connsiteY75" fmla="*/ 4080874 h 4275540"/>
              <a:gd name="connsiteX76" fmla="*/ 2114008 w 3898347"/>
              <a:gd name="connsiteY76" fmla="*/ 4073996 h 4275540"/>
              <a:gd name="connsiteX77" fmla="*/ 2099067 w 3898347"/>
              <a:gd name="connsiteY77" fmla="*/ 4076068 h 4275540"/>
              <a:gd name="connsiteX78" fmla="*/ 2095000 w 3898347"/>
              <a:gd name="connsiteY78" fmla="*/ 4075096 h 4275540"/>
              <a:gd name="connsiteX79" fmla="*/ 2071767 w 3898347"/>
              <a:gd name="connsiteY79" fmla="*/ 4071044 h 4275540"/>
              <a:gd name="connsiteX80" fmla="*/ 2024486 w 3898347"/>
              <a:gd name="connsiteY80" fmla="*/ 4100276 h 4275540"/>
              <a:gd name="connsiteX81" fmla="*/ 1964411 w 3898347"/>
              <a:gd name="connsiteY81" fmla="*/ 4105069 h 4275540"/>
              <a:gd name="connsiteX82" fmla="*/ 1739945 w 3898347"/>
              <a:gd name="connsiteY82" fmla="*/ 4171795 h 4275540"/>
              <a:gd name="connsiteX83" fmla="*/ 1610556 w 3898347"/>
              <a:gd name="connsiteY83" fmla="*/ 4167701 h 4275540"/>
              <a:gd name="connsiteX84" fmla="*/ 1553623 w 3898347"/>
              <a:gd name="connsiteY84" fmla="*/ 4236045 h 4275540"/>
              <a:gd name="connsiteX85" fmla="*/ 1548640 w 3898347"/>
              <a:gd name="connsiteY85" fmla="*/ 4238297 h 4275540"/>
              <a:gd name="connsiteX86" fmla="*/ 1530136 w 3898347"/>
              <a:gd name="connsiteY86" fmla="*/ 4227121 h 4275540"/>
              <a:gd name="connsiteX87" fmla="*/ 1508787 w 3898347"/>
              <a:gd name="connsiteY87" fmla="*/ 4234213 h 4275540"/>
              <a:gd name="connsiteX88" fmla="*/ 1488914 w 3898347"/>
              <a:gd name="connsiteY88" fmla="*/ 4241772 h 4275540"/>
              <a:gd name="connsiteX89" fmla="*/ 1488999 w 3898347"/>
              <a:gd name="connsiteY89" fmla="*/ 4251186 h 4275540"/>
              <a:gd name="connsiteX90" fmla="*/ 1475364 w 3898347"/>
              <a:gd name="connsiteY90" fmla="*/ 4248364 h 4275540"/>
              <a:gd name="connsiteX91" fmla="*/ 1457275 w 3898347"/>
              <a:gd name="connsiteY91" fmla="*/ 4252863 h 4275540"/>
              <a:gd name="connsiteX92" fmla="*/ 1448085 w 3898347"/>
              <a:gd name="connsiteY92" fmla="*/ 4248391 h 4275540"/>
              <a:gd name="connsiteX93" fmla="*/ 1315306 w 3898347"/>
              <a:gd name="connsiteY93" fmla="*/ 4237004 h 4275540"/>
              <a:gd name="connsiteX94" fmla="*/ 1272434 w 3898347"/>
              <a:gd name="connsiteY94" fmla="*/ 4244958 h 4275540"/>
              <a:gd name="connsiteX95" fmla="*/ 1231567 w 3898347"/>
              <a:gd name="connsiteY95" fmla="*/ 4219356 h 4275540"/>
              <a:gd name="connsiteX96" fmla="*/ 1216643 w 3898347"/>
              <a:gd name="connsiteY96" fmla="*/ 4229828 h 4275540"/>
              <a:gd name="connsiteX97" fmla="*/ 1214101 w 3898347"/>
              <a:gd name="connsiteY97" fmla="*/ 4231991 h 4275540"/>
              <a:gd name="connsiteX98" fmla="*/ 1203193 w 3898347"/>
              <a:gd name="connsiteY98" fmla="*/ 4232867 h 4275540"/>
              <a:gd name="connsiteX99" fmla="*/ 1201049 w 3898347"/>
              <a:gd name="connsiteY99" fmla="*/ 4242842 h 4275540"/>
              <a:gd name="connsiteX100" fmla="*/ 1185298 w 3898347"/>
              <a:gd name="connsiteY100" fmla="*/ 4251133 h 4275540"/>
              <a:gd name="connsiteX101" fmla="*/ 1164955 w 3898347"/>
              <a:gd name="connsiteY101" fmla="*/ 4250027 h 4275540"/>
              <a:gd name="connsiteX102" fmla="*/ 1067357 w 3898347"/>
              <a:gd name="connsiteY102" fmla="*/ 4233908 h 4275540"/>
              <a:gd name="connsiteX103" fmla="*/ 1009492 w 3898347"/>
              <a:gd name="connsiteY103" fmla="*/ 4230455 h 4275540"/>
              <a:gd name="connsiteX104" fmla="*/ 988345 w 3898347"/>
              <a:gd name="connsiteY104" fmla="*/ 4238880 h 4275540"/>
              <a:gd name="connsiteX105" fmla="*/ 958251 w 3898347"/>
              <a:gd name="connsiteY105" fmla="*/ 4244100 h 4275540"/>
              <a:gd name="connsiteX106" fmla="*/ 905785 w 3898347"/>
              <a:gd name="connsiteY106" fmla="*/ 4260845 h 4275540"/>
              <a:gd name="connsiteX107" fmla="*/ 834176 w 3898347"/>
              <a:gd name="connsiteY107" fmla="*/ 4270241 h 4275540"/>
              <a:gd name="connsiteX108" fmla="*/ 778474 w 3898347"/>
              <a:gd name="connsiteY108" fmla="*/ 4235526 h 4275540"/>
              <a:gd name="connsiteX109" fmla="*/ 774418 w 3898347"/>
              <a:gd name="connsiteY109" fmla="*/ 4242583 h 4275540"/>
              <a:gd name="connsiteX110" fmla="*/ 737705 w 3898347"/>
              <a:gd name="connsiteY110" fmla="*/ 4238891 h 4275540"/>
              <a:gd name="connsiteX111" fmla="*/ 605027 w 3898347"/>
              <a:gd name="connsiteY111" fmla="*/ 4175863 h 4275540"/>
              <a:gd name="connsiteX112" fmla="*/ 533391 w 3898347"/>
              <a:gd name="connsiteY112" fmla="*/ 4170035 h 4275540"/>
              <a:gd name="connsiteX113" fmla="*/ 508621 w 3898347"/>
              <a:gd name="connsiteY113" fmla="*/ 4176044 h 4275540"/>
              <a:gd name="connsiteX114" fmla="*/ 467082 w 3898347"/>
              <a:gd name="connsiteY114" fmla="*/ 4185616 h 4275540"/>
              <a:gd name="connsiteX115" fmla="*/ 437646 w 3898347"/>
              <a:gd name="connsiteY115" fmla="*/ 4212658 h 4275540"/>
              <a:gd name="connsiteX116" fmla="*/ 402271 w 3898347"/>
              <a:gd name="connsiteY116" fmla="*/ 4212774 h 4275540"/>
              <a:gd name="connsiteX117" fmla="*/ 391968 w 3898347"/>
              <a:gd name="connsiteY117" fmla="*/ 4187073 h 4275540"/>
              <a:gd name="connsiteX118" fmla="*/ 354806 w 3898347"/>
              <a:gd name="connsiteY118" fmla="*/ 4195545 h 4275540"/>
              <a:gd name="connsiteX119" fmla="*/ 298662 w 3898347"/>
              <a:gd name="connsiteY119" fmla="*/ 4211227 h 4275540"/>
              <a:gd name="connsiteX120" fmla="*/ 265740 w 3898347"/>
              <a:gd name="connsiteY120" fmla="*/ 4213623 h 4275540"/>
              <a:gd name="connsiteX121" fmla="*/ 176403 w 3898347"/>
              <a:gd name="connsiteY121" fmla="*/ 4227393 h 4275540"/>
              <a:gd name="connsiteX122" fmla="*/ 82528 w 3898347"/>
              <a:gd name="connsiteY122" fmla="*/ 4275540 h 4275540"/>
              <a:gd name="connsiteX123" fmla="*/ 19464 w 3898347"/>
              <a:gd name="connsiteY123" fmla="*/ 4256103 h 4275540"/>
              <a:gd name="connsiteX124" fmla="*/ 0 w 3898347"/>
              <a:gd name="connsiteY124" fmla="*/ 4221939 h 4275540"/>
              <a:gd name="connsiteX125" fmla="*/ 0 w 3898347"/>
              <a:gd name="connsiteY125" fmla="*/ 15850 h 4275540"/>
              <a:gd name="connsiteX126" fmla="*/ 3898347 w 3898347"/>
              <a:gd name="connsiteY126" fmla="*/ 0 h 4275540"/>
              <a:gd name="connsiteX0" fmla="*/ 3898347 w 3898347"/>
              <a:gd name="connsiteY0" fmla="*/ 0 h 4275540"/>
              <a:gd name="connsiteX1" fmla="*/ 3898347 w 3898347"/>
              <a:gd name="connsiteY1" fmla="*/ 3834445 h 4275540"/>
              <a:gd name="connsiteX2" fmla="*/ 3892314 w 3898347"/>
              <a:gd name="connsiteY2" fmla="*/ 3832951 h 4275540"/>
              <a:gd name="connsiteX3" fmla="*/ 3851953 w 3898347"/>
              <a:gd name="connsiteY3" fmla="*/ 3802983 h 4275540"/>
              <a:gd name="connsiteX4" fmla="*/ 3836418 w 3898347"/>
              <a:gd name="connsiteY4" fmla="*/ 3811513 h 4275540"/>
              <a:gd name="connsiteX5" fmla="*/ 3833758 w 3898347"/>
              <a:gd name="connsiteY5" fmla="*/ 3813341 h 4275540"/>
              <a:gd name="connsiteX6" fmla="*/ 3822673 w 3898347"/>
              <a:gd name="connsiteY6" fmla="*/ 3812913 h 4275540"/>
              <a:gd name="connsiteX7" fmla="*/ 3820104 w 3898347"/>
              <a:gd name="connsiteY7" fmla="*/ 3822466 h 4275540"/>
              <a:gd name="connsiteX8" fmla="*/ 3803816 w 3898347"/>
              <a:gd name="connsiteY8" fmla="*/ 3828757 h 4275540"/>
              <a:gd name="connsiteX9" fmla="*/ 3729936 w 3898347"/>
              <a:gd name="connsiteY9" fmla="*/ 3815386 h 4275540"/>
              <a:gd name="connsiteX10" fmla="*/ 3726018 w 3898347"/>
              <a:gd name="connsiteY10" fmla="*/ 3815100 h 4275540"/>
              <a:gd name="connsiteX11" fmla="*/ 3725413 w 3898347"/>
              <a:gd name="connsiteY11" fmla="*/ 3814615 h 4275540"/>
              <a:gd name="connsiteX12" fmla="*/ 3713801 w 3898347"/>
              <a:gd name="connsiteY12" fmla="*/ 3811018 h 4275540"/>
              <a:gd name="connsiteX13" fmla="*/ 3709087 w 3898347"/>
              <a:gd name="connsiteY13" fmla="*/ 3813195 h 4275540"/>
              <a:gd name="connsiteX14" fmla="*/ 3698038 w 3898347"/>
              <a:gd name="connsiteY14" fmla="*/ 3806182 h 4275540"/>
              <a:gd name="connsiteX15" fmla="*/ 3662227 w 3898347"/>
              <a:gd name="connsiteY15" fmla="*/ 3807761 h 4275540"/>
              <a:gd name="connsiteX16" fmla="*/ 3659872 w 3898347"/>
              <a:gd name="connsiteY16" fmla="*/ 3805524 h 4275540"/>
              <a:gd name="connsiteX17" fmla="*/ 3643454 w 3898347"/>
              <a:gd name="connsiteY17" fmla="*/ 3794831 h 4275540"/>
              <a:gd name="connsiteX18" fmla="*/ 3624789 w 3898347"/>
              <a:gd name="connsiteY18" fmla="*/ 3803185 h 4275540"/>
              <a:gd name="connsiteX19" fmla="*/ 3602327 w 3898347"/>
              <a:gd name="connsiteY19" fmla="*/ 3794616 h 4275540"/>
              <a:gd name="connsiteX20" fmla="*/ 3596645 w 3898347"/>
              <a:gd name="connsiteY20" fmla="*/ 3797108 h 4275540"/>
              <a:gd name="connsiteX21" fmla="*/ 3574144 w 3898347"/>
              <a:gd name="connsiteY21" fmla="*/ 3795108 h 4275540"/>
              <a:gd name="connsiteX22" fmla="*/ 3562310 w 3898347"/>
              <a:gd name="connsiteY22" fmla="*/ 3787534 h 4275540"/>
              <a:gd name="connsiteX23" fmla="*/ 3551635 w 3898347"/>
              <a:gd name="connsiteY23" fmla="*/ 3797705 h 4275540"/>
              <a:gd name="connsiteX24" fmla="*/ 3550175 w 3898347"/>
              <a:gd name="connsiteY24" fmla="*/ 3803199 h 4275540"/>
              <a:gd name="connsiteX25" fmla="*/ 3542668 w 3898347"/>
              <a:gd name="connsiteY25" fmla="*/ 3803283 h 4275540"/>
              <a:gd name="connsiteX26" fmla="*/ 3533033 w 3898347"/>
              <a:gd name="connsiteY26" fmla="*/ 3799071 h 4275540"/>
              <a:gd name="connsiteX27" fmla="*/ 3521726 w 3898347"/>
              <a:gd name="connsiteY27" fmla="*/ 3804691 h 4275540"/>
              <a:gd name="connsiteX28" fmla="*/ 3520080 w 3898347"/>
              <a:gd name="connsiteY28" fmla="*/ 3805210 h 4275540"/>
              <a:gd name="connsiteX29" fmla="*/ 3508491 w 3898347"/>
              <a:gd name="connsiteY29" fmla="*/ 3797398 h 4275540"/>
              <a:gd name="connsiteX30" fmla="*/ 3503787 w 3898347"/>
              <a:gd name="connsiteY30" fmla="*/ 3797787 h 4275540"/>
              <a:gd name="connsiteX31" fmla="*/ 3492165 w 3898347"/>
              <a:gd name="connsiteY31" fmla="*/ 3799887 h 4275540"/>
              <a:gd name="connsiteX32" fmla="*/ 3472233 w 3898347"/>
              <a:gd name="connsiteY32" fmla="*/ 3805682 h 4275540"/>
              <a:gd name="connsiteX33" fmla="*/ 3465921 w 3898347"/>
              <a:gd name="connsiteY33" fmla="*/ 3805814 h 4275540"/>
              <a:gd name="connsiteX34" fmla="*/ 3455541 w 3898347"/>
              <a:gd name="connsiteY34" fmla="*/ 3815505 h 4275540"/>
              <a:gd name="connsiteX35" fmla="*/ 3429027 w 3898347"/>
              <a:gd name="connsiteY35" fmla="*/ 3816906 h 4275540"/>
              <a:gd name="connsiteX36" fmla="*/ 3369507 w 3898347"/>
              <a:gd name="connsiteY36" fmla="*/ 3825563 h 4275540"/>
              <a:gd name="connsiteX37" fmla="*/ 3324491 w 3898347"/>
              <a:gd name="connsiteY37" fmla="*/ 3832006 h 4275540"/>
              <a:gd name="connsiteX38" fmla="*/ 3244235 w 3898347"/>
              <a:gd name="connsiteY38" fmla="*/ 3834376 h 4275540"/>
              <a:gd name="connsiteX39" fmla="*/ 3226507 w 3898347"/>
              <a:gd name="connsiteY39" fmla="*/ 3820131 h 4275540"/>
              <a:gd name="connsiteX40" fmla="*/ 3191688 w 3898347"/>
              <a:gd name="connsiteY40" fmla="*/ 3837359 h 4275540"/>
              <a:gd name="connsiteX41" fmla="*/ 3185553 w 3898347"/>
              <a:gd name="connsiteY41" fmla="*/ 3859030 h 4275540"/>
              <a:gd name="connsiteX42" fmla="*/ 3137926 w 3898347"/>
              <a:gd name="connsiteY42" fmla="*/ 3867782 h 4275540"/>
              <a:gd name="connsiteX43" fmla="*/ 3090188 w 3898347"/>
              <a:gd name="connsiteY43" fmla="*/ 3855036 h 4275540"/>
              <a:gd name="connsiteX44" fmla="*/ 3031422 w 3898347"/>
              <a:gd name="connsiteY44" fmla="*/ 3858298 h 4275540"/>
              <a:gd name="connsiteX45" fmla="*/ 2996288 w 3898347"/>
              <a:gd name="connsiteY45" fmla="*/ 3860020 h 4275540"/>
              <a:gd name="connsiteX46" fmla="*/ 2901661 w 3898347"/>
              <a:gd name="connsiteY46" fmla="*/ 3882243 h 4275540"/>
              <a:gd name="connsiteX47" fmla="*/ 2782141 w 3898347"/>
              <a:gd name="connsiteY47" fmla="*/ 3932983 h 4275540"/>
              <a:gd name="connsiteX48" fmla="*/ 2749597 w 3898347"/>
              <a:gd name="connsiteY48" fmla="*/ 3956746 h 4275540"/>
              <a:gd name="connsiteX49" fmla="*/ 2730493 w 3898347"/>
              <a:gd name="connsiteY49" fmla="*/ 3955236 h 4275540"/>
              <a:gd name="connsiteX50" fmla="*/ 2707507 w 3898347"/>
              <a:gd name="connsiteY50" fmla="*/ 3947771 h 4275540"/>
              <a:gd name="connsiteX51" fmla="*/ 2701937 w 3898347"/>
              <a:gd name="connsiteY51" fmla="*/ 3950565 h 4275540"/>
              <a:gd name="connsiteX52" fmla="*/ 2679435 w 3898347"/>
              <a:gd name="connsiteY52" fmla="*/ 3949768 h 4275540"/>
              <a:gd name="connsiteX53" fmla="*/ 2667352 w 3898347"/>
              <a:gd name="connsiteY53" fmla="*/ 3942821 h 4275540"/>
              <a:gd name="connsiteX54" fmla="*/ 2657096 w 3898347"/>
              <a:gd name="connsiteY54" fmla="*/ 3953571 h 4275540"/>
              <a:gd name="connsiteX55" fmla="*/ 2655161 w 3898347"/>
              <a:gd name="connsiteY55" fmla="*/ 3962216 h 4275540"/>
              <a:gd name="connsiteX56" fmla="*/ 2638604 w 3898347"/>
              <a:gd name="connsiteY56" fmla="*/ 3955936 h 4275540"/>
              <a:gd name="connsiteX57" fmla="*/ 2626185 w 3898347"/>
              <a:gd name="connsiteY57" fmla="*/ 3962937 h 4275540"/>
              <a:gd name="connsiteX58" fmla="*/ 2614077 w 3898347"/>
              <a:gd name="connsiteY58" fmla="*/ 3955576 h 4275540"/>
              <a:gd name="connsiteX59" fmla="*/ 2609403 w 3898347"/>
              <a:gd name="connsiteY59" fmla="*/ 3956215 h 4275540"/>
              <a:gd name="connsiteX60" fmla="*/ 2597896 w 3898347"/>
              <a:gd name="connsiteY60" fmla="*/ 3958939 h 4275540"/>
              <a:gd name="connsiteX61" fmla="*/ 2578251 w 3898347"/>
              <a:gd name="connsiteY61" fmla="*/ 3965812 h 4275540"/>
              <a:gd name="connsiteX62" fmla="*/ 2571961 w 3898347"/>
              <a:gd name="connsiteY62" fmla="*/ 3966278 h 4275540"/>
              <a:gd name="connsiteX63" fmla="*/ 2559399 w 3898347"/>
              <a:gd name="connsiteY63" fmla="*/ 3979193 h 4275540"/>
              <a:gd name="connsiteX64" fmla="*/ 2533560 w 3898347"/>
              <a:gd name="connsiteY64" fmla="*/ 3988160 h 4275540"/>
              <a:gd name="connsiteX65" fmla="*/ 2515299 w 3898347"/>
              <a:gd name="connsiteY65" fmla="*/ 4016867 h 4275540"/>
              <a:gd name="connsiteX66" fmla="*/ 2513423 w 3898347"/>
              <a:gd name="connsiteY66" fmla="*/ 4018759 h 4275540"/>
              <a:gd name="connsiteX67" fmla="*/ 2482991 w 3898347"/>
              <a:gd name="connsiteY67" fmla="*/ 4012935 h 4275540"/>
              <a:gd name="connsiteX68" fmla="*/ 2446940 w 3898347"/>
              <a:gd name="connsiteY68" fmla="*/ 4021172 h 4275540"/>
              <a:gd name="connsiteX69" fmla="*/ 2404883 w 3898347"/>
              <a:gd name="connsiteY69" fmla="*/ 4024808 h 4275540"/>
              <a:gd name="connsiteX70" fmla="*/ 2373894 w 3898347"/>
              <a:gd name="connsiteY70" fmla="*/ 4023827 h 4275540"/>
              <a:gd name="connsiteX71" fmla="*/ 2297080 w 3898347"/>
              <a:gd name="connsiteY71" fmla="*/ 4040841 h 4275540"/>
              <a:gd name="connsiteX72" fmla="*/ 2170615 w 3898347"/>
              <a:gd name="connsiteY72" fmla="*/ 4077196 h 4275540"/>
              <a:gd name="connsiteX73" fmla="*/ 2143580 w 3898347"/>
              <a:gd name="connsiteY73" fmla="*/ 4083102 h 4275540"/>
              <a:gd name="connsiteX74" fmla="*/ 2119893 w 3898347"/>
              <a:gd name="connsiteY74" fmla="*/ 4080874 h 4275540"/>
              <a:gd name="connsiteX75" fmla="*/ 2114008 w 3898347"/>
              <a:gd name="connsiteY75" fmla="*/ 4073996 h 4275540"/>
              <a:gd name="connsiteX76" fmla="*/ 2099067 w 3898347"/>
              <a:gd name="connsiteY76" fmla="*/ 4076068 h 4275540"/>
              <a:gd name="connsiteX77" fmla="*/ 2095000 w 3898347"/>
              <a:gd name="connsiteY77" fmla="*/ 4075096 h 4275540"/>
              <a:gd name="connsiteX78" fmla="*/ 2071767 w 3898347"/>
              <a:gd name="connsiteY78" fmla="*/ 4071044 h 4275540"/>
              <a:gd name="connsiteX79" fmla="*/ 2024486 w 3898347"/>
              <a:gd name="connsiteY79" fmla="*/ 4100276 h 4275540"/>
              <a:gd name="connsiteX80" fmla="*/ 1964411 w 3898347"/>
              <a:gd name="connsiteY80" fmla="*/ 4105069 h 4275540"/>
              <a:gd name="connsiteX81" fmla="*/ 1739945 w 3898347"/>
              <a:gd name="connsiteY81" fmla="*/ 4171795 h 4275540"/>
              <a:gd name="connsiteX82" fmla="*/ 1610556 w 3898347"/>
              <a:gd name="connsiteY82" fmla="*/ 4167701 h 4275540"/>
              <a:gd name="connsiteX83" fmla="*/ 1553623 w 3898347"/>
              <a:gd name="connsiteY83" fmla="*/ 4236045 h 4275540"/>
              <a:gd name="connsiteX84" fmla="*/ 1548640 w 3898347"/>
              <a:gd name="connsiteY84" fmla="*/ 4238297 h 4275540"/>
              <a:gd name="connsiteX85" fmla="*/ 1530136 w 3898347"/>
              <a:gd name="connsiteY85" fmla="*/ 4227121 h 4275540"/>
              <a:gd name="connsiteX86" fmla="*/ 1508787 w 3898347"/>
              <a:gd name="connsiteY86" fmla="*/ 4234213 h 4275540"/>
              <a:gd name="connsiteX87" fmla="*/ 1488914 w 3898347"/>
              <a:gd name="connsiteY87" fmla="*/ 4241772 h 4275540"/>
              <a:gd name="connsiteX88" fmla="*/ 1488999 w 3898347"/>
              <a:gd name="connsiteY88" fmla="*/ 4251186 h 4275540"/>
              <a:gd name="connsiteX89" fmla="*/ 1475364 w 3898347"/>
              <a:gd name="connsiteY89" fmla="*/ 4248364 h 4275540"/>
              <a:gd name="connsiteX90" fmla="*/ 1457275 w 3898347"/>
              <a:gd name="connsiteY90" fmla="*/ 4252863 h 4275540"/>
              <a:gd name="connsiteX91" fmla="*/ 1448085 w 3898347"/>
              <a:gd name="connsiteY91" fmla="*/ 4248391 h 4275540"/>
              <a:gd name="connsiteX92" fmla="*/ 1315306 w 3898347"/>
              <a:gd name="connsiteY92" fmla="*/ 4237004 h 4275540"/>
              <a:gd name="connsiteX93" fmla="*/ 1272434 w 3898347"/>
              <a:gd name="connsiteY93" fmla="*/ 4244958 h 4275540"/>
              <a:gd name="connsiteX94" fmla="*/ 1231567 w 3898347"/>
              <a:gd name="connsiteY94" fmla="*/ 4219356 h 4275540"/>
              <a:gd name="connsiteX95" fmla="*/ 1216643 w 3898347"/>
              <a:gd name="connsiteY95" fmla="*/ 4229828 h 4275540"/>
              <a:gd name="connsiteX96" fmla="*/ 1214101 w 3898347"/>
              <a:gd name="connsiteY96" fmla="*/ 4231991 h 4275540"/>
              <a:gd name="connsiteX97" fmla="*/ 1203193 w 3898347"/>
              <a:gd name="connsiteY97" fmla="*/ 4232867 h 4275540"/>
              <a:gd name="connsiteX98" fmla="*/ 1201049 w 3898347"/>
              <a:gd name="connsiteY98" fmla="*/ 4242842 h 4275540"/>
              <a:gd name="connsiteX99" fmla="*/ 1185298 w 3898347"/>
              <a:gd name="connsiteY99" fmla="*/ 4251133 h 4275540"/>
              <a:gd name="connsiteX100" fmla="*/ 1164955 w 3898347"/>
              <a:gd name="connsiteY100" fmla="*/ 4250027 h 4275540"/>
              <a:gd name="connsiteX101" fmla="*/ 1067357 w 3898347"/>
              <a:gd name="connsiteY101" fmla="*/ 4233908 h 4275540"/>
              <a:gd name="connsiteX102" fmla="*/ 1009492 w 3898347"/>
              <a:gd name="connsiteY102" fmla="*/ 4230455 h 4275540"/>
              <a:gd name="connsiteX103" fmla="*/ 988345 w 3898347"/>
              <a:gd name="connsiteY103" fmla="*/ 4238880 h 4275540"/>
              <a:gd name="connsiteX104" fmla="*/ 958251 w 3898347"/>
              <a:gd name="connsiteY104" fmla="*/ 4244100 h 4275540"/>
              <a:gd name="connsiteX105" fmla="*/ 905785 w 3898347"/>
              <a:gd name="connsiteY105" fmla="*/ 4260845 h 4275540"/>
              <a:gd name="connsiteX106" fmla="*/ 834176 w 3898347"/>
              <a:gd name="connsiteY106" fmla="*/ 4270241 h 4275540"/>
              <a:gd name="connsiteX107" fmla="*/ 778474 w 3898347"/>
              <a:gd name="connsiteY107" fmla="*/ 4235526 h 4275540"/>
              <a:gd name="connsiteX108" fmla="*/ 774418 w 3898347"/>
              <a:gd name="connsiteY108" fmla="*/ 4242583 h 4275540"/>
              <a:gd name="connsiteX109" fmla="*/ 737705 w 3898347"/>
              <a:gd name="connsiteY109" fmla="*/ 4238891 h 4275540"/>
              <a:gd name="connsiteX110" fmla="*/ 605027 w 3898347"/>
              <a:gd name="connsiteY110" fmla="*/ 4175863 h 4275540"/>
              <a:gd name="connsiteX111" fmla="*/ 533391 w 3898347"/>
              <a:gd name="connsiteY111" fmla="*/ 4170035 h 4275540"/>
              <a:gd name="connsiteX112" fmla="*/ 508621 w 3898347"/>
              <a:gd name="connsiteY112" fmla="*/ 4176044 h 4275540"/>
              <a:gd name="connsiteX113" fmla="*/ 467082 w 3898347"/>
              <a:gd name="connsiteY113" fmla="*/ 4185616 h 4275540"/>
              <a:gd name="connsiteX114" fmla="*/ 437646 w 3898347"/>
              <a:gd name="connsiteY114" fmla="*/ 4212658 h 4275540"/>
              <a:gd name="connsiteX115" fmla="*/ 402271 w 3898347"/>
              <a:gd name="connsiteY115" fmla="*/ 4212774 h 4275540"/>
              <a:gd name="connsiteX116" fmla="*/ 391968 w 3898347"/>
              <a:gd name="connsiteY116" fmla="*/ 4187073 h 4275540"/>
              <a:gd name="connsiteX117" fmla="*/ 354806 w 3898347"/>
              <a:gd name="connsiteY117" fmla="*/ 4195545 h 4275540"/>
              <a:gd name="connsiteX118" fmla="*/ 298662 w 3898347"/>
              <a:gd name="connsiteY118" fmla="*/ 4211227 h 4275540"/>
              <a:gd name="connsiteX119" fmla="*/ 265740 w 3898347"/>
              <a:gd name="connsiteY119" fmla="*/ 4213623 h 4275540"/>
              <a:gd name="connsiteX120" fmla="*/ 176403 w 3898347"/>
              <a:gd name="connsiteY120" fmla="*/ 4227393 h 4275540"/>
              <a:gd name="connsiteX121" fmla="*/ 82528 w 3898347"/>
              <a:gd name="connsiteY121" fmla="*/ 4275540 h 4275540"/>
              <a:gd name="connsiteX122" fmla="*/ 19464 w 3898347"/>
              <a:gd name="connsiteY122" fmla="*/ 4256103 h 4275540"/>
              <a:gd name="connsiteX123" fmla="*/ 0 w 3898347"/>
              <a:gd name="connsiteY123" fmla="*/ 4221939 h 4275540"/>
              <a:gd name="connsiteX124" fmla="*/ 0 w 3898347"/>
              <a:gd name="connsiteY124" fmla="*/ 15850 h 4275540"/>
              <a:gd name="connsiteX125" fmla="*/ 3898347 w 3898347"/>
              <a:gd name="connsiteY125" fmla="*/ 0 h 4275540"/>
              <a:gd name="connsiteX0" fmla="*/ 3898347 w 3898347"/>
              <a:gd name="connsiteY0" fmla="*/ 0 h 4275540"/>
              <a:gd name="connsiteX1" fmla="*/ 3898347 w 3898347"/>
              <a:gd name="connsiteY1" fmla="*/ 3834445 h 4275540"/>
              <a:gd name="connsiteX2" fmla="*/ 3892314 w 3898347"/>
              <a:gd name="connsiteY2" fmla="*/ 3832951 h 4275540"/>
              <a:gd name="connsiteX3" fmla="*/ 3851953 w 3898347"/>
              <a:gd name="connsiteY3" fmla="*/ 3802983 h 4275540"/>
              <a:gd name="connsiteX4" fmla="*/ 3836418 w 3898347"/>
              <a:gd name="connsiteY4" fmla="*/ 3811513 h 4275540"/>
              <a:gd name="connsiteX5" fmla="*/ 3833758 w 3898347"/>
              <a:gd name="connsiteY5" fmla="*/ 3813341 h 4275540"/>
              <a:gd name="connsiteX6" fmla="*/ 3822673 w 3898347"/>
              <a:gd name="connsiteY6" fmla="*/ 3812913 h 4275540"/>
              <a:gd name="connsiteX7" fmla="*/ 3820104 w 3898347"/>
              <a:gd name="connsiteY7" fmla="*/ 3822466 h 4275540"/>
              <a:gd name="connsiteX8" fmla="*/ 3803816 w 3898347"/>
              <a:gd name="connsiteY8" fmla="*/ 3828757 h 4275540"/>
              <a:gd name="connsiteX9" fmla="*/ 3729936 w 3898347"/>
              <a:gd name="connsiteY9" fmla="*/ 3815386 h 4275540"/>
              <a:gd name="connsiteX10" fmla="*/ 3726018 w 3898347"/>
              <a:gd name="connsiteY10" fmla="*/ 3815100 h 4275540"/>
              <a:gd name="connsiteX11" fmla="*/ 3725413 w 3898347"/>
              <a:gd name="connsiteY11" fmla="*/ 3814615 h 4275540"/>
              <a:gd name="connsiteX12" fmla="*/ 3713801 w 3898347"/>
              <a:gd name="connsiteY12" fmla="*/ 3811018 h 4275540"/>
              <a:gd name="connsiteX13" fmla="*/ 3709087 w 3898347"/>
              <a:gd name="connsiteY13" fmla="*/ 3813195 h 4275540"/>
              <a:gd name="connsiteX14" fmla="*/ 3698038 w 3898347"/>
              <a:gd name="connsiteY14" fmla="*/ 3806182 h 4275540"/>
              <a:gd name="connsiteX15" fmla="*/ 3662227 w 3898347"/>
              <a:gd name="connsiteY15" fmla="*/ 3807761 h 4275540"/>
              <a:gd name="connsiteX16" fmla="*/ 3659872 w 3898347"/>
              <a:gd name="connsiteY16" fmla="*/ 3805524 h 4275540"/>
              <a:gd name="connsiteX17" fmla="*/ 3643454 w 3898347"/>
              <a:gd name="connsiteY17" fmla="*/ 3794831 h 4275540"/>
              <a:gd name="connsiteX18" fmla="*/ 3624789 w 3898347"/>
              <a:gd name="connsiteY18" fmla="*/ 3803185 h 4275540"/>
              <a:gd name="connsiteX19" fmla="*/ 3602327 w 3898347"/>
              <a:gd name="connsiteY19" fmla="*/ 3794616 h 4275540"/>
              <a:gd name="connsiteX20" fmla="*/ 3596645 w 3898347"/>
              <a:gd name="connsiteY20" fmla="*/ 3797108 h 4275540"/>
              <a:gd name="connsiteX21" fmla="*/ 3574144 w 3898347"/>
              <a:gd name="connsiteY21" fmla="*/ 3795108 h 4275540"/>
              <a:gd name="connsiteX22" fmla="*/ 3562310 w 3898347"/>
              <a:gd name="connsiteY22" fmla="*/ 3787534 h 4275540"/>
              <a:gd name="connsiteX23" fmla="*/ 3551635 w 3898347"/>
              <a:gd name="connsiteY23" fmla="*/ 3797705 h 4275540"/>
              <a:gd name="connsiteX24" fmla="*/ 3542668 w 3898347"/>
              <a:gd name="connsiteY24" fmla="*/ 3803283 h 4275540"/>
              <a:gd name="connsiteX25" fmla="*/ 3533033 w 3898347"/>
              <a:gd name="connsiteY25" fmla="*/ 3799071 h 4275540"/>
              <a:gd name="connsiteX26" fmla="*/ 3521726 w 3898347"/>
              <a:gd name="connsiteY26" fmla="*/ 3804691 h 4275540"/>
              <a:gd name="connsiteX27" fmla="*/ 3520080 w 3898347"/>
              <a:gd name="connsiteY27" fmla="*/ 3805210 h 4275540"/>
              <a:gd name="connsiteX28" fmla="*/ 3508491 w 3898347"/>
              <a:gd name="connsiteY28" fmla="*/ 3797398 h 4275540"/>
              <a:gd name="connsiteX29" fmla="*/ 3503787 w 3898347"/>
              <a:gd name="connsiteY29" fmla="*/ 3797787 h 4275540"/>
              <a:gd name="connsiteX30" fmla="*/ 3492165 w 3898347"/>
              <a:gd name="connsiteY30" fmla="*/ 3799887 h 4275540"/>
              <a:gd name="connsiteX31" fmla="*/ 3472233 w 3898347"/>
              <a:gd name="connsiteY31" fmla="*/ 3805682 h 4275540"/>
              <a:gd name="connsiteX32" fmla="*/ 3465921 w 3898347"/>
              <a:gd name="connsiteY32" fmla="*/ 3805814 h 4275540"/>
              <a:gd name="connsiteX33" fmla="*/ 3455541 w 3898347"/>
              <a:gd name="connsiteY33" fmla="*/ 3815505 h 4275540"/>
              <a:gd name="connsiteX34" fmla="*/ 3429027 w 3898347"/>
              <a:gd name="connsiteY34" fmla="*/ 3816906 h 4275540"/>
              <a:gd name="connsiteX35" fmla="*/ 3369507 w 3898347"/>
              <a:gd name="connsiteY35" fmla="*/ 3825563 h 4275540"/>
              <a:gd name="connsiteX36" fmla="*/ 3324491 w 3898347"/>
              <a:gd name="connsiteY36" fmla="*/ 3832006 h 4275540"/>
              <a:gd name="connsiteX37" fmla="*/ 3244235 w 3898347"/>
              <a:gd name="connsiteY37" fmla="*/ 3834376 h 4275540"/>
              <a:gd name="connsiteX38" fmla="*/ 3226507 w 3898347"/>
              <a:gd name="connsiteY38" fmla="*/ 3820131 h 4275540"/>
              <a:gd name="connsiteX39" fmla="*/ 3191688 w 3898347"/>
              <a:gd name="connsiteY39" fmla="*/ 3837359 h 4275540"/>
              <a:gd name="connsiteX40" fmla="*/ 3185553 w 3898347"/>
              <a:gd name="connsiteY40" fmla="*/ 3859030 h 4275540"/>
              <a:gd name="connsiteX41" fmla="*/ 3137926 w 3898347"/>
              <a:gd name="connsiteY41" fmla="*/ 3867782 h 4275540"/>
              <a:gd name="connsiteX42" fmla="*/ 3090188 w 3898347"/>
              <a:gd name="connsiteY42" fmla="*/ 3855036 h 4275540"/>
              <a:gd name="connsiteX43" fmla="*/ 3031422 w 3898347"/>
              <a:gd name="connsiteY43" fmla="*/ 3858298 h 4275540"/>
              <a:gd name="connsiteX44" fmla="*/ 2996288 w 3898347"/>
              <a:gd name="connsiteY44" fmla="*/ 3860020 h 4275540"/>
              <a:gd name="connsiteX45" fmla="*/ 2901661 w 3898347"/>
              <a:gd name="connsiteY45" fmla="*/ 3882243 h 4275540"/>
              <a:gd name="connsiteX46" fmla="*/ 2782141 w 3898347"/>
              <a:gd name="connsiteY46" fmla="*/ 3932983 h 4275540"/>
              <a:gd name="connsiteX47" fmla="*/ 2749597 w 3898347"/>
              <a:gd name="connsiteY47" fmla="*/ 3956746 h 4275540"/>
              <a:gd name="connsiteX48" fmla="*/ 2730493 w 3898347"/>
              <a:gd name="connsiteY48" fmla="*/ 3955236 h 4275540"/>
              <a:gd name="connsiteX49" fmla="*/ 2707507 w 3898347"/>
              <a:gd name="connsiteY49" fmla="*/ 3947771 h 4275540"/>
              <a:gd name="connsiteX50" fmla="*/ 2701937 w 3898347"/>
              <a:gd name="connsiteY50" fmla="*/ 3950565 h 4275540"/>
              <a:gd name="connsiteX51" fmla="*/ 2679435 w 3898347"/>
              <a:gd name="connsiteY51" fmla="*/ 3949768 h 4275540"/>
              <a:gd name="connsiteX52" fmla="*/ 2667352 w 3898347"/>
              <a:gd name="connsiteY52" fmla="*/ 3942821 h 4275540"/>
              <a:gd name="connsiteX53" fmla="*/ 2657096 w 3898347"/>
              <a:gd name="connsiteY53" fmla="*/ 3953571 h 4275540"/>
              <a:gd name="connsiteX54" fmla="*/ 2655161 w 3898347"/>
              <a:gd name="connsiteY54" fmla="*/ 3962216 h 4275540"/>
              <a:gd name="connsiteX55" fmla="*/ 2638604 w 3898347"/>
              <a:gd name="connsiteY55" fmla="*/ 3955936 h 4275540"/>
              <a:gd name="connsiteX56" fmla="*/ 2626185 w 3898347"/>
              <a:gd name="connsiteY56" fmla="*/ 3962937 h 4275540"/>
              <a:gd name="connsiteX57" fmla="*/ 2614077 w 3898347"/>
              <a:gd name="connsiteY57" fmla="*/ 3955576 h 4275540"/>
              <a:gd name="connsiteX58" fmla="*/ 2609403 w 3898347"/>
              <a:gd name="connsiteY58" fmla="*/ 3956215 h 4275540"/>
              <a:gd name="connsiteX59" fmla="*/ 2597896 w 3898347"/>
              <a:gd name="connsiteY59" fmla="*/ 3958939 h 4275540"/>
              <a:gd name="connsiteX60" fmla="*/ 2578251 w 3898347"/>
              <a:gd name="connsiteY60" fmla="*/ 3965812 h 4275540"/>
              <a:gd name="connsiteX61" fmla="*/ 2571961 w 3898347"/>
              <a:gd name="connsiteY61" fmla="*/ 3966278 h 4275540"/>
              <a:gd name="connsiteX62" fmla="*/ 2559399 w 3898347"/>
              <a:gd name="connsiteY62" fmla="*/ 3979193 h 4275540"/>
              <a:gd name="connsiteX63" fmla="*/ 2533560 w 3898347"/>
              <a:gd name="connsiteY63" fmla="*/ 3988160 h 4275540"/>
              <a:gd name="connsiteX64" fmla="*/ 2515299 w 3898347"/>
              <a:gd name="connsiteY64" fmla="*/ 4016867 h 4275540"/>
              <a:gd name="connsiteX65" fmla="*/ 2513423 w 3898347"/>
              <a:gd name="connsiteY65" fmla="*/ 4018759 h 4275540"/>
              <a:gd name="connsiteX66" fmla="*/ 2482991 w 3898347"/>
              <a:gd name="connsiteY66" fmla="*/ 4012935 h 4275540"/>
              <a:gd name="connsiteX67" fmla="*/ 2446940 w 3898347"/>
              <a:gd name="connsiteY67" fmla="*/ 4021172 h 4275540"/>
              <a:gd name="connsiteX68" fmla="*/ 2404883 w 3898347"/>
              <a:gd name="connsiteY68" fmla="*/ 4024808 h 4275540"/>
              <a:gd name="connsiteX69" fmla="*/ 2373894 w 3898347"/>
              <a:gd name="connsiteY69" fmla="*/ 4023827 h 4275540"/>
              <a:gd name="connsiteX70" fmla="*/ 2297080 w 3898347"/>
              <a:gd name="connsiteY70" fmla="*/ 4040841 h 4275540"/>
              <a:gd name="connsiteX71" fmla="*/ 2170615 w 3898347"/>
              <a:gd name="connsiteY71" fmla="*/ 4077196 h 4275540"/>
              <a:gd name="connsiteX72" fmla="*/ 2143580 w 3898347"/>
              <a:gd name="connsiteY72" fmla="*/ 4083102 h 4275540"/>
              <a:gd name="connsiteX73" fmla="*/ 2119893 w 3898347"/>
              <a:gd name="connsiteY73" fmla="*/ 4080874 h 4275540"/>
              <a:gd name="connsiteX74" fmla="*/ 2114008 w 3898347"/>
              <a:gd name="connsiteY74" fmla="*/ 4073996 h 4275540"/>
              <a:gd name="connsiteX75" fmla="*/ 2099067 w 3898347"/>
              <a:gd name="connsiteY75" fmla="*/ 4076068 h 4275540"/>
              <a:gd name="connsiteX76" fmla="*/ 2095000 w 3898347"/>
              <a:gd name="connsiteY76" fmla="*/ 4075096 h 4275540"/>
              <a:gd name="connsiteX77" fmla="*/ 2071767 w 3898347"/>
              <a:gd name="connsiteY77" fmla="*/ 4071044 h 4275540"/>
              <a:gd name="connsiteX78" fmla="*/ 2024486 w 3898347"/>
              <a:gd name="connsiteY78" fmla="*/ 4100276 h 4275540"/>
              <a:gd name="connsiteX79" fmla="*/ 1964411 w 3898347"/>
              <a:gd name="connsiteY79" fmla="*/ 4105069 h 4275540"/>
              <a:gd name="connsiteX80" fmla="*/ 1739945 w 3898347"/>
              <a:gd name="connsiteY80" fmla="*/ 4171795 h 4275540"/>
              <a:gd name="connsiteX81" fmla="*/ 1610556 w 3898347"/>
              <a:gd name="connsiteY81" fmla="*/ 4167701 h 4275540"/>
              <a:gd name="connsiteX82" fmla="*/ 1553623 w 3898347"/>
              <a:gd name="connsiteY82" fmla="*/ 4236045 h 4275540"/>
              <a:gd name="connsiteX83" fmla="*/ 1548640 w 3898347"/>
              <a:gd name="connsiteY83" fmla="*/ 4238297 h 4275540"/>
              <a:gd name="connsiteX84" fmla="*/ 1530136 w 3898347"/>
              <a:gd name="connsiteY84" fmla="*/ 4227121 h 4275540"/>
              <a:gd name="connsiteX85" fmla="*/ 1508787 w 3898347"/>
              <a:gd name="connsiteY85" fmla="*/ 4234213 h 4275540"/>
              <a:gd name="connsiteX86" fmla="*/ 1488914 w 3898347"/>
              <a:gd name="connsiteY86" fmla="*/ 4241772 h 4275540"/>
              <a:gd name="connsiteX87" fmla="*/ 1488999 w 3898347"/>
              <a:gd name="connsiteY87" fmla="*/ 4251186 h 4275540"/>
              <a:gd name="connsiteX88" fmla="*/ 1475364 w 3898347"/>
              <a:gd name="connsiteY88" fmla="*/ 4248364 h 4275540"/>
              <a:gd name="connsiteX89" fmla="*/ 1457275 w 3898347"/>
              <a:gd name="connsiteY89" fmla="*/ 4252863 h 4275540"/>
              <a:gd name="connsiteX90" fmla="*/ 1448085 w 3898347"/>
              <a:gd name="connsiteY90" fmla="*/ 4248391 h 4275540"/>
              <a:gd name="connsiteX91" fmla="*/ 1315306 w 3898347"/>
              <a:gd name="connsiteY91" fmla="*/ 4237004 h 4275540"/>
              <a:gd name="connsiteX92" fmla="*/ 1272434 w 3898347"/>
              <a:gd name="connsiteY92" fmla="*/ 4244958 h 4275540"/>
              <a:gd name="connsiteX93" fmla="*/ 1231567 w 3898347"/>
              <a:gd name="connsiteY93" fmla="*/ 4219356 h 4275540"/>
              <a:gd name="connsiteX94" fmla="*/ 1216643 w 3898347"/>
              <a:gd name="connsiteY94" fmla="*/ 4229828 h 4275540"/>
              <a:gd name="connsiteX95" fmla="*/ 1214101 w 3898347"/>
              <a:gd name="connsiteY95" fmla="*/ 4231991 h 4275540"/>
              <a:gd name="connsiteX96" fmla="*/ 1203193 w 3898347"/>
              <a:gd name="connsiteY96" fmla="*/ 4232867 h 4275540"/>
              <a:gd name="connsiteX97" fmla="*/ 1201049 w 3898347"/>
              <a:gd name="connsiteY97" fmla="*/ 4242842 h 4275540"/>
              <a:gd name="connsiteX98" fmla="*/ 1185298 w 3898347"/>
              <a:gd name="connsiteY98" fmla="*/ 4251133 h 4275540"/>
              <a:gd name="connsiteX99" fmla="*/ 1164955 w 3898347"/>
              <a:gd name="connsiteY99" fmla="*/ 4250027 h 4275540"/>
              <a:gd name="connsiteX100" fmla="*/ 1067357 w 3898347"/>
              <a:gd name="connsiteY100" fmla="*/ 4233908 h 4275540"/>
              <a:gd name="connsiteX101" fmla="*/ 1009492 w 3898347"/>
              <a:gd name="connsiteY101" fmla="*/ 4230455 h 4275540"/>
              <a:gd name="connsiteX102" fmla="*/ 988345 w 3898347"/>
              <a:gd name="connsiteY102" fmla="*/ 4238880 h 4275540"/>
              <a:gd name="connsiteX103" fmla="*/ 958251 w 3898347"/>
              <a:gd name="connsiteY103" fmla="*/ 4244100 h 4275540"/>
              <a:gd name="connsiteX104" fmla="*/ 905785 w 3898347"/>
              <a:gd name="connsiteY104" fmla="*/ 4260845 h 4275540"/>
              <a:gd name="connsiteX105" fmla="*/ 834176 w 3898347"/>
              <a:gd name="connsiteY105" fmla="*/ 4270241 h 4275540"/>
              <a:gd name="connsiteX106" fmla="*/ 778474 w 3898347"/>
              <a:gd name="connsiteY106" fmla="*/ 4235526 h 4275540"/>
              <a:gd name="connsiteX107" fmla="*/ 774418 w 3898347"/>
              <a:gd name="connsiteY107" fmla="*/ 4242583 h 4275540"/>
              <a:gd name="connsiteX108" fmla="*/ 737705 w 3898347"/>
              <a:gd name="connsiteY108" fmla="*/ 4238891 h 4275540"/>
              <a:gd name="connsiteX109" fmla="*/ 605027 w 3898347"/>
              <a:gd name="connsiteY109" fmla="*/ 4175863 h 4275540"/>
              <a:gd name="connsiteX110" fmla="*/ 533391 w 3898347"/>
              <a:gd name="connsiteY110" fmla="*/ 4170035 h 4275540"/>
              <a:gd name="connsiteX111" fmla="*/ 508621 w 3898347"/>
              <a:gd name="connsiteY111" fmla="*/ 4176044 h 4275540"/>
              <a:gd name="connsiteX112" fmla="*/ 467082 w 3898347"/>
              <a:gd name="connsiteY112" fmla="*/ 4185616 h 4275540"/>
              <a:gd name="connsiteX113" fmla="*/ 437646 w 3898347"/>
              <a:gd name="connsiteY113" fmla="*/ 4212658 h 4275540"/>
              <a:gd name="connsiteX114" fmla="*/ 402271 w 3898347"/>
              <a:gd name="connsiteY114" fmla="*/ 4212774 h 4275540"/>
              <a:gd name="connsiteX115" fmla="*/ 391968 w 3898347"/>
              <a:gd name="connsiteY115" fmla="*/ 4187073 h 4275540"/>
              <a:gd name="connsiteX116" fmla="*/ 354806 w 3898347"/>
              <a:gd name="connsiteY116" fmla="*/ 4195545 h 4275540"/>
              <a:gd name="connsiteX117" fmla="*/ 298662 w 3898347"/>
              <a:gd name="connsiteY117" fmla="*/ 4211227 h 4275540"/>
              <a:gd name="connsiteX118" fmla="*/ 265740 w 3898347"/>
              <a:gd name="connsiteY118" fmla="*/ 4213623 h 4275540"/>
              <a:gd name="connsiteX119" fmla="*/ 176403 w 3898347"/>
              <a:gd name="connsiteY119" fmla="*/ 4227393 h 4275540"/>
              <a:gd name="connsiteX120" fmla="*/ 82528 w 3898347"/>
              <a:gd name="connsiteY120" fmla="*/ 4275540 h 4275540"/>
              <a:gd name="connsiteX121" fmla="*/ 19464 w 3898347"/>
              <a:gd name="connsiteY121" fmla="*/ 4256103 h 4275540"/>
              <a:gd name="connsiteX122" fmla="*/ 0 w 3898347"/>
              <a:gd name="connsiteY122" fmla="*/ 4221939 h 4275540"/>
              <a:gd name="connsiteX123" fmla="*/ 0 w 3898347"/>
              <a:gd name="connsiteY123" fmla="*/ 15850 h 4275540"/>
              <a:gd name="connsiteX124" fmla="*/ 3898347 w 3898347"/>
              <a:gd name="connsiteY124" fmla="*/ 0 h 4275540"/>
              <a:gd name="connsiteX0" fmla="*/ 3898347 w 3898347"/>
              <a:gd name="connsiteY0" fmla="*/ 0 h 4275540"/>
              <a:gd name="connsiteX1" fmla="*/ 3898347 w 3898347"/>
              <a:gd name="connsiteY1" fmla="*/ 3834445 h 4275540"/>
              <a:gd name="connsiteX2" fmla="*/ 3892314 w 3898347"/>
              <a:gd name="connsiteY2" fmla="*/ 3832951 h 4275540"/>
              <a:gd name="connsiteX3" fmla="*/ 3851953 w 3898347"/>
              <a:gd name="connsiteY3" fmla="*/ 3802983 h 4275540"/>
              <a:gd name="connsiteX4" fmla="*/ 3836418 w 3898347"/>
              <a:gd name="connsiteY4" fmla="*/ 3811513 h 4275540"/>
              <a:gd name="connsiteX5" fmla="*/ 3833758 w 3898347"/>
              <a:gd name="connsiteY5" fmla="*/ 3813341 h 4275540"/>
              <a:gd name="connsiteX6" fmla="*/ 3822673 w 3898347"/>
              <a:gd name="connsiteY6" fmla="*/ 3812913 h 4275540"/>
              <a:gd name="connsiteX7" fmla="*/ 3820104 w 3898347"/>
              <a:gd name="connsiteY7" fmla="*/ 3822466 h 4275540"/>
              <a:gd name="connsiteX8" fmla="*/ 3803816 w 3898347"/>
              <a:gd name="connsiteY8" fmla="*/ 3828757 h 4275540"/>
              <a:gd name="connsiteX9" fmla="*/ 3729936 w 3898347"/>
              <a:gd name="connsiteY9" fmla="*/ 3815386 h 4275540"/>
              <a:gd name="connsiteX10" fmla="*/ 3726018 w 3898347"/>
              <a:gd name="connsiteY10" fmla="*/ 3815100 h 4275540"/>
              <a:gd name="connsiteX11" fmla="*/ 3725413 w 3898347"/>
              <a:gd name="connsiteY11" fmla="*/ 3814615 h 4275540"/>
              <a:gd name="connsiteX12" fmla="*/ 3713801 w 3898347"/>
              <a:gd name="connsiteY12" fmla="*/ 3811018 h 4275540"/>
              <a:gd name="connsiteX13" fmla="*/ 3709087 w 3898347"/>
              <a:gd name="connsiteY13" fmla="*/ 3813195 h 4275540"/>
              <a:gd name="connsiteX14" fmla="*/ 3698038 w 3898347"/>
              <a:gd name="connsiteY14" fmla="*/ 3806182 h 4275540"/>
              <a:gd name="connsiteX15" fmla="*/ 3662227 w 3898347"/>
              <a:gd name="connsiteY15" fmla="*/ 3807761 h 4275540"/>
              <a:gd name="connsiteX16" fmla="*/ 3659872 w 3898347"/>
              <a:gd name="connsiteY16" fmla="*/ 3805524 h 4275540"/>
              <a:gd name="connsiteX17" fmla="*/ 3643454 w 3898347"/>
              <a:gd name="connsiteY17" fmla="*/ 3794831 h 4275540"/>
              <a:gd name="connsiteX18" fmla="*/ 3624789 w 3898347"/>
              <a:gd name="connsiteY18" fmla="*/ 3803185 h 4275540"/>
              <a:gd name="connsiteX19" fmla="*/ 3602327 w 3898347"/>
              <a:gd name="connsiteY19" fmla="*/ 3794616 h 4275540"/>
              <a:gd name="connsiteX20" fmla="*/ 3596645 w 3898347"/>
              <a:gd name="connsiteY20" fmla="*/ 3797108 h 4275540"/>
              <a:gd name="connsiteX21" fmla="*/ 3574144 w 3898347"/>
              <a:gd name="connsiteY21" fmla="*/ 3795108 h 4275540"/>
              <a:gd name="connsiteX22" fmla="*/ 3562310 w 3898347"/>
              <a:gd name="connsiteY22" fmla="*/ 3787534 h 4275540"/>
              <a:gd name="connsiteX23" fmla="*/ 3551635 w 3898347"/>
              <a:gd name="connsiteY23" fmla="*/ 3797705 h 4275540"/>
              <a:gd name="connsiteX24" fmla="*/ 3542668 w 3898347"/>
              <a:gd name="connsiteY24" fmla="*/ 3803283 h 4275540"/>
              <a:gd name="connsiteX25" fmla="*/ 3533033 w 3898347"/>
              <a:gd name="connsiteY25" fmla="*/ 3799071 h 4275540"/>
              <a:gd name="connsiteX26" fmla="*/ 3521726 w 3898347"/>
              <a:gd name="connsiteY26" fmla="*/ 3804691 h 4275540"/>
              <a:gd name="connsiteX27" fmla="*/ 3520080 w 3898347"/>
              <a:gd name="connsiteY27" fmla="*/ 3805210 h 4275540"/>
              <a:gd name="connsiteX28" fmla="*/ 3508491 w 3898347"/>
              <a:gd name="connsiteY28" fmla="*/ 3797398 h 4275540"/>
              <a:gd name="connsiteX29" fmla="*/ 3503787 w 3898347"/>
              <a:gd name="connsiteY29" fmla="*/ 3797787 h 4275540"/>
              <a:gd name="connsiteX30" fmla="*/ 3492165 w 3898347"/>
              <a:gd name="connsiteY30" fmla="*/ 3799887 h 4275540"/>
              <a:gd name="connsiteX31" fmla="*/ 3472233 w 3898347"/>
              <a:gd name="connsiteY31" fmla="*/ 3805682 h 4275540"/>
              <a:gd name="connsiteX32" fmla="*/ 3465921 w 3898347"/>
              <a:gd name="connsiteY32" fmla="*/ 3805814 h 4275540"/>
              <a:gd name="connsiteX33" fmla="*/ 3455541 w 3898347"/>
              <a:gd name="connsiteY33" fmla="*/ 3815505 h 4275540"/>
              <a:gd name="connsiteX34" fmla="*/ 3429027 w 3898347"/>
              <a:gd name="connsiteY34" fmla="*/ 3816906 h 4275540"/>
              <a:gd name="connsiteX35" fmla="*/ 3369507 w 3898347"/>
              <a:gd name="connsiteY35" fmla="*/ 3825563 h 4275540"/>
              <a:gd name="connsiteX36" fmla="*/ 3324491 w 3898347"/>
              <a:gd name="connsiteY36" fmla="*/ 3832006 h 4275540"/>
              <a:gd name="connsiteX37" fmla="*/ 3244235 w 3898347"/>
              <a:gd name="connsiteY37" fmla="*/ 3834376 h 4275540"/>
              <a:gd name="connsiteX38" fmla="*/ 3226507 w 3898347"/>
              <a:gd name="connsiteY38" fmla="*/ 3820131 h 4275540"/>
              <a:gd name="connsiteX39" fmla="*/ 3191688 w 3898347"/>
              <a:gd name="connsiteY39" fmla="*/ 3837359 h 4275540"/>
              <a:gd name="connsiteX40" fmla="*/ 3185553 w 3898347"/>
              <a:gd name="connsiteY40" fmla="*/ 3859030 h 4275540"/>
              <a:gd name="connsiteX41" fmla="*/ 3090188 w 3898347"/>
              <a:gd name="connsiteY41" fmla="*/ 3855036 h 4275540"/>
              <a:gd name="connsiteX42" fmla="*/ 3031422 w 3898347"/>
              <a:gd name="connsiteY42" fmla="*/ 3858298 h 4275540"/>
              <a:gd name="connsiteX43" fmla="*/ 2996288 w 3898347"/>
              <a:gd name="connsiteY43" fmla="*/ 3860020 h 4275540"/>
              <a:gd name="connsiteX44" fmla="*/ 2901661 w 3898347"/>
              <a:gd name="connsiteY44" fmla="*/ 3882243 h 4275540"/>
              <a:gd name="connsiteX45" fmla="*/ 2782141 w 3898347"/>
              <a:gd name="connsiteY45" fmla="*/ 3932983 h 4275540"/>
              <a:gd name="connsiteX46" fmla="*/ 2749597 w 3898347"/>
              <a:gd name="connsiteY46" fmla="*/ 3956746 h 4275540"/>
              <a:gd name="connsiteX47" fmla="*/ 2730493 w 3898347"/>
              <a:gd name="connsiteY47" fmla="*/ 3955236 h 4275540"/>
              <a:gd name="connsiteX48" fmla="*/ 2707507 w 3898347"/>
              <a:gd name="connsiteY48" fmla="*/ 3947771 h 4275540"/>
              <a:gd name="connsiteX49" fmla="*/ 2701937 w 3898347"/>
              <a:gd name="connsiteY49" fmla="*/ 3950565 h 4275540"/>
              <a:gd name="connsiteX50" fmla="*/ 2679435 w 3898347"/>
              <a:gd name="connsiteY50" fmla="*/ 3949768 h 4275540"/>
              <a:gd name="connsiteX51" fmla="*/ 2667352 w 3898347"/>
              <a:gd name="connsiteY51" fmla="*/ 3942821 h 4275540"/>
              <a:gd name="connsiteX52" fmla="*/ 2657096 w 3898347"/>
              <a:gd name="connsiteY52" fmla="*/ 3953571 h 4275540"/>
              <a:gd name="connsiteX53" fmla="*/ 2655161 w 3898347"/>
              <a:gd name="connsiteY53" fmla="*/ 3962216 h 4275540"/>
              <a:gd name="connsiteX54" fmla="*/ 2638604 w 3898347"/>
              <a:gd name="connsiteY54" fmla="*/ 3955936 h 4275540"/>
              <a:gd name="connsiteX55" fmla="*/ 2626185 w 3898347"/>
              <a:gd name="connsiteY55" fmla="*/ 3962937 h 4275540"/>
              <a:gd name="connsiteX56" fmla="*/ 2614077 w 3898347"/>
              <a:gd name="connsiteY56" fmla="*/ 3955576 h 4275540"/>
              <a:gd name="connsiteX57" fmla="*/ 2609403 w 3898347"/>
              <a:gd name="connsiteY57" fmla="*/ 3956215 h 4275540"/>
              <a:gd name="connsiteX58" fmla="*/ 2597896 w 3898347"/>
              <a:gd name="connsiteY58" fmla="*/ 3958939 h 4275540"/>
              <a:gd name="connsiteX59" fmla="*/ 2578251 w 3898347"/>
              <a:gd name="connsiteY59" fmla="*/ 3965812 h 4275540"/>
              <a:gd name="connsiteX60" fmla="*/ 2571961 w 3898347"/>
              <a:gd name="connsiteY60" fmla="*/ 3966278 h 4275540"/>
              <a:gd name="connsiteX61" fmla="*/ 2559399 w 3898347"/>
              <a:gd name="connsiteY61" fmla="*/ 3979193 h 4275540"/>
              <a:gd name="connsiteX62" fmla="*/ 2533560 w 3898347"/>
              <a:gd name="connsiteY62" fmla="*/ 3988160 h 4275540"/>
              <a:gd name="connsiteX63" fmla="*/ 2515299 w 3898347"/>
              <a:gd name="connsiteY63" fmla="*/ 4016867 h 4275540"/>
              <a:gd name="connsiteX64" fmla="*/ 2513423 w 3898347"/>
              <a:gd name="connsiteY64" fmla="*/ 4018759 h 4275540"/>
              <a:gd name="connsiteX65" fmla="*/ 2482991 w 3898347"/>
              <a:gd name="connsiteY65" fmla="*/ 4012935 h 4275540"/>
              <a:gd name="connsiteX66" fmla="*/ 2446940 w 3898347"/>
              <a:gd name="connsiteY66" fmla="*/ 4021172 h 4275540"/>
              <a:gd name="connsiteX67" fmla="*/ 2404883 w 3898347"/>
              <a:gd name="connsiteY67" fmla="*/ 4024808 h 4275540"/>
              <a:gd name="connsiteX68" fmla="*/ 2373894 w 3898347"/>
              <a:gd name="connsiteY68" fmla="*/ 4023827 h 4275540"/>
              <a:gd name="connsiteX69" fmla="*/ 2297080 w 3898347"/>
              <a:gd name="connsiteY69" fmla="*/ 4040841 h 4275540"/>
              <a:gd name="connsiteX70" fmla="*/ 2170615 w 3898347"/>
              <a:gd name="connsiteY70" fmla="*/ 4077196 h 4275540"/>
              <a:gd name="connsiteX71" fmla="*/ 2143580 w 3898347"/>
              <a:gd name="connsiteY71" fmla="*/ 4083102 h 4275540"/>
              <a:gd name="connsiteX72" fmla="*/ 2119893 w 3898347"/>
              <a:gd name="connsiteY72" fmla="*/ 4080874 h 4275540"/>
              <a:gd name="connsiteX73" fmla="*/ 2114008 w 3898347"/>
              <a:gd name="connsiteY73" fmla="*/ 4073996 h 4275540"/>
              <a:gd name="connsiteX74" fmla="*/ 2099067 w 3898347"/>
              <a:gd name="connsiteY74" fmla="*/ 4076068 h 4275540"/>
              <a:gd name="connsiteX75" fmla="*/ 2095000 w 3898347"/>
              <a:gd name="connsiteY75" fmla="*/ 4075096 h 4275540"/>
              <a:gd name="connsiteX76" fmla="*/ 2071767 w 3898347"/>
              <a:gd name="connsiteY76" fmla="*/ 4071044 h 4275540"/>
              <a:gd name="connsiteX77" fmla="*/ 2024486 w 3898347"/>
              <a:gd name="connsiteY77" fmla="*/ 4100276 h 4275540"/>
              <a:gd name="connsiteX78" fmla="*/ 1964411 w 3898347"/>
              <a:gd name="connsiteY78" fmla="*/ 4105069 h 4275540"/>
              <a:gd name="connsiteX79" fmla="*/ 1739945 w 3898347"/>
              <a:gd name="connsiteY79" fmla="*/ 4171795 h 4275540"/>
              <a:gd name="connsiteX80" fmla="*/ 1610556 w 3898347"/>
              <a:gd name="connsiteY80" fmla="*/ 4167701 h 4275540"/>
              <a:gd name="connsiteX81" fmla="*/ 1553623 w 3898347"/>
              <a:gd name="connsiteY81" fmla="*/ 4236045 h 4275540"/>
              <a:gd name="connsiteX82" fmla="*/ 1548640 w 3898347"/>
              <a:gd name="connsiteY82" fmla="*/ 4238297 h 4275540"/>
              <a:gd name="connsiteX83" fmla="*/ 1530136 w 3898347"/>
              <a:gd name="connsiteY83" fmla="*/ 4227121 h 4275540"/>
              <a:gd name="connsiteX84" fmla="*/ 1508787 w 3898347"/>
              <a:gd name="connsiteY84" fmla="*/ 4234213 h 4275540"/>
              <a:gd name="connsiteX85" fmla="*/ 1488914 w 3898347"/>
              <a:gd name="connsiteY85" fmla="*/ 4241772 h 4275540"/>
              <a:gd name="connsiteX86" fmla="*/ 1488999 w 3898347"/>
              <a:gd name="connsiteY86" fmla="*/ 4251186 h 4275540"/>
              <a:gd name="connsiteX87" fmla="*/ 1475364 w 3898347"/>
              <a:gd name="connsiteY87" fmla="*/ 4248364 h 4275540"/>
              <a:gd name="connsiteX88" fmla="*/ 1457275 w 3898347"/>
              <a:gd name="connsiteY88" fmla="*/ 4252863 h 4275540"/>
              <a:gd name="connsiteX89" fmla="*/ 1448085 w 3898347"/>
              <a:gd name="connsiteY89" fmla="*/ 4248391 h 4275540"/>
              <a:gd name="connsiteX90" fmla="*/ 1315306 w 3898347"/>
              <a:gd name="connsiteY90" fmla="*/ 4237004 h 4275540"/>
              <a:gd name="connsiteX91" fmla="*/ 1272434 w 3898347"/>
              <a:gd name="connsiteY91" fmla="*/ 4244958 h 4275540"/>
              <a:gd name="connsiteX92" fmla="*/ 1231567 w 3898347"/>
              <a:gd name="connsiteY92" fmla="*/ 4219356 h 4275540"/>
              <a:gd name="connsiteX93" fmla="*/ 1216643 w 3898347"/>
              <a:gd name="connsiteY93" fmla="*/ 4229828 h 4275540"/>
              <a:gd name="connsiteX94" fmla="*/ 1214101 w 3898347"/>
              <a:gd name="connsiteY94" fmla="*/ 4231991 h 4275540"/>
              <a:gd name="connsiteX95" fmla="*/ 1203193 w 3898347"/>
              <a:gd name="connsiteY95" fmla="*/ 4232867 h 4275540"/>
              <a:gd name="connsiteX96" fmla="*/ 1201049 w 3898347"/>
              <a:gd name="connsiteY96" fmla="*/ 4242842 h 4275540"/>
              <a:gd name="connsiteX97" fmla="*/ 1185298 w 3898347"/>
              <a:gd name="connsiteY97" fmla="*/ 4251133 h 4275540"/>
              <a:gd name="connsiteX98" fmla="*/ 1164955 w 3898347"/>
              <a:gd name="connsiteY98" fmla="*/ 4250027 h 4275540"/>
              <a:gd name="connsiteX99" fmla="*/ 1067357 w 3898347"/>
              <a:gd name="connsiteY99" fmla="*/ 4233908 h 4275540"/>
              <a:gd name="connsiteX100" fmla="*/ 1009492 w 3898347"/>
              <a:gd name="connsiteY100" fmla="*/ 4230455 h 4275540"/>
              <a:gd name="connsiteX101" fmla="*/ 988345 w 3898347"/>
              <a:gd name="connsiteY101" fmla="*/ 4238880 h 4275540"/>
              <a:gd name="connsiteX102" fmla="*/ 958251 w 3898347"/>
              <a:gd name="connsiteY102" fmla="*/ 4244100 h 4275540"/>
              <a:gd name="connsiteX103" fmla="*/ 905785 w 3898347"/>
              <a:gd name="connsiteY103" fmla="*/ 4260845 h 4275540"/>
              <a:gd name="connsiteX104" fmla="*/ 834176 w 3898347"/>
              <a:gd name="connsiteY104" fmla="*/ 4270241 h 4275540"/>
              <a:gd name="connsiteX105" fmla="*/ 778474 w 3898347"/>
              <a:gd name="connsiteY105" fmla="*/ 4235526 h 4275540"/>
              <a:gd name="connsiteX106" fmla="*/ 774418 w 3898347"/>
              <a:gd name="connsiteY106" fmla="*/ 4242583 h 4275540"/>
              <a:gd name="connsiteX107" fmla="*/ 737705 w 3898347"/>
              <a:gd name="connsiteY107" fmla="*/ 4238891 h 4275540"/>
              <a:gd name="connsiteX108" fmla="*/ 605027 w 3898347"/>
              <a:gd name="connsiteY108" fmla="*/ 4175863 h 4275540"/>
              <a:gd name="connsiteX109" fmla="*/ 533391 w 3898347"/>
              <a:gd name="connsiteY109" fmla="*/ 4170035 h 4275540"/>
              <a:gd name="connsiteX110" fmla="*/ 508621 w 3898347"/>
              <a:gd name="connsiteY110" fmla="*/ 4176044 h 4275540"/>
              <a:gd name="connsiteX111" fmla="*/ 467082 w 3898347"/>
              <a:gd name="connsiteY111" fmla="*/ 4185616 h 4275540"/>
              <a:gd name="connsiteX112" fmla="*/ 437646 w 3898347"/>
              <a:gd name="connsiteY112" fmla="*/ 4212658 h 4275540"/>
              <a:gd name="connsiteX113" fmla="*/ 402271 w 3898347"/>
              <a:gd name="connsiteY113" fmla="*/ 4212774 h 4275540"/>
              <a:gd name="connsiteX114" fmla="*/ 391968 w 3898347"/>
              <a:gd name="connsiteY114" fmla="*/ 4187073 h 4275540"/>
              <a:gd name="connsiteX115" fmla="*/ 354806 w 3898347"/>
              <a:gd name="connsiteY115" fmla="*/ 4195545 h 4275540"/>
              <a:gd name="connsiteX116" fmla="*/ 298662 w 3898347"/>
              <a:gd name="connsiteY116" fmla="*/ 4211227 h 4275540"/>
              <a:gd name="connsiteX117" fmla="*/ 265740 w 3898347"/>
              <a:gd name="connsiteY117" fmla="*/ 4213623 h 4275540"/>
              <a:gd name="connsiteX118" fmla="*/ 176403 w 3898347"/>
              <a:gd name="connsiteY118" fmla="*/ 4227393 h 4275540"/>
              <a:gd name="connsiteX119" fmla="*/ 82528 w 3898347"/>
              <a:gd name="connsiteY119" fmla="*/ 4275540 h 4275540"/>
              <a:gd name="connsiteX120" fmla="*/ 19464 w 3898347"/>
              <a:gd name="connsiteY120" fmla="*/ 4256103 h 4275540"/>
              <a:gd name="connsiteX121" fmla="*/ 0 w 3898347"/>
              <a:gd name="connsiteY121" fmla="*/ 4221939 h 4275540"/>
              <a:gd name="connsiteX122" fmla="*/ 0 w 3898347"/>
              <a:gd name="connsiteY122" fmla="*/ 15850 h 4275540"/>
              <a:gd name="connsiteX123" fmla="*/ 3898347 w 3898347"/>
              <a:gd name="connsiteY123" fmla="*/ 0 h 4275540"/>
              <a:gd name="connsiteX0" fmla="*/ 3898347 w 3898347"/>
              <a:gd name="connsiteY0" fmla="*/ 0 h 4275540"/>
              <a:gd name="connsiteX1" fmla="*/ 3898347 w 3898347"/>
              <a:gd name="connsiteY1" fmla="*/ 3834445 h 4275540"/>
              <a:gd name="connsiteX2" fmla="*/ 3892314 w 3898347"/>
              <a:gd name="connsiteY2" fmla="*/ 3832951 h 4275540"/>
              <a:gd name="connsiteX3" fmla="*/ 3851953 w 3898347"/>
              <a:gd name="connsiteY3" fmla="*/ 3802983 h 4275540"/>
              <a:gd name="connsiteX4" fmla="*/ 3836418 w 3898347"/>
              <a:gd name="connsiteY4" fmla="*/ 3811513 h 4275540"/>
              <a:gd name="connsiteX5" fmla="*/ 3833758 w 3898347"/>
              <a:gd name="connsiteY5" fmla="*/ 3813341 h 4275540"/>
              <a:gd name="connsiteX6" fmla="*/ 3822673 w 3898347"/>
              <a:gd name="connsiteY6" fmla="*/ 3812913 h 4275540"/>
              <a:gd name="connsiteX7" fmla="*/ 3820104 w 3898347"/>
              <a:gd name="connsiteY7" fmla="*/ 3822466 h 4275540"/>
              <a:gd name="connsiteX8" fmla="*/ 3803816 w 3898347"/>
              <a:gd name="connsiteY8" fmla="*/ 3828757 h 4275540"/>
              <a:gd name="connsiteX9" fmla="*/ 3729936 w 3898347"/>
              <a:gd name="connsiteY9" fmla="*/ 3815386 h 4275540"/>
              <a:gd name="connsiteX10" fmla="*/ 3726018 w 3898347"/>
              <a:gd name="connsiteY10" fmla="*/ 3815100 h 4275540"/>
              <a:gd name="connsiteX11" fmla="*/ 3725413 w 3898347"/>
              <a:gd name="connsiteY11" fmla="*/ 3814615 h 4275540"/>
              <a:gd name="connsiteX12" fmla="*/ 3713801 w 3898347"/>
              <a:gd name="connsiteY12" fmla="*/ 3811018 h 4275540"/>
              <a:gd name="connsiteX13" fmla="*/ 3709087 w 3898347"/>
              <a:gd name="connsiteY13" fmla="*/ 3813195 h 4275540"/>
              <a:gd name="connsiteX14" fmla="*/ 3698038 w 3898347"/>
              <a:gd name="connsiteY14" fmla="*/ 3806182 h 4275540"/>
              <a:gd name="connsiteX15" fmla="*/ 3662227 w 3898347"/>
              <a:gd name="connsiteY15" fmla="*/ 3807761 h 4275540"/>
              <a:gd name="connsiteX16" fmla="*/ 3659872 w 3898347"/>
              <a:gd name="connsiteY16" fmla="*/ 3805524 h 4275540"/>
              <a:gd name="connsiteX17" fmla="*/ 3643454 w 3898347"/>
              <a:gd name="connsiteY17" fmla="*/ 3794831 h 4275540"/>
              <a:gd name="connsiteX18" fmla="*/ 3624789 w 3898347"/>
              <a:gd name="connsiteY18" fmla="*/ 3803185 h 4275540"/>
              <a:gd name="connsiteX19" fmla="*/ 3602327 w 3898347"/>
              <a:gd name="connsiteY19" fmla="*/ 3794616 h 4275540"/>
              <a:gd name="connsiteX20" fmla="*/ 3596645 w 3898347"/>
              <a:gd name="connsiteY20" fmla="*/ 3797108 h 4275540"/>
              <a:gd name="connsiteX21" fmla="*/ 3574144 w 3898347"/>
              <a:gd name="connsiteY21" fmla="*/ 3795108 h 4275540"/>
              <a:gd name="connsiteX22" fmla="*/ 3562310 w 3898347"/>
              <a:gd name="connsiteY22" fmla="*/ 3787534 h 4275540"/>
              <a:gd name="connsiteX23" fmla="*/ 3551635 w 3898347"/>
              <a:gd name="connsiteY23" fmla="*/ 3797705 h 4275540"/>
              <a:gd name="connsiteX24" fmla="*/ 3542668 w 3898347"/>
              <a:gd name="connsiteY24" fmla="*/ 3803283 h 4275540"/>
              <a:gd name="connsiteX25" fmla="*/ 3533033 w 3898347"/>
              <a:gd name="connsiteY25" fmla="*/ 3799071 h 4275540"/>
              <a:gd name="connsiteX26" fmla="*/ 3521726 w 3898347"/>
              <a:gd name="connsiteY26" fmla="*/ 3804691 h 4275540"/>
              <a:gd name="connsiteX27" fmla="*/ 3520080 w 3898347"/>
              <a:gd name="connsiteY27" fmla="*/ 3805210 h 4275540"/>
              <a:gd name="connsiteX28" fmla="*/ 3508491 w 3898347"/>
              <a:gd name="connsiteY28" fmla="*/ 3797398 h 4275540"/>
              <a:gd name="connsiteX29" fmla="*/ 3503787 w 3898347"/>
              <a:gd name="connsiteY29" fmla="*/ 3797787 h 4275540"/>
              <a:gd name="connsiteX30" fmla="*/ 3492165 w 3898347"/>
              <a:gd name="connsiteY30" fmla="*/ 3799887 h 4275540"/>
              <a:gd name="connsiteX31" fmla="*/ 3472233 w 3898347"/>
              <a:gd name="connsiteY31" fmla="*/ 3805682 h 4275540"/>
              <a:gd name="connsiteX32" fmla="*/ 3465921 w 3898347"/>
              <a:gd name="connsiteY32" fmla="*/ 3805814 h 4275540"/>
              <a:gd name="connsiteX33" fmla="*/ 3455541 w 3898347"/>
              <a:gd name="connsiteY33" fmla="*/ 3815505 h 4275540"/>
              <a:gd name="connsiteX34" fmla="*/ 3429027 w 3898347"/>
              <a:gd name="connsiteY34" fmla="*/ 3816906 h 4275540"/>
              <a:gd name="connsiteX35" fmla="*/ 3369507 w 3898347"/>
              <a:gd name="connsiteY35" fmla="*/ 3825563 h 4275540"/>
              <a:gd name="connsiteX36" fmla="*/ 3324491 w 3898347"/>
              <a:gd name="connsiteY36" fmla="*/ 3832006 h 4275540"/>
              <a:gd name="connsiteX37" fmla="*/ 3244235 w 3898347"/>
              <a:gd name="connsiteY37" fmla="*/ 3834376 h 4275540"/>
              <a:gd name="connsiteX38" fmla="*/ 3226507 w 3898347"/>
              <a:gd name="connsiteY38" fmla="*/ 3820131 h 4275540"/>
              <a:gd name="connsiteX39" fmla="*/ 3191688 w 3898347"/>
              <a:gd name="connsiteY39" fmla="*/ 3837359 h 4275540"/>
              <a:gd name="connsiteX40" fmla="*/ 3185553 w 3898347"/>
              <a:gd name="connsiteY40" fmla="*/ 3859030 h 4275540"/>
              <a:gd name="connsiteX41" fmla="*/ 3090188 w 3898347"/>
              <a:gd name="connsiteY41" fmla="*/ 3855036 h 4275540"/>
              <a:gd name="connsiteX42" fmla="*/ 3031422 w 3898347"/>
              <a:gd name="connsiteY42" fmla="*/ 3858298 h 4275540"/>
              <a:gd name="connsiteX43" fmla="*/ 2996288 w 3898347"/>
              <a:gd name="connsiteY43" fmla="*/ 3860020 h 4275540"/>
              <a:gd name="connsiteX44" fmla="*/ 2901661 w 3898347"/>
              <a:gd name="connsiteY44" fmla="*/ 3882243 h 4275540"/>
              <a:gd name="connsiteX45" fmla="*/ 2782141 w 3898347"/>
              <a:gd name="connsiteY45" fmla="*/ 3932983 h 4275540"/>
              <a:gd name="connsiteX46" fmla="*/ 2749597 w 3898347"/>
              <a:gd name="connsiteY46" fmla="*/ 3956746 h 4275540"/>
              <a:gd name="connsiteX47" fmla="*/ 2730493 w 3898347"/>
              <a:gd name="connsiteY47" fmla="*/ 3955236 h 4275540"/>
              <a:gd name="connsiteX48" fmla="*/ 2707507 w 3898347"/>
              <a:gd name="connsiteY48" fmla="*/ 3947771 h 4275540"/>
              <a:gd name="connsiteX49" fmla="*/ 2701937 w 3898347"/>
              <a:gd name="connsiteY49" fmla="*/ 3950565 h 4275540"/>
              <a:gd name="connsiteX50" fmla="*/ 2679435 w 3898347"/>
              <a:gd name="connsiteY50" fmla="*/ 3949768 h 4275540"/>
              <a:gd name="connsiteX51" fmla="*/ 2667352 w 3898347"/>
              <a:gd name="connsiteY51" fmla="*/ 3942821 h 4275540"/>
              <a:gd name="connsiteX52" fmla="*/ 2657096 w 3898347"/>
              <a:gd name="connsiteY52" fmla="*/ 3953571 h 4275540"/>
              <a:gd name="connsiteX53" fmla="*/ 2655161 w 3898347"/>
              <a:gd name="connsiteY53" fmla="*/ 3962216 h 4275540"/>
              <a:gd name="connsiteX54" fmla="*/ 2638604 w 3898347"/>
              <a:gd name="connsiteY54" fmla="*/ 3955936 h 4275540"/>
              <a:gd name="connsiteX55" fmla="*/ 2626185 w 3898347"/>
              <a:gd name="connsiteY55" fmla="*/ 3962937 h 4275540"/>
              <a:gd name="connsiteX56" fmla="*/ 2614077 w 3898347"/>
              <a:gd name="connsiteY56" fmla="*/ 3955576 h 4275540"/>
              <a:gd name="connsiteX57" fmla="*/ 2609403 w 3898347"/>
              <a:gd name="connsiteY57" fmla="*/ 3956215 h 4275540"/>
              <a:gd name="connsiteX58" fmla="*/ 2597896 w 3898347"/>
              <a:gd name="connsiteY58" fmla="*/ 3958939 h 4275540"/>
              <a:gd name="connsiteX59" fmla="*/ 2578251 w 3898347"/>
              <a:gd name="connsiteY59" fmla="*/ 3965812 h 4275540"/>
              <a:gd name="connsiteX60" fmla="*/ 2571961 w 3898347"/>
              <a:gd name="connsiteY60" fmla="*/ 3966278 h 4275540"/>
              <a:gd name="connsiteX61" fmla="*/ 2559399 w 3898347"/>
              <a:gd name="connsiteY61" fmla="*/ 3979193 h 4275540"/>
              <a:gd name="connsiteX62" fmla="*/ 2533560 w 3898347"/>
              <a:gd name="connsiteY62" fmla="*/ 3988160 h 4275540"/>
              <a:gd name="connsiteX63" fmla="*/ 2515299 w 3898347"/>
              <a:gd name="connsiteY63" fmla="*/ 4016867 h 4275540"/>
              <a:gd name="connsiteX64" fmla="*/ 2513423 w 3898347"/>
              <a:gd name="connsiteY64" fmla="*/ 4018759 h 4275540"/>
              <a:gd name="connsiteX65" fmla="*/ 2482991 w 3898347"/>
              <a:gd name="connsiteY65" fmla="*/ 4012935 h 4275540"/>
              <a:gd name="connsiteX66" fmla="*/ 2446940 w 3898347"/>
              <a:gd name="connsiteY66" fmla="*/ 4021172 h 4275540"/>
              <a:gd name="connsiteX67" fmla="*/ 2404883 w 3898347"/>
              <a:gd name="connsiteY67" fmla="*/ 4024808 h 4275540"/>
              <a:gd name="connsiteX68" fmla="*/ 2373894 w 3898347"/>
              <a:gd name="connsiteY68" fmla="*/ 4023827 h 4275540"/>
              <a:gd name="connsiteX69" fmla="*/ 2297080 w 3898347"/>
              <a:gd name="connsiteY69" fmla="*/ 4040841 h 4275540"/>
              <a:gd name="connsiteX70" fmla="*/ 2170615 w 3898347"/>
              <a:gd name="connsiteY70" fmla="*/ 4077196 h 4275540"/>
              <a:gd name="connsiteX71" fmla="*/ 2143580 w 3898347"/>
              <a:gd name="connsiteY71" fmla="*/ 4083102 h 4275540"/>
              <a:gd name="connsiteX72" fmla="*/ 2119893 w 3898347"/>
              <a:gd name="connsiteY72" fmla="*/ 4080874 h 4275540"/>
              <a:gd name="connsiteX73" fmla="*/ 2114008 w 3898347"/>
              <a:gd name="connsiteY73" fmla="*/ 4073996 h 4275540"/>
              <a:gd name="connsiteX74" fmla="*/ 2099067 w 3898347"/>
              <a:gd name="connsiteY74" fmla="*/ 4076068 h 4275540"/>
              <a:gd name="connsiteX75" fmla="*/ 2095000 w 3898347"/>
              <a:gd name="connsiteY75" fmla="*/ 4075096 h 4275540"/>
              <a:gd name="connsiteX76" fmla="*/ 2071767 w 3898347"/>
              <a:gd name="connsiteY76" fmla="*/ 4071044 h 4275540"/>
              <a:gd name="connsiteX77" fmla="*/ 2024486 w 3898347"/>
              <a:gd name="connsiteY77" fmla="*/ 4100276 h 4275540"/>
              <a:gd name="connsiteX78" fmla="*/ 1964411 w 3898347"/>
              <a:gd name="connsiteY78" fmla="*/ 4105069 h 4275540"/>
              <a:gd name="connsiteX79" fmla="*/ 1739945 w 3898347"/>
              <a:gd name="connsiteY79" fmla="*/ 4171795 h 4275540"/>
              <a:gd name="connsiteX80" fmla="*/ 1610556 w 3898347"/>
              <a:gd name="connsiteY80" fmla="*/ 4167701 h 4275540"/>
              <a:gd name="connsiteX81" fmla="*/ 1553623 w 3898347"/>
              <a:gd name="connsiteY81" fmla="*/ 4236045 h 4275540"/>
              <a:gd name="connsiteX82" fmla="*/ 1548640 w 3898347"/>
              <a:gd name="connsiteY82" fmla="*/ 4238297 h 4275540"/>
              <a:gd name="connsiteX83" fmla="*/ 1530136 w 3898347"/>
              <a:gd name="connsiteY83" fmla="*/ 4227121 h 4275540"/>
              <a:gd name="connsiteX84" fmla="*/ 1508787 w 3898347"/>
              <a:gd name="connsiteY84" fmla="*/ 4234213 h 4275540"/>
              <a:gd name="connsiteX85" fmla="*/ 1488914 w 3898347"/>
              <a:gd name="connsiteY85" fmla="*/ 4241772 h 4275540"/>
              <a:gd name="connsiteX86" fmla="*/ 1488999 w 3898347"/>
              <a:gd name="connsiteY86" fmla="*/ 4251186 h 4275540"/>
              <a:gd name="connsiteX87" fmla="*/ 1475364 w 3898347"/>
              <a:gd name="connsiteY87" fmla="*/ 4248364 h 4275540"/>
              <a:gd name="connsiteX88" fmla="*/ 1457275 w 3898347"/>
              <a:gd name="connsiteY88" fmla="*/ 4252863 h 4275540"/>
              <a:gd name="connsiteX89" fmla="*/ 1448085 w 3898347"/>
              <a:gd name="connsiteY89" fmla="*/ 4248391 h 4275540"/>
              <a:gd name="connsiteX90" fmla="*/ 1315306 w 3898347"/>
              <a:gd name="connsiteY90" fmla="*/ 4237004 h 4275540"/>
              <a:gd name="connsiteX91" fmla="*/ 1272434 w 3898347"/>
              <a:gd name="connsiteY91" fmla="*/ 4244958 h 4275540"/>
              <a:gd name="connsiteX92" fmla="*/ 1231567 w 3898347"/>
              <a:gd name="connsiteY92" fmla="*/ 4219356 h 4275540"/>
              <a:gd name="connsiteX93" fmla="*/ 1216643 w 3898347"/>
              <a:gd name="connsiteY93" fmla="*/ 4229828 h 4275540"/>
              <a:gd name="connsiteX94" fmla="*/ 1214101 w 3898347"/>
              <a:gd name="connsiteY94" fmla="*/ 4231991 h 4275540"/>
              <a:gd name="connsiteX95" fmla="*/ 1203193 w 3898347"/>
              <a:gd name="connsiteY95" fmla="*/ 4232867 h 4275540"/>
              <a:gd name="connsiteX96" fmla="*/ 1201049 w 3898347"/>
              <a:gd name="connsiteY96" fmla="*/ 4242842 h 4275540"/>
              <a:gd name="connsiteX97" fmla="*/ 1185298 w 3898347"/>
              <a:gd name="connsiteY97" fmla="*/ 4251133 h 4275540"/>
              <a:gd name="connsiteX98" fmla="*/ 1164955 w 3898347"/>
              <a:gd name="connsiteY98" fmla="*/ 4250027 h 4275540"/>
              <a:gd name="connsiteX99" fmla="*/ 1067357 w 3898347"/>
              <a:gd name="connsiteY99" fmla="*/ 4233908 h 4275540"/>
              <a:gd name="connsiteX100" fmla="*/ 1009492 w 3898347"/>
              <a:gd name="connsiteY100" fmla="*/ 4230455 h 4275540"/>
              <a:gd name="connsiteX101" fmla="*/ 988345 w 3898347"/>
              <a:gd name="connsiteY101" fmla="*/ 4238880 h 4275540"/>
              <a:gd name="connsiteX102" fmla="*/ 958251 w 3898347"/>
              <a:gd name="connsiteY102" fmla="*/ 4244100 h 4275540"/>
              <a:gd name="connsiteX103" fmla="*/ 905785 w 3898347"/>
              <a:gd name="connsiteY103" fmla="*/ 4260845 h 4275540"/>
              <a:gd name="connsiteX104" fmla="*/ 834176 w 3898347"/>
              <a:gd name="connsiteY104" fmla="*/ 4270241 h 4275540"/>
              <a:gd name="connsiteX105" fmla="*/ 778474 w 3898347"/>
              <a:gd name="connsiteY105" fmla="*/ 4235526 h 4275540"/>
              <a:gd name="connsiteX106" fmla="*/ 774418 w 3898347"/>
              <a:gd name="connsiteY106" fmla="*/ 4242583 h 4275540"/>
              <a:gd name="connsiteX107" fmla="*/ 737705 w 3898347"/>
              <a:gd name="connsiteY107" fmla="*/ 4238891 h 4275540"/>
              <a:gd name="connsiteX108" fmla="*/ 627717 w 3898347"/>
              <a:gd name="connsiteY108" fmla="*/ 4207629 h 4275540"/>
              <a:gd name="connsiteX109" fmla="*/ 533391 w 3898347"/>
              <a:gd name="connsiteY109" fmla="*/ 4170035 h 4275540"/>
              <a:gd name="connsiteX110" fmla="*/ 508621 w 3898347"/>
              <a:gd name="connsiteY110" fmla="*/ 4176044 h 4275540"/>
              <a:gd name="connsiteX111" fmla="*/ 467082 w 3898347"/>
              <a:gd name="connsiteY111" fmla="*/ 4185616 h 4275540"/>
              <a:gd name="connsiteX112" fmla="*/ 437646 w 3898347"/>
              <a:gd name="connsiteY112" fmla="*/ 4212658 h 4275540"/>
              <a:gd name="connsiteX113" fmla="*/ 402271 w 3898347"/>
              <a:gd name="connsiteY113" fmla="*/ 4212774 h 4275540"/>
              <a:gd name="connsiteX114" fmla="*/ 391968 w 3898347"/>
              <a:gd name="connsiteY114" fmla="*/ 4187073 h 4275540"/>
              <a:gd name="connsiteX115" fmla="*/ 354806 w 3898347"/>
              <a:gd name="connsiteY115" fmla="*/ 4195545 h 4275540"/>
              <a:gd name="connsiteX116" fmla="*/ 298662 w 3898347"/>
              <a:gd name="connsiteY116" fmla="*/ 4211227 h 4275540"/>
              <a:gd name="connsiteX117" fmla="*/ 265740 w 3898347"/>
              <a:gd name="connsiteY117" fmla="*/ 4213623 h 4275540"/>
              <a:gd name="connsiteX118" fmla="*/ 176403 w 3898347"/>
              <a:gd name="connsiteY118" fmla="*/ 4227393 h 4275540"/>
              <a:gd name="connsiteX119" fmla="*/ 82528 w 3898347"/>
              <a:gd name="connsiteY119" fmla="*/ 4275540 h 4275540"/>
              <a:gd name="connsiteX120" fmla="*/ 19464 w 3898347"/>
              <a:gd name="connsiteY120" fmla="*/ 4256103 h 4275540"/>
              <a:gd name="connsiteX121" fmla="*/ 0 w 3898347"/>
              <a:gd name="connsiteY121" fmla="*/ 4221939 h 4275540"/>
              <a:gd name="connsiteX122" fmla="*/ 0 w 3898347"/>
              <a:gd name="connsiteY122" fmla="*/ 15850 h 4275540"/>
              <a:gd name="connsiteX123" fmla="*/ 3898347 w 3898347"/>
              <a:gd name="connsiteY123" fmla="*/ 0 h 4275540"/>
              <a:gd name="connsiteX0" fmla="*/ 3898347 w 3898347"/>
              <a:gd name="connsiteY0" fmla="*/ 0 h 4270358"/>
              <a:gd name="connsiteX1" fmla="*/ 3898347 w 3898347"/>
              <a:gd name="connsiteY1" fmla="*/ 3834445 h 4270358"/>
              <a:gd name="connsiteX2" fmla="*/ 3892314 w 3898347"/>
              <a:gd name="connsiteY2" fmla="*/ 3832951 h 4270358"/>
              <a:gd name="connsiteX3" fmla="*/ 3851953 w 3898347"/>
              <a:gd name="connsiteY3" fmla="*/ 3802983 h 4270358"/>
              <a:gd name="connsiteX4" fmla="*/ 3836418 w 3898347"/>
              <a:gd name="connsiteY4" fmla="*/ 3811513 h 4270358"/>
              <a:gd name="connsiteX5" fmla="*/ 3833758 w 3898347"/>
              <a:gd name="connsiteY5" fmla="*/ 3813341 h 4270358"/>
              <a:gd name="connsiteX6" fmla="*/ 3822673 w 3898347"/>
              <a:gd name="connsiteY6" fmla="*/ 3812913 h 4270358"/>
              <a:gd name="connsiteX7" fmla="*/ 3820104 w 3898347"/>
              <a:gd name="connsiteY7" fmla="*/ 3822466 h 4270358"/>
              <a:gd name="connsiteX8" fmla="*/ 3803816 w 3898347"/>
              <a:gd name="connsiteY8" fmla="*/ 3828757 h 4270358"/>
              <a:gd name="connsiteX9" fmla="*/ 3729936 w 3898347"/>
              <a:gd name="connsiteY9" fmla="*/ 3815386 h 4270358"/>
              <a:gd name="connsiteX10" fmla="*/ 3726018 w 3898347"/>
              <a:gd name="connsiteY10" fmla="*/ 3815100 h 4270358"/>
              <a:gd name="connsiteX11" fmla="*/ 3725413 w 3898347"/>
              <a:gd name="connsiteY11" fmla="*/ 3814615 h 4270358"/>
              <a:gd name="connsiteX12" fmla="*/ 3713801 w 3898347"/>
              <a:gd name="connsiteY12" fmla="*/ 3811018 h 4270358"/>
              <a:gd name="connsiteX13" fmla="*/ 3709087 w 3898347"/>
              <a:gd name="connsiteY13" fmla="*/ 3813195 h 4270358"/>
              <a:gd name="connsiteX14" fmla="*/ 3698038 w 3898347"/>
              <a:gd name="connsiteY14" fmla="*/ 3806182 h 4270358"/>
              <a:gd name="connsiteX15" fmla="*/ 3662227 w 3898347"/>
              <a:gd name="connsiteY15" fmla="*/ 3807761 h 4270358"/>
              <a:gd name="connsiteX16" fmla="*/ 3659872 w 3898347"/>
              <a:gd name="connsiteY16" fmla="*/ 3805524 h 4270358"/>
              <a:gd name="connsiteX17" fmla="*/ 3643454 w 3898347"/>
              <a:gd name="connsiteY17" fmla="*/ 3794831 h 4270358"/>
              <a:gd name="connsiteX18" fmla="*/ 3624789 w 3898347"/>
              <a:gd name="connsiteY18" fmla="*/ 3803185 h 4270358"/>
              <a:gd name="connsiteX19" fmla="*/ 3602327 w 3898347"/>
              <a:gd name="connsiteY19" fmla="*/ 3794616 h 4270358"/>
              <a:gd name="connsiteX20" fmla="*/ 3596645 w 3898347"/>
              <a:gd name="connsiteY20" fmla="*/ 3797108 h 4270358"/>
              <a:gd name="connsiteX21" fmla="*/ 3574144 w 3898347"/>
              <a:gd name="connsiteY21" fmla="*/ 3795108 h 4270358"/>
              <a:gd name="connsiteX22" fmla="*/ 3562310 w 3898347"/>
              <a:gd name="connsiteY22" fmla="*/ 3787534 h 4270358"/>
              <a:gd name="connsiteX23" fmla="*/ 3551635 w 3898347"/>
              <a:gd name="connsiteY23" fmla="*/ 3797705 h 4270358"/>
              <a:gd name="connsiteX24" fmla="*/ 3542668 w 3898347"/>
              <a:gd name="connsiteY24" fmla="*/ 3803283 h 4270358"/>
              <a:gd name="connsiteX25" fmla="*/ 3533033 w 3898347"/>
              <a:gd name="connsiteY25" fmla="*/ 3799071 h 4270358"/>
              <a:gd name="connsiteX26" fmla="*/ 3521726 w 3898347"/>
              <a:gd name="connsiteY26" fmla="*/ 3804691 h 4270358"/>
              <a:gd name="connsiteX27" fmla="*/ 3520080 w 3898347"/>
              <a:gd name="connsiteY27" fmla="*/ 3805210 h 4270358"/>
              <a:gd name="connsiteX28" fmla="*/ 3508491 w 3898347"/>
              <a:gd name="connsiteY28" fmla="*/ 3797398 h 4270358"/>
              <a:gd name="connsiteX29" fmla="*/ 3503787 w 3898347"/>
              <a:gd name="connsiteY29" fmla="*/ 3797787 h 4270358"/>
              <a:gd name="connsiteX30" fmla="*/ 3492165 w 3898347"/>
              <a:gd name="connsiteY30" fmla="*/ 3799887 h 4270358"/>
              <a:gd name="connsiteX31" fmla="*/ 3472233 w 3898347"/>
              <a:gd name="connsiteY31" fmla="*/ 3805682 h 4270358"/>
              <a:gd name="connsiteX32" fmla="*/ 3465921 w 3898347"/>
              <a:gd name="connsiteY32" fmla="*/ 3805814 h 4270358"/>
              <a:gd name="connsiteX33" fmla="*/ 3455541 w 3898347"/>
              <a:gd name="connsiteY33" fmla="*/ 3815505 h 4270358"/>
              <a:gd name="connsiteX34" fmla="*/ 3429027 w 3898347"/>
              <a:gd name="connsiteY34" fmla="*/ 3816906 h 4270358"/>
              <a:gd name="connsiteX35" fmla="*/ 3369507 w 3898347"/>
              <a:gd name="connsiteY35" fmla="*/ 3825563 h 4270358"/>
              <a:gd name="connsiteX36" fmla="*/ 3324491 w 3898347"/>
              <a:gd name="connsiteY36" fmla="*/ 3832006 h 4270358"/>
              <a:gd name="connsiteX37" fmla="*/ 3244235 w 3898347"/>
              <a:gd name="connsiteY37" fmla="*/ 3834376 h 4270358"/>
              <a:gd name="connsiteX38" fmla="*/ 3226507 w 3898347"/>
              <a:gd name="connsiteY38" fmla="*/ 3820131 h 4270358"/>
              <a:gd name="connsiteX39" fmla="*/ 3191688 w 3898347"/>
              <a:gd name="connsiteY39" fmla="*/ 3837359 h 4270358"/>
              <a:gd name="connsiteX40" fmla="*/ 3185553 w 3898347"/>
              <a:gd name="connsiteY40" fmla="*/ 3859030 h 4270358"/>
              <a:gd name="connsiteX41" fmla="*/ 3090188 w 3898347"/>
              <a:gd name="connsiteY41" fmla="*/ 3855036 h 4270358"/>
              <a:gd name="connsiteX42" fmla="*/ 3031422 w 3898347"/>
              <a:gd name="connsiteY42" fmla="*/ 3858298 h 4270358"/>
              <a:gd name="connsiteX43" fmla="*/ 2996288 w 3898347"/>
              <a:gd name="connsiteY43" fmla="*/ 3860020 h 4270358"/>
              <a:gd name="connsiteX44" fmla="*/ 2901661 w 3898347"/>
              <a:gd name="connsiteY44" fmla="*/ 3882243 h 4270358"/>
              <a:gd name="connsiteX45" fmla="*/ 2782141 w 3898347"/>
              <a:gd name="connsiteY45" fmla="*/ 3932983 h 4270358"/>
              <a:gd name="connsiteX46" fmla="*/ 2749597 w 3898347"/>
              <a:gd name="connsiteY46" fmla="*/ 3956746 h 4270358"/>
              <a:gd name="connsiteX47" fmla="*/ 2730493 w 3898347"/>
              <a:gd name="connsiteY47" fmla="*/ 3955236 h 4270358"/>
              <a:gd name="connsiteX48" fmla="*/ 2707507 w 3898347"/>
              <a:gd name="connsiteY48" fmla="*/ 3947771 h 4270358"/>
              <a:gd name="connsiteX49" fmla="*/ 2701937 w 3898347"/>
              <a:gd name="connsiteY49" fmla="*/ 3950565 h 4270358"/>
              <a:gd name="connsiteX50" fmla="*/ 2679435 w 3898347"/>
              <a:gd name="connsiteY50" fmla="*/ 3949768 h 4270358"/>
              <a:gd name="connsiteX51" fmla="*/ 2667352 w 3898347"/>
              <a:gd name="connsiteY51" fmla="*/ 3942821 h 4270358"/>
              <a:gd name="connsiteX52" fmla="*/ 2657096 w 3898347"/>
              <a:gd name="connsiteY52" fmla="*/ 3953571 h 4270358"/>
              <a:gd name="connsiteX53" fmla="*/ 2655161 w 3898347"/>
              <a:gd name="connsiteY53" fmla="*/ 3962216 h 4270358"/>
              <a:gd name="connsiteX54" fmla="*/ 2638604 w 3898347"/>
              <a:gd name="connsiteY54" fmla="*/ 3955936 h 4270358"/>
              <a:gd name="connsiteX55" fmla="*/ 2626185 w 3898347"/>
              <a:gd name="connsiteY55" fmla="*/ 3962937 h 4270358"/>
              <a:gd name="connsiteX56" fmla="*/ 2614077 w 3898347"/>
              <a:gd name="connsiteY56" fmla="*/ 3955576 h 4270358"/>
              <a:gd name="connsiteX57" fmla="*/ 2609403 w 3898347"/>
              <a:gd name="connsiteY57" fmla="*/ 3956215 h 4270358"/>
              <a:gd name="connsiteX58" fmla="*/ 2597896 w 3898347"/>
              <a:gd name="connsiteY58" fmla="*/ 3958939 h 4270358"/>
              <a:gd name="connsiteX59" fmla="*/ 2578251 w 3898347"/>
              <a:gd name="connsiteY59" fmla="*/ 3965812 h 4270358"/>
              <a:gd name="connsiteX60" fmla="*/ 2571961 w 3898347"/>
              <a:gd name="connsiteY60" fmla="*/ 3966278 h 4270358"/>
              <a:gd name="connsiteX61" fmla="*/ 2559399 w 3898347"/>
              <a:gd name="connsiteY61" fmla="*/ 3979193 h 4270358"/>
              <a:gd name="connsiteX62" fmla="*/ 2533560 w 3898347"/>
              <a:gd name="connsiteY62" fmla="*/ 3988160 h 4270358"/>
              <a:gd name="connsiteX63" fmla="*/ 2515299 w 3898347"/>
              <a:gd name="connsiteY63" fmla="*/ 4016867 h 4270358"/>
              <a:gd name="connsiteX64" fmla="*/ 2513423 w 3898347"/>
              <a:gd name="connsiteY64" fmla="*/ 4018759 h 4270358"/>
              <a:gd name="connsiteX65" fmla="*/ 2482991 w 3898347"/>
              <a:gd name="connsiteY65" fmla="*/ 4012935 h 4270358"/>
              <a:gd name="connsiteX66" fmla="*/ 2446940 w 3898347"/>
              <a:gd name="connsiteY66" fmla="*/ 4021172 h 4270358"/>
              <a:gd name="connsiteX67" fmla="*/ 2404883 w 3898347"/>
              <a:gd name="connsiteY67" fmla="*/ 4024808 h 4270358"/>
              <a:gd name="connsiteX68" fmla="*/ 2373894 w 3898347"/>
              <a:gd name="connsiteY68" fmla="*/ 4023827 h 4270358"/>
              <a:gd name="connsiteX69" fmla="*/ 2297080 w 3898347"/>
              <a:gd name="connsiteY69" fmla="*/ 4040841 h 4270358"/>
              <a:gd name="connsiteX70" fmla="*/ 2170615 w 3898347"/>
              <a:gd name="connsiteY70" fmla="*/ 4077196 h 4270358"/>
              <a:gd name="connsiteX71" fmla="*/ 2143580 w 3898347"/>
              <a:gd name="connsiteY71" fmla="*/ 4083102 h 4270358"/>
              <a:gd name="connsiteX72" fmla="*/ 2119893 w 3898347"/>
              <a:gd name="connsiteY72" fmla="*/ 4080874 h 4270358"/>
              <a:gd name="connsiteX73" fmla="*/ 2114008 w 3898347"/>
              <a:gd name="connsiteY73" fmla="*/ 4073996 h 4270358"/>
              <a:gd name="connsiteX74" fmla="*/ 2099067 w 3898347"/>
              <a:gd name="connsiteY74" fmla="*/ 4076068 h 4270358"/>
              <a:gd name="connsiteX75" fmla="*/ 2095000 w 3898347"/>
              <a:gd name="connsiteY75" fmla="*/ 4075096 h 4270358"/>
              <a:gd name="connsiteX76" fmla="*/ 2071767 w 3898347"/>
              <a:gd name="connsiteY76" fmla="*/ 4071044 h 4270358"/>
              <a:gd name="connsiteX77" fmla="*/ 2024486 w 3898347"/>
              <a:gd name="connsiteY77" fmla="*/ 4100276 h 4270358"/>
              <a:gd name="connsiteX78" fmla="*/ 1964411 w 3898347"/>
              <a:gd name="connsiteY78" fmla="*/ 4105069 h 4270358"/>
              <a:gd name="connsiteX79" fmla="*/ 1739945 w 3898347"/>
              <a:gd name="connsiteY79" fmla="*/ 4171795 h 4270358"/>
              <a:gd name="connsiteX80" fmla="*/ 1610556 w 3898347"/>
              <a:gd name="connsiteY80" fmla="*/ 4167701 h 4270358"/>
              <a:gd name="connsiteX81" fmla="*/ 1553623 w 3898347"/>
              <a:gd name="connsiteY81" fmla="*/ 4236045 h 4270358"/>
              <a:gd name="connsiteX82" fmla="*/ 1548640 w 3898347"/>
              <a:gd name="connsiteY82" fmla="*/ 4238297 h 4270358"/>
              <a:gd name="connsiteX83" fmla="*/ 1530136 w 3898347"/>
              <a:gd name="connsiteY83" fmla="*/ 4227121 h 4270358"/>
              <a:gd name="connsiteX84" fmla="*/ 1508787 w 3898347"/>
              <a:gd name="connsiteY84" fmla="*/ 4234213 h 4270358"/>
              <a:gd name="connsiteX85" fmla="*/ 1488914 w 3898347"/>
              <a:gd name="connsiteY85" fmla="*/ 4241772 h 4270358"/>
              <a:gd name="connsiteX86" fmla="*/ 1488999 w 3898347"/>
              <a:gd name="connsiteY86" fmla="*/ 4251186 h 4270358"/>
              <a:gd name="connsiteX87" fmla="*/ 1475364 w 3898347"/>
              <a:gd name="connsiteY87" fmla="*/ 4248364 h 4270358"/>
              <a:gd name="connsiteX88" fmla="*/ 1457275 w 3898347"/>
              <a:gd name="connsiteY88" fmla="*/ 4252863 h 4270358"/>
              <a:gd name="connsiteX89" fmla="*/ 1448085 w 3898347"/>
              <a:gd name="connsiteY89" fmla="*/ 4248391 h 4270358"/>
              <a:gd name="connsiteX90" fmla="*/ 1315306 w 3898347"/>
              <a:gd name="connsiteY90" fmla="*/ 4237004 h 4270358"/>
              <a:gd name="connsiteX91" fmla="*/ 1272434 w 3898347"/>
              <a:gd name="connsiteY91" fmla="*/ 4244958 h 4270358"/>
              <a:gd name="connsiteX92" fmla="*/ 1231567 w 3898347"/>
              <a:gd name="connsiteY92" fmla="*/ 4219356 h 4270358"/>
              <a:gd name="connsiteX93" fmla="*/ 1216643 w 3898347"/>
              <a:gd name="connsiteY93" fmla="*/ 4229828 h 4270358"/>
              <a:gd name="connsiteX94" fmla="*/ 1214101 w 3898347"/>
              <a:gd name="connsiteY94" fmla="*/ 4231991 h 4270358"/>
              <a:gd name="connsiteX95" fmla="*/ 1203193 w 3898347"/>
              <a:gd name="connsiteY95" fmla="*/ 4232867 h 4270358"/>
              <a:gd name="connsiteX96" fmla="*/ 1201049 w 3898347"/>
              <a:gd name="connsiteY96" fmla="*/ 4242842 h 4270358"/>
              <a:gd name="connsiteX97" fmla="*/ 1185298 w 3898347"/>
              <a:gd name="connsiteY97" fmla="*/ 4251133 h 4270358"/>
              <a:gd name="connsiteX98" fmla="*/ 1164955 w 3898347"/>
              <a:gd name="connsiteY98" fmla="*/ 4250027 h 4270358"/>
              <a:gd name="connsiteX99" fmla="*/ 1067357 w 3898347"/>
              <a:gd name="connsiteY99" fmla="*/ 4233908 h 4270358"/>
              <a:gd name="connsiteX100" fmla="*/ 1009492 w 3898347"/>
              <a:gd name="connsiteY100" fmla="*/ 4230455 h 4270358"/>
              <a:gd name="connsiteX101" fmla="*/ 988345 w 3898347"/>
              <a:gd name="connsiteY101" fmla="*/ 4238880 h 4270358"/>
              <a:gd name="connsiteX102" fmla="*/ 958251 w 3898347"/>
              <a:gd name="connsiteY102" fmla="*/ 4244100 h 4270358"/>
              <a:gd name="connsiteX103" fmla="*/ 905785 w 3898347"/>
              <a:gd name="connsiteY103" fmla="*/ 4260845 h 4270358"/>
              <a:gd name="connsiteX104" fmla="*/ 834176 w 3898347"/>
              <a:gd name="connsiteY104" fmla="*/ 4270241 h 4270358"/>
              <a:gd name="connsiteX105" fmla="*/ 778474 w 3898347"/>
              <a:gd name="connsiteY105" fmla="*/ 4235526 h 4270358"/>
              <a:gd name="connsiteX106" fmla="*/ 774418 w 3898347"/>
              <a:gd name="connsiteY106" fmla="*/ 4242583 h 4270358"/>
              <a:gd name="connsiteX107" fmla="*/ 737705 w 3898347"/>
              <a:gd name="connsiteY107" fmla="*/ 4238891 h 4270358"/>
              <a:gd name="connsiteX108" fmla="*/ 627717 w 3898347"/>
              <a:gd name="connsiteY108" fmla="*/ 4207629 h 4270358"/>
              <a:gd name="connsiteX109" fmla="*/ 533391 w 3898347"/>
              <a:gd name="connsiteY109" fmla="*/ 4170035 h 4270358"/>
              <a:gd name="connsiteX110" fmla="*/ 508621 w 3898347"/>
              <a:gd name="connsiteY110" fmla="*/ 4176044 h 4270358"/>
              <a:gd name="connsiteX111" fmla="*/ 467082 w 3898347"/>
              <a:gd name="connsiteY111" fmla="*/ 4185616 h 4270358"/>
              <a:gd name="connsiteX112" fmla="*/ 437646 w 3898347"/>
              <a:gd name="connsiteY112" fmla="*/ 4212658 h 4270358"/>
              <a:gd name="connsiteX113" fmla="*/ 402271 w 3898347"/>
              <a:gd name="connsiteY113" fmla="*/ 4212774 h 4270358"/>
              <a:gd name="connsiteX114" fmla="*/ 391968 w 3898347"/>
              <a:gd name="connsiteY114" fmla="*/ 4187073 h 4270358"/>
              <a:gd name="connsiteX115" fmla="*/ 354806 w 3898347"/>
              <a:gd name="connsiteY115" fmla="*/ 4195545 h 4270358"/>
              <a:gd name="connsiteX116" fmla="*/ 298662 w 3898347"/>
              <a:gd name="connsiteY116" fmla="*/ 4211227 h 4270358"/>
              <a:gd name="connsiteX117" fmla="*/ 265740 w 3898347"/>
              <a:gd name="connsiteY117" fmla="*/ 4213623 h 4270358"/>
              <a:gd name="connsiteX118" fmla="*/ 176403 w 3898347"/>
              <a:gd name="connsiteY118" fmla="*/ 4227393 h 4270358"/>
              <a:gd name="connsiteX119" fmla="*/ 82528 w 3898347"/>
              <a:gd name="connsiteY119" fmla="*/ 4243774 h 4270358"/>
              <a:gd name="connsiteX120" fmla="*/ 19464 w 3898347"/>
              <a:gd name="connsiteY120" fmla="*/ 4256103 h 4270358"/>
              <a:gd name="connsiteX121" fmla="*/ 0 w 3898347"/>
              <a:gd name="connsiteY121" fmla="*/ 4221939 h 4270358"/>
              <a:gd name="connsiteX122" fmla="*/ 0 w 3898347"/>
              <a:gd name="connsiteY122" fmla="*/ 15850 h 4270358"/>
              <a:gd name="connsiteX123" fmla="*/ 3898347 w 3898347"/>
              <a:gd name="connsiteY123" fmla="*/ 0 h 4270358"/>
              <a:gd name="connsiteX0" fmla="*/ 3898347 w 3898347"/>
              <a:gd name="connsiteY0" fmla="*/ 0 h 4270358"/>
              <a:gd name="connsiteX1" fmla="*/ 3898347 w 3898347"/>
              <a:gd name="connsiteY1" fmla="*/ 3834445 h 4270358"/>
              <a:gd name="connsiteX2" fmla="*/ 3892314 w 3898347"/>
              <a:gd name="connsiteY2" fmla="*/ 3832951 h 4270358"/>
              <a:gd name="connsiteX3" fmla="*/ 3851953 w 3898347"/>
              <a:gd name="connsiteY3" fmla="*/ 3802983 h 4270358"/>
              <a:gd name="connsiteX4" fmla="*/ 3836418 w 3898347"/>
              <a:gd name="connsiteY4" fmla="*/ 3811513 h 4270358"/>
              <a:gd name="connsiteX5" fmla="*/ 3833758 w 3898347"/>
              <a:gd name="connsiteY5" fmla="*/ 3813341 h 4270358"/>
              <a:gd name="connsiteX6" fmla="*/ 3822673 w 3898347"/>
              <a:gd name="connsiteY6" fmla="*/ 3812913 h 4270358"/>
              <a:gd name="connsiteX7" fmla="*/ 3820104 w 3898347"/>
              <a:gd name="connsiteY7" fmla="*/ 3822466 h 4270358"/>
              <a:gd name="connsiteX8" fmla="*/ 3803816 w 3898347"/>
              <a:gd name="connsiteY8" fmla="*/ 3828757 h 4270358"/>
              <a:gd name="connsiteX9" fmla="*/ 3729936 w 3898347"/>
              <a:gd name="connsiteY9" fmla="*/ 3815386 h 4270358"/>
              <a:gd name="connsiteX10" fmla="*/ 3726018 w 3898347"/>
              <a:gd name="connsiteY10" fmla="*/ 3815100 h 4270358"/>
              <a:gd name="connsiteX11" fmla="*/ 3725413 w 3898347"/>
              <a:gd name="connsiteY11" fmla="*/ 3814615 h 4270358"/>
              <a:gd name="connsiteX12" fmla="*/ 3713801 w 3898347"/>
              <a:gd name="connsiteY12" fmla="*/ 3811018 h 4270358"/>
              <a:gd name="connsiteX13" fmla="*/ 3709087 w 3898347"/>
              <a:gd name="connsiteY13" fmla="*/ 3813195 h 4270358"/>
              <a:gd name="connsiteX14" fmla="*/ 3698038 w 3898347"/>
              <a:gd name="connsiteY14" fmla="*/ 3806182 h 4270358"/>
              <a:gd name="connsiteX15" fmla="*/ 3662227 w 3898347"/>
              <a:gd name="connsiteY15" fmla="*/ 3807761 h 4270358"/>
              <a:gd name="connsiteX16" fmla="*/ 3659872 w 3898347"/>
              <a:gd name="connsiteY16" fmla="*/ 3805524 h 4270358"/>
              <a:gd name="connsiteX17" fmla="*/ 3643454 w 3898347"/>
              <a:gd name="connsiteY17" fmla="*/ 3794831 h 4270358"/>
              <a:gd name="connsiteX18" fmla="*/ 3624789 w 3898347"/>
              <a:gd name="connsiteY18" fmla="*/ 3803185 h 4270358"/>
              <a:gd name="connsiteX19" fmla="*/ 3602327 w 3898347"/>
              <a:gd name="connsiteY19" fmla="*/ 3794616 h 4270358"/>
              <a:gd name="connsiteX20" fmla="*/ 3596645 w 3898347"/>
              <a:gd name="connsiteY20" fmla="*/ 3797108 h 4270358"/>
              <a:gd name="connsiteX21" fmla="*/ 3574144 w 3898347"/>
              <a:gd name="connsiteY21" fmla="*/ 3795108 h 4270358"/>
              <a:gd name="connsiteX22" fmla="*/ 3562310 w 3898347"/>
              <a:gd name="connsiteY22" fmla="*/ 3787534 h 4270358"/>
              <a:gd name="connsiteX23" fmla="*/ 3551635 w 3898347"/>
              <a:gd name="connsiteY23" fmla="*/ 3797705 h 4270358"/>
              <a:gd name="connsiteX24" fmla="*/ 3542668 w 3898347"/>
              <a:gd name="connsiteY24" fmla="*/ 3803283 h 4270358"/>
              <a:gd name="connsiteX25" fmla="*/ 3533033 w 3898347"/>
              <a:gd name="connsiteY25" fmla="*/ 3799071 h 4270358"/>
              <a:gd name="connsiteX26" fmla="*/ 3521726 w 3898347"/>
              <a:gd name="connsiteY26" fmla="*/ 3804691 h 4270358"/>
              <a:gd name="connsiteX27" fmla="*/ 3520080 w 3898347"/>
              <a:gd name="connsiteY27" fmla="*/ 3805210 h 4270358"/>
              <a:gd name="connsiteX28" fmla="*/ 3508491 w 3898347"/>
              <a:gd name="connsiteY28" fmla="*/ 3797398 h 4270358"/>
              <a:gd name="connsiteX29" fmla="*/ 3503787 w 3898347"/>
              <a:gd name="connsiteY29" fmla="*/ 3797787 h 4270358"/>
              <a:gd name="connsiteX30" fmla="*/ 3492165 w 3898347"/>
              <a:gd name="connsiteY30" fmla="*/ 3799887 h 4270358"/>
              <a:gd name="connsiteX31" fmla="*/ 3472233 w 3898347"/>
              <a:gd name="connsiteY31" fmla="*/ 3805682 h 4270358"/>
              <a:gd name="connsiteX32" fmla="*/ 3465921 w 3898347"/>
              <a:gd name="connsiteY32" fmla="*/ 3805814 h 4270358"/>
              <a:gd name="connsiteX33" fmla="*/ 3455541 w 3898347"/>
              <a:gd name="connsiteY33" fmla="*/ 3815505 h 4270358"/>
              <a:gd name="connsiteX34" fmla="*/ 3429027 w 3898347"/>
              <a:gd name="connsiteY34" fmla="*/ 3816906 h 4270358"/>
              <a:gd name="connsiteX35" fmla="*/ 3369507 w 3898347"/>
              <a:gd name="connsiteY35" fmla="*/ 3825563 h 4270358"/>
              <a:gd name="connsiteX36" fmla="*/ 3324491 w 3898347"/>
              <a:gd name="connsiteY36" fmla="*/ 3832006 h 4270358"/>
              <a:gd name="connsiteX37" fmla="*/ 3244235 w 3898347"/>
              <a:gd name="connsiteY37" fmla="*/ 3834376 h 4270358"/>
              <a:gd name="connsiteX38" fmla="*/ 3226507 w 3898347"/>
              <a:gd name="connsiteY38" fmla="*/ 3820131 h 4270358"/>
              <a:gd name="connsiteX39" fmla="*/ 3191688 w 3898347"/>
              <a:gd name="connsiteY39" fmla="*/ 3837359 h 4270358"/>
              <a:gd name="connsiteX40" fmla="*/ 3153779 w 3898347"/>
              <a:gd name="connsiteY40" fmla="*/ 3848439 h 4270358"/>
              <a:gd name="connsiteX41" fmla="*/ 3090188 w 3898347"/>
              <a:gd name="connsiteY41" fmla="*/ 3855036 h 4270358"/>
              <a:gd name="connsiteX42" fmla="*/ 3031422 w 3898347"/>
              <a:gd name="connsiteY42" fmla="*/ 3858298 h 4270358"/>
              <a:gd name="connsiteX43" fmla="*/ 2996288 w 3898347"/>
              <a:gd name="connsiteY43" fmla="*/ 3860020 h 4270358"/>
              <a:gd name="connsiteX44" fmla="*/ 2901661 w 3898347"/>
              <a:gd name="connsiteY44" fmla="*/ 3882243 h 4270358"/>
              <a:gd name="connsiteX45" fmla="*/ 2782141 w 3898347"/>
              <a:gd name="connsiteY45" fmla="*/ 3932983 h 4270358"/>
              <a:gd name="connsiteX46" fmla="*/ 2749597 w 3898347"/>
              <a:gd name="connsiteY46" fmla="*/ 3956746 h 4270358"/>
              <a:gd name="connsiteX47" fmla="*/ 2730493 w 3898347"/>
              <a:gd name="connsiteY47" fmla="*/ 3955236 h 4270358"/>
              <a:gd name="connsiteX48" fmla="*/ 2707507 w 3898347"/>
              <a:gd name="connsiteY48" fmla="*/ 3947771 h 4270358"/>
              <a:gd name="connsiteX49" fmla="*/ 2701937 w 3898347"/>
              <a:gd name="connsiteY49" fmla="*/ 3950565 h 4270358"/>
              <a:gd name="connsiteX50" fmla="*/ 2679435 w 3898347"/>
              <a:gd name="connsiteY50" fmla="*/ 3949768 h 4270358"/>
              <a:gd name="connsiteX51" fmla="*/ 2667352 w 3898347"/>
              <a:gd name="connsiteY51" fmla="*/ 3942821 h 4270358"/>
              <a:gd name="connsiteX52" fmla="*/ 2657096 w 3898347"/>
              <a:gd name="connsiteY52" fmla="*/ 3953571 h 4270358"/>
              <a:gd name="connsiteX53" fmla="*/ 2655161 w 3898347"/>
              <a:gd name="connsiteY53" fmla="*/ 3962216 h 4270358"/>
              <a:gd name="connsiteX54" fmla="*/ 2638604 w 3898347"/>
              <a:gd name="connsiteY54" fmla="*/ 3955936 h 4270358"/>
              <a:gd name="connsiteX55" fmla="*/ 2626185 w 3898347"/>
              <a:gd name="connsiteY55" fmla="*/ 3962937 h 4270358"/>
              <a:gd name="connsiteX56" fmla="*/ 2614077 w 3898347"/>
              <a:gd name="connsiteY56" fmla="*/ 3955576 h 4270358"/>
              <a:gd name="connsiteX57" fmla="*/ 2609403 w 3898347"/>
              <a:gd name="connsiteY57" fmla="*/ 3956215 h 4270358"/>
              <a:gd name="connsiteX58" fmla="*/ 2597896 w 3898347"/>
              <a:gd name="connsiteY58" fmla="*/ 3958939 h 4270358"/>
              <a:gd name="connsiteX59" fmla="*/ 2578251 w 3898347"/>
              <a:gd name="connsiteY59" fmla="*/ 3965812 h 4270358"/>
              <a:gd name="connsiteX60" fmla="*/ 2571961 w 3898347"/>
              <a:gd name="connsiteY60" fmla="*/ 3966278 h 4270358"/>
              <a:gd name="connsiteX61" fmla="*/ 2559399 w 3898347"/>
              <a:gd name="connsiteY61" fmla="*/ 3979193 h 4270358"/>
              <a:gd name="connsiteX62" fmla="*/ 2533560 w 3898347"/>
              <a:gd name="connsiteY62" fmla="*/ 3988160 h 4270358"/>
              <a:gd name="connsiteX63" fmla="*/ 2515299 w 3898347"/>
              <a:gd name="connsiteY63" fmla="*/ 4016867 h 4270358"/>
              <a:gd name="connsiteX64" fmla="*/ 2513423 w 3898347"/>
              <a:gd name="connsiteY64" fmla="*/ 4018759 h 4270358"/>
              <a:gd name="connsiteX65" fmla="*/ 2482991 w 3898347"/>
              <a:gd name="connsiteY65" fmla="*/ 4012935 h 4270358"/>
              <a:gd name="connsiteX66" fmla="*/ 2446940 w 3898347"/>
              <a:gd name="connsiteY66" fmla="*/ 4021172 h 4270358"/>
              <a:gd name="connsiteX67" fmla="*/ 2404883 w 3898347"/>
              <a:gd name="connsiteY67" fmla="*/ 4024808 h 4270358"/>
              <a:gd name="connsiteX68" fmla="*/ 2373894 w 3898347"/>
              <a:gd name="connsiteY68" fmla="*/ 4023827 h 4270358"/>
              <a:gd name="connsiteX69" fmla="*/ 2297080 w 3898347"/>
              <a:gd name="connsiteY69" fmla="*/ 4040841 h 4270358"/>
              <a:gd name="connsiteX70" fmla="*/ 2170615 w 3898347"/>
              <a:gd name="connsiteY70" fmla="*/ 4077196 h 4270358"/>
              <a:gd name="connsiteX71" fmla="*/ 2143580 w 3898347"/>
              <a:gd name="connsiteY71" fmla="*/ 4083102 h 4270358"/>
              <a:gd name="connsiteX72" fmla="*/ 2119893 w 3898347"/>
              <a:gd name="connsiteY72" fmla="*/ 4080874 h 4270358"/>
              <a:gd name="connsiteX73" fmla="*/ 2114008 w 3898347"/>
              <a:gd name="connsiteY73" fmla="*/ 4073996 h 4270358"/>
              <a:gd name="connsiteX74" fmla="*/ 2099067 w 3898347"/>
              <a:gd name="connsiteY74" fmla="*/ 4076068 h 4270358"/>
              <a:gd name="connsiteX75" fmla="*/ 2095000 w 3898347"/>
              <a:gd name="connsiteY75" fmla="*/ 4075096 h 4270358"/>
              <a:gd name="connsiteX76" fmla="*/ 2071767 w 3898347"/>
              <a:gd name="connsiteY76" fmla="*/ 4071044 h 4270358"/>
              <a:gd name="connsiteX77" fmla="*/ 2024486 w 3898347"/>
              <a:gd name="connsiteY77" fmla="*/ 4100276 h 4270358"/>
              <a:gd name="connsiteX78" fmla="*/ 1964411 w 3898347"/>
              <a:gd name="connsiteY78" fmla="*/ 4105069 h 4270358"/>
              <a:gd name="connsiteX79" fmla="*/ 1739945 w 3898347"/>
              <a:gd name="connsiteY79" fmla="*/ 4171795 h 4270358"/>
              <a:gd name="connsiteX80" fmla="*/ 1610556 w 3898347"/>
              <a:gd name="connsiteY80" fmla="*/ 4167701 h 4270358"/>
              <a:gd name="connsiteX81" fmla="*/ 1553623 w 3898347"/>
              <a:gd name="connsiteY81" fmla="*/ 4236045 h 4270358"/>
              <a:gd name="connsiteX82" fmla="*/ 1548640 w 3898347"/>
              <a:gd name="connsiteY82" fmla="*/ 4238297 h 4270358"/>
              <a:gd name="connsiteX83" fmla="*/ 1530136 w 3898347"/>
              <a:gd name="connsiteY83" fmla="*/ 4227121 h 4270358"/>
              <a:gd name="connsiteX84" fmla="*/ 1508787 w 3898347"/>
              <a:gd name="connsiteY84" fmla="*/ 4234213 h 4270358"/>
              <a:gd name="connsiteX85" fmla="*/ 1488914 w 3898347"/>
              <a:gd name="connsiteY85" fmla="*/ 4241772 h 4270358"/>
              <a:gd name="connsiteX86" fmla="*/ 1488999 w 3898347"/>
              <a:gd name="connsiteY86" fmla="*/ 4251186 h 4270358"/>
              <a:gd name="connsiteX87" fmla="*/ 1475364 w 3898347"/>
              <a:gd name="connsiteY87" fmla="*/ 4248364 h 4270358"/>
              <a:gd name="connsiteX88" fmla="*/ 1457275 w 3898347"/>
              <a:gd name="connsiteY88" fmla="*/ 4252863 h 4270358"/>
              <a:gd name="connsiteX89" fmla="*/ 1448085 w 3898347"/>
              <a:gd name="connsiteY89" fmla="*/ 4248391 h 4270358"/>
              <a:gd name="connsiteX90" fmla="*/ 1315306 w 3898347"/>
              <a:gd name="connsiteY90" fmla="*/ 4237004 h 4270358"/>
              <a:gd name="connsiteX91" fmla="*/ 1272434 w 3898347"/>
              <a:gd name="connsiteY91" fmla="*/ 4244958 h 4270358"/>
              <a:gd name="connsiteX92" fmla="*/ 1231567 w 3898347"/>
              <a:gd name="connsiteY92" fmla="*/ 4219356 h 4270358"/>
              <a:gd name="connsiteX93" fmla="*/ 1216643 w 3898347"/>
              <a:gd name="connsiteY93" fmla="*/ 4229828 h 4270358"/>
              <a:gd name="connsiteX94" fmla="*/ 1214101 w 3898347"/>
              <a:gd name="connsiteY94" fmla="*/ 4231991 h 4270358"/>
              <a:gd name="connsiteX95" fmla="*/ 1203193 w 3898347"/>
              <a:gd name="connsiteY95" fmla="*/ 4232867 h 4270358"/>
              <a:gd name="connsiteX96" fmla="*/ 1201049 w 3898347"/>
              <a:gd name="connsiteY96" fmla="*/ 4242842 h 4270358"/>
              <a:gd name="connsiteX97" fmla="*/ 1185298 w 3898347"/>
              <a:gd name="connsiteY97" fmla="*/ 4251133 h 4270358"/>
              <a:gd name="connsiteX98" fmla="*/ 1164955 w 3898347"/>
              <a:gd name="connsiteY98" fmla="*/ 4250027 h 4270358"/>
              <a:gd name="connsiteX99" fmla="*/ 1067357 w 3898347"/>
              <a:gd name="connsiteY99" fmla="*/ 4233908 h 4270358"/>
              <a:gd name="connsiteX100" fmla="*/ 1009492 w 3898347"/>
              <a:gd name="connsiteY100" fmla="*/ 4230455 h 4270358"/>
              <a:gd name="connsiteX101" fmla="*/ 988345 w 3898347"/>
              <a:gd name="connsiteY101" fmla="*/ 4238880 h 4270358"/>
              <a:gd name="connsiteX102" fmla="*/ 958251 w 3898347"/>
              <a:gd name="connsiteY102" fmla="*/ 4244100 h 4270358"/>
              <a:gd name="connsiteX103" fmla="*/ 905785 w 3898347"/>
              <a:gd name="connsiteY103" fmla="*/ 4260845 h 4270358"/>
              <a:gd name="connsiteX104" fmla="*/ 834176 w 3898347"/>
              <a:gd name="connsiteY104" fmla="*/ 4270241 h 4270358"/>
              <a:gd name="connsiteX105" fmla="*/ 778474 w 3898347"/>
              <a:gd name="connsiteY105" fmla="*/ 4235526 h 4270358"/>
              <a:gd name="connsiteX106" fmla="*/ 774418 w 3898347"/>
              <a:gd name="connsiteY106" fmla="*/ 4242583 h 4270358"/>
              <a:gd name="connsiteX107" fmla="*/ 737705 w 3898347"/>
              <a:gd name="connsiteY107" fmla="*/ 4238891 h 4270358"/>
              <a:gd name="connsiteX108" fmla="*/ 627717 w 3898347"/>
              <a:gd name="connsiteY108" fmla="*/ 4207629 h 4270358"/>
              <a:gd name="connsiteX109" fmla="*/ 533391 w 3898347"/>
              <a:gd name="connsiteY109" fmla="*/ 4170035 h 4270358"/>
              <a:gd name="connsiteX110" fmla="*/ 508621 w 3898347"/>
              <a:gd name="connsiteY110" fmla="*/ 4176044 h 4270358"/>
              <a:gd name="connsiteX111" fmla="*/ 467082 w 3898347"/>
              <a:gd name="connsiteY111" fmla="*/ 4185616 h 4270358"/>
              <a:gd name="connsiteX112" fmla="*/ 437646 w 3898347"/>
              <a:gd name="connsiteY112" fmla="*/ 4212658 h 4270358"/>
              <a:gd name="connsiteX113" fmla="*/ 402271 w 3898347"/>
              <a:gd name="connsiteY113" fmla="*/ 4212774 h 4270358"/>
              <a:gd name="connsiteX114" fmla="*/ 391968 w 3898347"/>
              <a:gd name="connsiteY114" fmla="*/ 4187073 h 4270358"/>
              <a:gd name="connsiteX115" fmla="*/ 354806 w 3898347"/>
              <a:gd name="connsiteY115" fmla="*/ 4195545 h 4270358"/>
              <a:gd name="connsiteX116" fmla="*/ 298662 w 3898347"/>
              <a:gd name="connsiteY116" fmla="*/ 4211227 h 4270358"/>
              <a:gd name="connsiteX117" fmla="*/ 265740 w 3898347"/>
              <a:gd name="connsiteY117" fmla="*/ 4213623 h 4270358"/>
              <a:gd name="connsiteX118" fmla="*/ 176403 w 3898347"/>
              <a:gd name="connsiteY118" fmla="*/ 4227393 h 4270358"/>
              <a:gd name="connsiteX119" fmla="*/ 82528 w 3898347"/>
              <a:gd name="connsiteY119" fmla="*/ 4243774 h 4270358"/>
              <a:gd name="connsiteX120" fmla="*/ 19464 w 3898347"/>
              <a:gd name="connsiteY120" fmla="*/ 4256103 h 4270358"/>
              <a:gd name="connsiteX121" fmla="*/ 0 w 3898347"/>
              <a:gd name="connsiteY121" fmla="*/ 4221939 h 4270358"/>
              <a:gd name="connsiteX122" fmla="*/ 0 w 3898347"/>
              <a:gd name="connsiteY122" fmla="*/ 15850 h 4270358"/>
              <a:gd name="connsiteX123" fmla="*/ 3898347 w 3898347"/>
              <a:gd name="connsiteY123" fmla="*/ 0 h 4270358"/>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10556 w 3898347"/>
              <a:gd name="connsiteY80" fmla="*/ 4167701 h 4260845"/>
              <a:gd name="connsiteX81" fmla="*/ 1553623 w 3898347"/>
              <a:gd name="connsiteY81" fmla="*/ 4236045 h 4260845"/>
              <a:gd name="connsiteX82" fmla="*/ 1548640 w 3898347"/>
              <a:gd name="connsiteY82" fmla="*/ 4238297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33391 w 3898347"/>
              <a:gd name="connsiteY109" fmla="*/ 4170035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91968 w 3898347"/>
              <a:gd name="connsiteY114" fmla="*/ 4187073 h 4260845"/>
              <a:gd name="connsiteX115" fmla="*/ 354806 w 3898347"/>
              <a:gd name="connsiteY115" fmla="*/ 4195545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10556 w 3898347"/>
              <a:gd name="connsiteY80" fmla="*/ 4167701 h 4260845"/>
              <a:gd name="connsiteX81" fmla="*/ 1553623 w 3898347"/>
              <a:gd name="connsiteY81" fmla="*/ 4236045 h 4260845"/>
              <a:gd name="connsiteX82" fmla="*/ 1548640 w 3898347"/>
              <a:gd name="connsiteY82" fmla="*/ 4238297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1044 w 3898347"/>
              <a:gd name="connsiteY109" fmla="*/ 4180627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91968 w 3898347"/>
              <a:gd name="connsiteY114" fmla="*/ 4187073 h 4260845"/>
              <a:gd name="connsiteX115" fmla="*/ 354806 w 3898347"/>
              <a:gd name="connsiteY115" fmla="*/ 4195545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10556 w 3898347"/>
              <a:gd name="connsiteY80" fmla="*/ 4167701 h 4260845"/>
              <a:gd name="connsiteX81" fmla="*/ 1553623 w 3898347"/>
              <a:gd name="connsiteY81" fmla="*/ 4236045 h 4260845"/>
              <a:gd name="connsiteX82" fmla="*/ 1548640 w 3898347"/>
              <a:gd name="connsiteY82" fmla="*/ 4238297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1044 w 3898347"/>
              <a:gd name="connsiteY109" fmla="*/ 4180627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91968 w 3898347"/>
              <a:gd name="connsiteY114" fmla="*/ 4187073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10556 w 3898347"/>
              <a:gd name="connsiteY80" fmla="*/ 4167701 h 4260845"/>
              <a:gd name="connsiteX81" fmla="*/ 1553623 w 3898347"/>
              <a:gd name="connsiteY81" fmla="*/ 4236045 h 4260845"/>
              <a:gd name="connsiteX82" fmla="*/ 1548640 w 3898347"/>
              <a:gd name="connsiteY82" fmla="*/ 4238297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1044 w 3898347"/>
              <a:gd name="connsiteY109" fmla="*/ 4180627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91968 w 3898347"/>
              <a:gd name="connsiteY114" fmla="*/ 4187073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91255"/>
              <a:gd name="connsiteX1" fmla="*/ 3898347 w 3898347"/>
              <a:gd name="connsiteY1" fmla="*/ 3834445 h 4291255"/>
              <a:gd name="connsiteX2" fmla="*/ 3892314 w 3898347"/>
              <a:gd name="connsiteY2" fmla="*/ 3832951 h 4291255"/>
              <a:gd name="connsiteX3" fmla="*/ 3851953 w 3898347"/>
              <a:gd name="connsiteY3" fmla="*/ 3802983 h 4291255"/>
              <a:gd name="connsiteX4" fmla="*/ 3836418 w 3898347"/>
              <a:gd name="connsiteY4" fmla="*/ 3811513 h 4291255"/>
              <a:gd name="connsiteX5" fmla="*/ 3833758 w 3898347"/>
              <a:gd name="connsiteY5" fmla="*/ 3813341 h 4291255"/>
              <a:gd name="connsiteX6" fmla="*/ 3822673 w 3898347"/>
              <a:gd name="connsiteY6" fmla="*/ 3812913 h 4291255"/>
              <a:gd name="connsiteX7" fmla="*/ 3820104 w 3898347"/>
              <a:gd name="connsiteY7" fmla="*/ 3822466 h 4291255"/>
              <a:gd name="connsiteX8" fmla="*/ 3803816 w 3898347"/>
              <a:gd name="connsiteY8" fmla="*/ 3828757 h 4291255"/>
              <a:gd name="connsiteX9" fmla="*/ 3729936 w 3898347"/>
              <a:gd name="connsiteY9" fmla="*/ 3815386 h 4291255"/>
              <a:gd name="connsiteX10" fmla="*/ 3726018 w 3898347"/>
              <a:gd name="connsiteY10" fmla="*/ 3815100 h 4291255"/>
              <a:gd name="connsiteX11" fmla="*/ 3725413 w 3898347"/>
              <a:gd name="connsiteY11" fmla="*/ 3814615 h 4291255"/>
              <a:gd name="connsiteX12" fmla="*/ 3713801 w 3898347"/>
              <a:gd name="connsiteY12" fmla="*/ 3811018 h 4291255"/>
              <a:gd name="connsiteX13" fmla="*/ 3709087 w 3898347"/>
              <a:gd name="connsiteY13" fmla="*/ 3813195 h 4291255"/>
              <a:gd name="connsiteX14" fmla="*/ 3698038 w 3898347"/>
              <a:gd name="connsiteY14" fmla="*/ 3806182 h 4291255"/>
              <a:gd name="connsiteX15" fmla="*/ 3662227 w 3898347"/>
              <a:gd name="connsiteY15" fmla="*/ 3807761 h 4291255"/>
              <a:gd name="connsiteX16" fmla="*/ 3659872 w 3898347"/>
              <a:gd name="connsiteY16" fmla="*/ 3805524 h 4291255"/>
              <a:gd name="connsiteX17" fmla="*/ 3643454 w 3898347"/>
              <a:gd name="connsiteY17" fmla="*/ 3794831 h 4291255"/>
              <a:gd name="connsiteX18" fmla="*/ 3624789 w 3898347"/>
              <a:gd name="connsiteY18" fmla="*/ 3803185 h 4291255"/>
              <a:gd name="connsiteX19" fmla="*/ 3602327 w 3898347"/>
              <a:gd name="connsiteY19" fmla="*/ 3794616 h 4291255"/>
              <a:gd name="connsiteX20" fmla="*/ 3596645 w 3898347"/>
              <a:gd name="connsiteY20" fmla="*/ 3797108 h 4291255"/>
              <a:gd name="connsiteX21" fmla="*/ 3574144 w 3898347"/>
              <a:gd name="connsiteY21" fmla="*/ 3795108 h 4291255"/>
              <a:gd name="connsiteX22" fmla="*/ 3562310 w 3898347"/>
              <a:gd name="connsiteY22" fmla="*/ 3787534 h 4291255"/>
              <a:gd name="connsiteX23" fmla="*/ 3551635 w 3898347"/>
              <a:gd name="connsiteY23" fmla="*/ 3797705 h 4291255"/>
              <a:gd name="connsiteX24" fmla="*/ 3542668 w 3898347"/>
              <a:gd name="connsiteY24" fmla="*/ 3803283 h 4291255"/>
              <a:gd name="connsiteX25" fmla="*/ 3533033 w 3898347"/>
              <a:gd name="connsiteY25" fmla="*/ 3799071 h 4291255"/>
              <a:gd name="connsiteX26" fmla="*/ 3521726 w 3898347"/>
              <a:gd name="connsiteY26" fmla="*/ 3804691 h 4291255"/>
              <a:gd name="connsiteX27" fmla="*/ 3520080 w 3898347"/>
              <a:gd name="connsiteY27" fmla="*/ 3805210 h 4291255"/>
              <a:gd name="connsiteX28" fmla="*/ 3508491 w 3898347"/>
              <a:gd name="connsiteY28" fmla="*/ 3797398 h 4291255"/>
              <a:gd name="connsiteX29" fmla="*/ 3503787 w 3898347"/>
              <a:gd name="connsiteY29" fmla="*/ 3797787 h 4291255"/>
              <a:gd name="connsiteX30" fmla="*/ 3492165 w 3898347"/>
              <a:gd name="connsiteY30" fmla="*/ 3799887 h 4291255"/>
              <a:gd name="connsiteX31" fmla="*/ 3472233 w 3898347"/>
              <a:gd name="connsiteY31" fmla="*/ 3805682 h 4291255"/>
              <a:gd name="connsiteX32" fmla="*/ 3465921 w 3898347"/>
              <a:gd name="connsiteY32" fmla="*/ 3805814 h 4291255"/>
              <a:gd name="connsiteX33" fmla="*/ 3455541 w 3898347"/>
              <a:gd name="connsiteY33" fmla="*/ 3815505 h 4291255"/>
              <a:gd name="connsiteX34" fmla="*/ 3429027 w 3898347"/>
              <a:gd name="connsiteY34" fmla="*/ 3816906 h 4291255"/>
              <a:gd name="connsiteX35" fmla="*/ 3369507 w 3898347"/>
              <a:gd name="connsiteY35" fmla="*/ 3825563 h 4291255"/>
              <a:gd name="connsiteX36" fmla="*/ 3324491 w 3898347"/>
              <a:gd name="connsiteY36" fmla="*/ 3832006 h 4291255"/>
              <a:gd name="connsiteX37" fmla="*/ 3244235 w 3898347"/>
              <a:gd name="connsiteY37" fmla="*/ 3834376 h 4291255"/>
              <a:gd name="connsiteX38" fmla="*/ 3226507 w 3898347"/>
              <a:gd name="connsiteY38" fmla="*/ 3820131 h 4291255"/>
              <a:gd name="connsiteX39" fmla="*/ 3191688 w 3898347"/>
              <a:gd name="connsiteY39" fmla="*/ 3837359 h 4291255"/>
              <a:gd name="connsiteX40" fmla="*/ 3153779 w 3898347"/>
              <a:gd name="connsiteY40" fmla="*/ 3848439 h 4291255"/>
              <a:gd name="connsiteX41" fmla="*/ 3090188 w 3898347"/>
              <a:gd name="connsiteY41" fmla="*/ 3855036 h 4291255"/>
              <a:gd name="connsiteX42" fmla="*/ 3031422 w 3898347"/>
              <a:gd name="connsiteY42" fmla="*/ 3858298 h 4291255"/>
              <a:gd name="connsiteX43" fmla="*/ 2996288 w 3898347"/>
              <a:gd name="connsiteY43" fmla="*/ 3860020 h 4291255"/>
              <a:gd name="connsiteX44" fmla="*/ 2901661 w 3898347"/>
              <a:gd name="connsiteY44" fmla="*/ 3882243 h 4291255"/>
              <a:gd name="connsiteX45" fmla="*/ 2782141 w 3898347"/>
              <a:gd name="connsiteY45" fmla="*/ 3932983 h 4291255"/>
              <a:gd name="connsiteX46" fmla="*/ 2749597 w 3898347"/>
              <a:gd name="connsiteY46" fmla="*/ 3956746 h 4291255"/>
              <a:gd name="connsiteX47" fmla="*/ 2730493 w 3898347"/>
              <a:gd name="connsiteY47" fmla="*/ 3955236 h 4291255"/>
              <a:gd name="connsiteX48" fmla="*/ 2707507 w 3898347"/>
              <a:gd name="connsiteY48" fmla="*/ 3947771 h 4291255"/>
              <a:gd name="connsiteX49" fmla="*/ 2701937 w 3898347"/>
              <a:gd name="connsiteY49" fmla="*/ 3950565 h 4291255"/>
              <a:gd name="connsiteX50" fmla="*/ 2679435 w 3898347"/>
              <a:gd name="connsiteY50" fmla="*/ 3949768 h 4291255"/>
              <a:gd name="connsiteX51" fmla="*/ 2667352 w 3898347"/>
              <a:gd name="connsiteY51" fmla="*/ 3942821 h 4291255"/>
              <a:gd name="connsiteX52" fmla="*/ 2657096 w 3898347"/>
              <a:gd name="connsiteY52" fmla="*/ 3953571 h 4291255"/>
              <a:gd name="connsiteX53" fmla="*/ 2655161 w 3898347"/>
              <a:gd name="connsiteY53" fmla="*/ 3962216 h 4291255"/>
              <a:gd name="connsiteX54" fmla="*/ 2638604 w 3898347"/>
              <a:gd name="connsiteY54" fmla="*/ 3955936 h 4291255"/>
              <a:gd name="connsiteX55" fmla="*/ 2626185 w 3898347"/>
              <a:gd name="connsiteY55" fmla="*/ 3962937 h 4291255"/>
              <a:gd name="connsiteX56" fmla="*/ 2614077 w 3898347"/>
              <a:gd name="connsiteY56" fmla="*/ 3955576 h 4291255"/>
              <a:gd name="connsiteX57" fmla="*/ 2609403 w 3898347"/>
              <a:gd name="connsiteY57" fmla="*/ 3956215 h 4291255"/>
              <a:gd name="connsiteX58" fmla="*/ 2597896 w 3898347"/>
              <a:gd name="connsiteY58" fmla="*/ 3958939 h 4291255"/>
              <a:gd name="connsiteX59" fmla="*/ 2578251 w 3898347"/>
              <a:gd name="connsiteY59" fmla="*/ 3965812 h 4291255"/>
              <a:gd name="connsiteX60" fmla="*/ 2571961 w 3898347"/>
              <a:gd name="connsiteY60" fmla="*/ 3966278 h 4291255"/>
              <a:gd name="connsiteX61" fmla="*/ 2559399 w 3898347"/>
              <a:gd name="connsiteY61" fmla="*/ 3979193 h 4291255"/>
              <a:gd name="connsiteX62" fmla="*/ 2533560 w 3898347"/>
              <a:gd name="connsiteY62" fmla="*/ 3988160 h 4291255"/>
              <a:gd name="connsiteX63" fmla="*/ 2515299 w 3898347"/>
              <a:gd name="connsiteY63" fmla="*/ 4016867 h 4291255"/>
              <a:gd name="connsiteX64" fmla="*/ 2513423 w 3898347"/>
              <a:gd name="connsiteY64" fmla="*/ 4018759 h 4291255"/>
              <a:gd name="connsiteX65" fmla="*/ 2482991 w 3898347"/>
              <a:gd name="connsiteY65" fmla="*/ 4012935 h 4291255"/>
              <a:gd name="connsiteX66" fmla="*/ 2446940 w 3898347"/>
              <a:gd name="connsiteY66" fmla="*/ 4021172 h 4291255"/>
              <a:gd name="connsiteX67" fmla="*/ 2404883 w 3898347"/>
              <a:gd name="connsiteY67" fmla="*/ 4024808 h 4291255"/>
              <a:gd name="connsiteX68" fmla="*/ 2373894 w 3898347"/>
              <a:gd name="connsiteY68" fmla="*/ 4023827 h 4291255"/>
              <a:gd name="connsiteX69" fmla="*/ 2297080 w 3898347"/>
              <a:gd name="connsiteY69" fmla="*/ 4040841 h 4291255"/>
              <a:gd name="connsiteX70" fmla="*/ 2170615 w 3898347"/>
              <a:gd name="connsiteY70" fmla="*/ 4077196 h 4291255"/>
              <a:gd name="connsiteX71" fmla="*/ 2143580 w 3898347"/>
              <a:gd name="connsiteY71" fmla="*/ 4083102 h 4291255"/>
              <a:gd name="connsiteX72" fmla="*/ 2119893 w 3898347"/>
              <a:gd name="connsiteY72" fmla="*/ 4080874 h 4291255"/>
              <a:gd name="connsiteX73" fmla="*/ 2114008 w 3898347"/>
              <a:gd name="connsiteY73" fmla="*/ 4073996 h 4291255"/>
              <a:gd name="connsiteX74" fmla="*/ 2099067 w 3898347"/>
              <a:gd name="connsiteY74" fmla="*/ 4076068 h 4291255"/>
              <a:gd name="connsiteX75" fmla="*/ 2095000 w 3898347"/>
              <a:gd name="connsiteY75" fmla="*/ 4075096 h 4291255"/>
              <a:gd name="connsiteX76" fmla="*/ 2071767 w 3898347"/>
              <a:gd name="connsiteY76" fmla="*/ 4071044 h 4291255"/>
              <a:gd name="connsiteX77" fmla="*/ 2024486 w 3898347"/>
              <a:gd name="connsiteY77" fmla="*/ 4100276 h 4291255"/>
              <a:gd name="connsiteX78" fmla="*/ 1964411 w 3898347"/>
              <a:gd name="connsiteY78" fmla="*/ 4105069 h 4291255"/>
              <a:gd name="connsiteX79" fmla="*/ 1739945 w 3898347"/>
              <a:gd name="connsiteY79" fmla="*/ 4171795 h 4291255"/>
              <a:gd name="connsiteX80" fmla="*/ 1610556 w 3898347"/>
              <a:gd name="connsiteY80" fmla="*/ 4167701 h 4291255"/>
              <a:gd name="connsiteX81" fmla="*/ 1553623 w 3898347"/>
              <a:gd name="connsiteY81" fmla="*/ 4236045 h 4291255"/>
              <a:gd name="connsiteX82" fmla="*/ 1538049 w 3898347"/>
              <a:gd name="connsiteY82" fmla="*/ 4291255 h 4291255"/>
              <a:gd name="connsiteX83" fmla="*/ 1530136 w 3898347"/>
              <a:gd name="connsiteY83" fmla="*/ 4227121 h 4291255"/>
              <a:gd name="connsiteX84" fmla="*/ 1508787 w 3898347"/>
              <a:gd name="connsiteY84" fmla="*/ 4234213 h 4291255"/>
              <a:gd name="connsiteX85" fmla="*/ 1488914 w 3898347"/>
              <a:gd name="connsiteY85" fmla="*/ 4241772 h 4291255"/>
              <a:gd name="connsiteX86" fmla="*/ 1488999 w 3898347"/>
              <a:gd name="connsiteY86" fmla="*/ 4251186 h 4291255"/>
              <a:gd name="connsiteX87" fmla="*/ 1475364 w 3898347"/>
              <a:gd name="connsiteY87" fmla="*/ 4248364 h 4291255"/>
              <a:gd name="connsiteX88" fmla="*/ 1457275 w 3898347"/>
              <a:gd name="connsiteY88" fmla="*/ 4252863 h 4291255"/>
              <a:gd name="connsiteX89" fmla="*/ 1448085 w 3898347"/>
              <a:gd name="connsiteY89" fmla="*/ 4248391 h 4291255"/>
              <a:gd name="connsiteX90" fmla="*/ 1315306 w 3898347"/>
              <a:gd name="connsiteY90" fmla="*/ 4237004 h 4291255"/>
              <a:gd name="connsiteX91" fmla="*/ 1272434 w 3898347"/>
              <a:gd name="connsiteY91" fmla="*/ 4244958 h 4291255"/>
              <a:gd name="connsiteX92" fmla="*/ 1231567 w 3898347"/>
              <a:gd name="connsiteY92" fmla="*/ 4219356 h 4291255"/>
              <a:gd name="connsiteX93" fmla="*/ 1216643 w 3898347"/>
              <a:gd name="connsiteY93" fmla="*/ 4229828 h 4291255"/>
              <a:gd name="connsiteX94" fmla="*/ 1214101 w 3898347"/>
              <a:gd name="connsiteY94" fmla="*/ 4231991 h 4291255"/>
              <a:gd name="connsiteX95" fmla="*/ 1203193 w 3898347"/>
              <a:gd name="connsiteY95" fmla="*/ 4232867 h 4291255"/>
              <a:gd name="connsiteX96" fmla="*/ 1201049 w 3898347"/>
              <a:gd name="connsiteY96" fmla="*/ 4242842 h 4291255"/>
              <a:gd name="connsiteX97" fmla="*/ 1185298 w 3898347"/>
              <a:gd name="connsiteY97" fmla="*/ 4251133 h 4291255"/>
              <a:gd name="connsiteX98" fmla="*/ 1164955 w 3898347"/>
              <a:gd name="connsiteY98" fmla="*/ 4250027 h 4291255"/>
              <a:gd name="connsiteX99" fmla="*/ 1067357 w 3898347"/>
              <a:gd name="connsiteY99" fmla="*/ 4233908 h 4291255"/>
              <a:gd name="connsiteX100" fmla="*/ 1009492 w 3898347"/>
              <a:gd name="connsiteY100" fmla="*/ 4230455 h 4291255"/>
              <a:gd name="connsiteX101" fmla="*/ 988345 w 3898347"/>
              <a:gd name="connsiteY101" fmla="*/ 4238880 h 4291255"/>
              <a:gd name="connsiteX102" fmla="*/ 958251 w 3898347"/>
              <a:gd name="connsiteY102" fmla="*/ 4244100 h 4291255"/>
              <a:gd name="connsiteX103" fmla="*/ 905785 w 3898347"/>
              <a:gd name="connsiteY103" fmla="*/ 4260845 h 4291255"/>
              <a:gd name="connsiteX104" fmla="*/ 837706 w 3898347"/>
              <a:gd name="connsiteY104" fmla="*/ 4245528 h 4291255"/>
              <a:gd name="connsiteX105" fmla="*/ 778474 w 3898347"/>
              <a:gd name="connsiteY105" fmla="*/ 4235526 h 4291255"/>
              <a:gd name="connsiteX106" fmla="*/ 774418 w 3898347"/>
              <a:gd name="connsiteY106" fmla="*/ 4242583 h 4291255"/>
              <a:gd name="connsiteX107" fmla="*/ 737705 w 3898347"/>
              <a:gd name="connsiteY107" fmla="*/ 4238891 h 4291255"/>
              <a:gd name="connsiteX108" fmla="*/ 627717 w 3898347"/>
              <a:gd name="connsiteY108" fmla="*/ 4207629 h 4291255"/>
              <a:gd name="connsiteX109" fmla="*/ 551044 w 3898347"/>
              <a:gd name="connsiteY109" fmla="*/ 4180627 h 4291255"/>
              <a:gd name="connsiteX110" fmla="*/ 508621 w 3898347"/>
              <a:gd name="connsiteY110" fmla="*/ 4176044 h 4291255"/>
              <a:gd name="connsiteX111" fmla="*/ 467082 w 3898347"/>
              <a:gd name="connsiteY111" fmla="*/ 4185616 h 4291255"/>
              <a:gd name="connsiteX112" fmla="*/ 437646 w 3898347"/>
              <a:gd name="connsiteY112" fmla="*/ 4212658 h 4291255"/>
              <a:gd name="connsiteX113" fmla="*/ 402271 w 3898347"/>
              <a:gd name="connsiteY113" fmla="*/ 4212774 h 4291255"/>
              <a:gd name="connsiteX114" fmla="*/ 391968 w 3898347"/>
              <a:gd name="connsiteY114" fmla="*/ 4187073 h 4291255"/>
              <a:gd name="connsiteX115" fmla="*/ 337154 w 3898347"/>
              <a:gd name="connsiteY115" fmla="*/ 4206136 h 4291255"/>
              <a:gd name="connsiteX116" fmla="*/ 298662 w 3898347"/>
              <a:gd name="connsiteY116" fmla="*/ 4211227 h 4291255"/>
              <a:gd name="connsiteX117" fmla="*/ 265740 w 3898347"/>
              <a:gd name="connsiteY117" fmla="*/ 4213623 h 4291255"/>
              <a:gd name="connsiteX118" fmla="*/ 176403 w 3898347"/>
              <a:gd name="connsiteY118" fmla="*/ 4227393 h 4291255"/>
              <a:gd name="connsiteX119" fmla="*/ 82528 w 3898347"/>
              <a:gd name="connsiteY119" fmla="*/ 4243774 h 4291255"/>
              <a:gd name="connsiteX120" fmla="*/ 19464 w 3898347"/>
              <a:gd name="connsiteY120" fmla="*/ 4256103 h 4291255"/>
              <a:gd name="connsiteX121" fmla="*/ 0 w 3898347"/>
              <a:gd name="connsiteY121" fmla="*/ 4221939 h 4291255"/>
              <a:gd name="connsiteX122" fmla="*/ 0 w 3898347"/>
              <a:gd name="connsiteY122" fmla="*/ 15850 h 4291255"/>
              <a:gd name="connsiteX123" fmla="*/ 3898347 w 3898347"/>
              <a:gd name="connsiteY123" fmla="*/ 0 h 4291255"/>
              <a:gd name="connsiteX0" fmla="*/ 3898347 w 3898347"/>
              <a:gd name="connsiteY0" fmla="*/ 0 h 4291255"/>
              <a:gd name="connsiteX1" fmla="*/ 3898347 w 3898347"/>
              <a:gd name="connsiteY1" fmla="*/ 3834445 h 4291255"/>
              <a:gd name="connsiteX2" fmla="*/ 3892314 w 3898347"/>
              <a:gd name="connsiteY2" fmla="*/ 3832951 h 4291255"/>
              <a:gd name="connsiteX3" fmla="*/ 3851953 w 3898347"/>
              <a:gd name="connsiteY3" fmla="*/ 3802983 h 4291255"/>
              <a:gd name="connsiteX4" fmla="*/ 3836418 w 3898347"/>
              <a:gd name="connsiteY4" fmla="*/ 3811513 h 4291255"/>
              <a:gd name="connsiteX5" fmla="*/ 3833758 w 3898347"/>
              <a:gd name="connsiteY5" fmla="*/ 3813341 h 4291255"/>
              <a:gd name="connsiteX6" fmla="*/ 3822673 w 3898347"/>
              <a:gd name="connsiteY6" fmla="*/ 3812913 h 4291255"/>
              <a:gd name="connsiteX7" fmla="*/ 3820104 w 3898347"/>
              <a:gd name="connsiteY7" fmla="*/ 3822466 h 4291255"/>
              <a:gd name="connsiteX8" fmla="*/ 3803816 w 3898347"/>
              <a:gd name="connsiteY8" fmla="*/ 3828757 h 4291255"/>
              <a:gd name="connsiteX9" fmla="*/ 3729936 w 3898347"/>
              <a:gd name="connsiteY9" fmla="*/ 3815386 h 4291255"/>
              <a:gd name="connsiteX10" fmla="*/ 3726018 w 3898347"/>
              <a:gd name="connsiteY10" fmla="*/ 3815100 h 4291255"/>
              <a:gd name="connsiteX11" fmla="*/ 3725413 w 3898347"/>
              <a:gd name="connsiteY11" fmla="*/ 3814615 h 4291255"/>
              <a:gd name="connsiteX12" fmla="*/ 3713801 w 3898347"/>
              <a:gd name="connsiteY12" fmla="*/ 3811018 h 4291255"/>
              <a:gd name="connsiteX13" fmla="*/ 3709087 w 3898347"/>
              <a:gd name="connsiteY13" fmla="*/ 3813195 h 4291255"/>
              <a:gd name="connsiteX14" fmla="*/ 3698038 w 3898347"/>
              <a:gd name="connsiteY14" fmla="*/ 3806182 h 4291255"/>
              <a:gd name="connsiteX15" fmla="*/ 3662227 w 3898347"/>
              <a:gd name="connsiteY15" fmla="*/ 3807761 h 4291255"/>
              <a:gd name="connsiteX16" fmla="*/ 3659872 w 3898347"/>
              <a:gd name="connsiteY16" fmla="*/ 3805524 h 4291255"/>
              <a:gd name="connsiteX17" fmla="*/ 3643454 w 3898347"/>
              <a:gd name="connsiteY17" fmla="*/ 3794831 h 4291255"/>
              <a:gd name="connsiteX18" fmla="*/ 3624789 w 3898347"/>
              <a:gd name="connsiteY18" fmla="*/ 3803185 h 4291255"/>
              <a:gd name="connsiteX19" fmla="*/ 3602327 w 3898347"/>
              <a:gd name="connsiteY19" fmla="*/ 3794616 h 4291255"/>
              <a:gd name="connsiteX20" fmla="*/ 3596645 w 3898347"/>
              <a:gd name="connsiteY20" fmla="*/ 3797108 h 4291255"/>
              <a:gd name="connsiteX21" fmla="*/ 3574144 w 3898347"/>
              <a:gd name="connsiteY21" fmla="*/ 3795108 h 4291255"/>
              <a:gd name="connsiteX22" fmla="*/ 3562310 w 3898347"/>
              <a:gd name="connsiteY22" fmla="*/ 3787534 h 4291255"/>
              <a:gd name="connsiteX23" fmla="*/ 3551635 w 3898347"/>
              <a:gd name="connsiteY23" fmla="*/ 3797705 h 4291255"/>
              <a:gd name="connsiteX24" fmla="*/ 3542668 w 3898347"/>
              <a:gd name="connsiteY24" fmla="*/ 3803283 h 4291255"/>
              <a:gd name="connsiteX25" fmla="*/ 3533033 w 3898347"/>
              <a:gd name="connsiteY25" fmla="*/ 3799071 h 4291255"/>
              <a:gd name="connsiteX26" fmla="*/ 3521726 w 3898347"/>
              <a:gd name="connsiteY26" fmla="*/ 3804691 h 4291255"/>
              <a:gd name="connsiteX27" fmla="*/ 3520080 w 3898347"/>
              <a:gd name="connsiteY27" fmla="*/ 3805210 h 4291255"/>
              <a:gd name="connsiteX28" fmla="*/ 3508491 w 3898347"/>
              <a:gd name="connsiteY28" fmla="*/ 3797398 h 4291255"/>
              <a:gd name="connsiteX29" fmla="*/ 3503787 w 3898347"/>
              <a:gd name="connsiteY29" fmla="*/ 3797787 h 4291255"/>
              <a:gd name="connsiteX30" fmla="*/ 3492165 w 3898347"/>
              <a:gd name="connsiteY30" fmla="*/ 3799887 h 4291255"/>
              <a:gd name="connsiteX31" fmla="*/ 3472233 w 3898347"/>
              <a:gd name="connsiteY31" fmla="*/ 3805682 h 4291255"/>
              <a:gd name="connsiteX32" fmla="*/ 3465921 w 3898347"/>
              <a:gd name="connsiteY32" fmla="*/ 3805814 h 4291255"/>
              <a:gd name="connsiteX33" fmla="*/ 3455541 w 3898347"/>
              <a:gd name="connsiteY33" fmla="*/ 3815505 h 4291255"/>
              <a:gd name="connsiteX34" fmla="*/ 3429027 w 3898347"/>
              <a:gd name="connsiteY34" fmla="*/ 3816906 h 4291255"/>
              <a:gd name="connsiteX35" fmla="*/ 3369507 w 3898347"/>
              <a:gd name="connsiteY35" fmla="*/ 3825563 h 4291255"/>
              <a:gd name="connsiteX36" fmla="*/ 3324491 w 3898347"/>
              <a:gd name="connsiteY36" fmla="*/ 3832006 h 4291255"/>
              <a:gd name="connsiteX37" fmla="*/ 3244235 w 3898347"/>
              <a:gd name="connsiteY37" fmla="*/ 3834376 h 4291255"/>
              <a:gd name="connsiteX38" fmla="*/ 3226507 w 3898347"/>
              <a:gd name="connsiteY38" fmla="*/ 3820131 h 4291255"/>
              <a:gd name="connsiteX39" fmla="*/ 3191688 w 3898347"/>
              <a:gd name="connsiteY39" fmla="*/ 3837359 h 4291255"/>
              <a:gd name="connsiteX40" fmla="*/ 3153779 w 3898347"/>
              <a:gd name="connsiteY40" fmla="*/ 3848439 h 4291255"/>
              <a:gd name="connsiteX41" fmla="*/ 3090188 w 3898347"/>
              <a:gd name="connsiteY41" fmla="*/ 3855036 h 4291255"/>
              <a:gd name="connsiteX42" fmla="*/ 3031422 w 3898347"/>
              <a:gd name="connsiteY42" fmla="*/ 3858298 h 4291255"/>
              <a:gd name="connsiteX43" fmla="*/ 2996288 w 3898347"/>
              <a:gd name="connsiteY43" fmla="*/ 3860020 h 4291255"/>
              <a:gd name="connsiteX44" fmla="*/ 2901661 w 3898347"/>
              <a:gd name="connsiteY44" fmla="*/ 3882243 h 4291255"/>
              <a:gd name="connsiteX45" fmla="*/ 2782141 w 3898347"/>
              <a:gd name="connsiteY45" fmla="*/ 3932983 h 4291255"/>
              <a:gd name="connsiteX46" fmla="*/ 2749597 w 3898347"/>
              <a:gd name="connsiteY46" fmla="*/ 3956746 h 4291255"/>
              <a:gd name="connsiteX47" fmla="*/ 2730493 w 3898347"/>
              <a:gd name="connsiteY47" fmla="*/ 3955236 h 4291255"/>
              <a:gd name="connsiteX48" fmla="*/ 2707507 w 3898347"/>
              <a:gd name="connsiteY48" fmla="*/ 3947771 h 4291255"/>
              <a:gd name="connsiteX49" fmla="*/ 2701937 w 3898347"/>
              <a:gd name="connsiteY49" fmla="*/ 3950565 h 4291255"/>
              <a:gd name="connsiteX50" fmla="*/ 2679435 w 3898347"/>
              <a:gd name="connsiteY50" fmla="*/ 3949768 h 4291255"/>
              <a:gd name="connsiteX51" fmla="*/ 2667352 w 3898347"/>
              <a:gd name="connsiteY51" fmla="*/ 3942821 h 4291255"/>
              <a:gd name="connsiteX52" fmla="*/ 2657096 w 3898347"/>
              <a:gd name="connsiteY52" fmla="*/ 3953571 h 4291255"/>
              <a:gd name="connsiteX53" fmla="*/ 2655161 w 3898347"/>
              <a:gd name="connsiteY53" fmla="*/ 3962216 h 4291255"/>
              <a:gd name="connsiteX54" fmla="*/ 2638604 w 3898347"/>
              <a:gd name="connsiteY54" fmla="*/ 3955936 h 4291255"/>
              <a:gd name="connsiteX55" fmla="*/ 2626185 w 3898347"/>
              <a:gd name="connsiteY55" fmla="*/ 3962937 h 4291255"/>
              <a:gd name="connsiteX56" fmla="*/ 2614077 w 3898347"/>
              <a:gd name="connsiteY56" fmla="*/ 3955576 h 4291255"/>
              <a:gd name="connsiteX57" fmla="*/ 2609403 w 3898347"/>
              <a:gd name="connsiteY57" fmla="*/ 3956215 h 4291255"/>
              <a:gd name="connsiteX58" fmla="*/ 2597896 w 3898347"/>
              <a:gd name="connsiteY58" fmla="*/ 3958939 h 4291255"/>
              <a:gd name="connsiteX59" fmla="*/ 2578251 w 3898347"/>
              <a:gd name="connsiteY59" fmla="*/ 3965812 h 4291255"/>
              <a:gd name="connsiteX60" fmla="*/ 2571961 w 3898347"/>
              <a:gd name="connsiteY60" fmla="*/ 3966278 h 4291255"/>
              <a:gd name="connsiteX61" fmla="*/ 2559399 w 3898347"/>
              <a:gd name="connsiteY61" fmla="*/ 3979193 h 4291255"/>
              <a:gd name="connsiteX62" fmla="*/ 2533560 w 3898347"/>
              <a:gd name="connsiteY62" fmla="*/ 3988160 h 4291255"/>
              <a:gd name="connsiteX63" fmla="*/ 2515299 w 3898347"/>
              <a:gd name="connsiteY63" fmla="*/ 4016867 h 4291255"/>
              <a:gd name="connsiteX64" fmla="*/ 2513423 w 3898347"/>
              <a:gd name="connsiteY64" fmla="*/ 4018759 h 4291255"/>
              <a:gd name="connsiteX65" fmla="*/ 2482991 w 3898347"/>
              <a:gd name="connsiteY65" fmla="*/ 4012935 h 4291255"/>
              <a:gd name="connsiteX66" fmla="*/ 2446940 w 3898347"/>
              <a:gd name="connsiteY66" fmla="*/ 4021172 h 4291255"/>
              <a:gd name="connsiteX67" fmla="*/ 2404883 w 3898347"/>
              <a:gd name="connsiteY67" fmla="*/ 4024808 h 4291255"/>
              <a:gd name="connsiteX68" fmla="*/ 2373894 w 3898347"/>
              <a:gd name="connsiteY68" fmla="*/ 4023827 h 4291255"/>
              <a:gd name="connsiteX69" fmla="*/ 2297080 w 3898347"/>
              <a:gd name="connsiteY69" fmla="*/ 4040841 h 4291255"/>
              <a:gd name="connsiteX70" fmla="*/ 2170615 w 3898347"/>
              <a:gd name="connsiteY70" fmla="*/ 4077196 h 4291255"/>
              <a:gd name="connsiteX71" fmla="*/ 2143580 w 3898347"/>
              <a:gd name="connsiteY71" fmla="*/ 4083102 h 4291255"/>
              <a:gd name="connsiteX72" fmla="*/ 2119893 w 3898347"/>
              <a:gd name="connsiteY72" fmla="*/ 4080874 h 4291255"/>
              <a:gd name="connsiteX73" fmla="*/ 2114008 w 3898347"/>
              <a:gd name="connsiteY73" fmla="*/ 4073996 h 4291255"/>
              <a:gd name="connsiteX74" fmla="*/ 2099067 w 3898347"/>
              <a:gd name="connsiteY74" fmla="*/ 4076068 h 4291255"/>
              <a:gd name="connsiteX75" fmla="*/ 2095000 w 3898347"/>
              <a:gd name="connsiteY75" fmla="*/ 4075096 h 4291255"/>
              <a:gd name="connsiteX76" fmla="*/ 2071767 w 3898347"/>
              <a:gd name="connsiteY76" fmla="*/ 4071044 h 4291255"/>
              <a:gd name="connsiteX77" fmla="*/ 2024486 w 3898347"/>
              <a:gd name="connsiteY77" fmla="*/ 4100276 h 4291255"/>
              <a:gd name="connsiteX78" fmla="*/ 1964411 w 3898347"/>
              <a:gd name="connsiteY78" fmla="*/ 4105069 h 4291255"/>
              <a:gd name="connsiteX79" fmla="*/ 1739945 w 3898347"/>
              <a:gd name="connsiteY79" fmla="*/ 4171795 h 4291255"/>
              <a:gd name="connsiteX80" fmla="*/ 1610556 w 3898347"/>
              <a:gd name="connsiteY80" fmla="*/ 4167701 h 4291255"/>
              <a:gd name="connsiteX81" fmla="*/ 1564215 w 3898347"/>
              <a:gd name="connsiteY81" fmla="*/ 4190149 h 4291255"/>
              <a:gd name="connsiteX82" fmla="*/ 1538049 w 3898347"/>
              <a:gd name="connsiteY82" fmla="*/ 4291255 h 4291255"/>
              <a:gd name="connsiteX83" fmla="*/ 1530136 w 3898347"/>
              <a:gd name="connsiteY83" fmla="*/ 4227121 h 4291255"/>
              <a:gd name="connsiteX84" fmla="*/ 1508787 w 3898347"/>
              <a:gd name="connsiteY84" fmla="*/ 4234213 h 4291255"/>
              <a:gd name="connsiteX85" fmla="*/ 1488914 w 3898347"/>
              <a:gd name="connsiteY85" fmla="*/ 4241772 h 4291255"/>
              <a:gd name="connsiteX86" fmla="*/ 1488999 w 3898347"/>
              <a:gd name="connsiteY86" fmla="*/ 4251186 h 4291255"/>
              <a:gd name="connsiteX87" fmla="*/ 1475364 w 3898347"/>
              <a:gd name="connsiteY87" fmla="*/ 4248364 h 4291255"/>
              <a:gd name="connsiteX88" fmla="*/ 1457275 w 3898347"/>
              <a:gd name="connsiteY88" fmla="*/ 4252863 h 4291255"/>
              <a:gd name="connsiteX89" fmla="*/ 1448085 w 3898347"/>
              <a:gd name="connsiteY89" fmla="*/ 4248391 h 4291255"/>
              <a:gd name="connsiteX90" fmla="*/ 1315306 w 3898347"/>
              <a:gd name="connsiteY90" fmla="*/ 4237004 h 4291255"/>
              <a:gd name="connsiteX91" fmla="*/ 1272434 w 3898347"/>
              <a:gd name="connsiteY91" fmla="*/ 4244958 h 4291255"/>
              <a:gd name="connsiteX92" fmla="*/ 1231567 w 3898347"/>
              <a:gd name="connsiteY92" fmla="*/ 4219356 h 4291255"/>
              <a:gd name="connsiteX93" fmla="*/ 1216643 w 3898347"/>
              <a:gd name="connsiteY93" fmla="*/ 4229828 h 4291255"/>
              <a:gd name="connsiteX94" fmla="*/ 1214101 w 3898347"/>
              <a:gd name="connsiteY94" fmla="*/ 4231991 h 4291255"/>
              <a:gd name="connsiteX95" fmla="*/ 1203193 w 3898347"/>
              <a:gd name="connsiteY95" fmla="*/ 4232867 h 4291255"/>
              <a:gd name="connsiteX96" fmla="*/ 1201049 w 3898347"/>
              <a:gd name="connsiteY96" fmla="*/ 4242842 h 4291255"/>
              <a:gd name="connsiteX97" fmla="*/ 1185298 w 3898347"/>
              <a:gd name="connsiteY97" fmla="*/ 4251133 h 4291255"/>
              <a:gd name="connsiteX98" fmla="*/ 1164955 w 3898347"/>
              <a:gd name="connsiteY98" fmla="*/ 4250027 h 4291255"/>
              <a:gd name="connsiteX99" fmla="*/ 1067357 w 3898347"/>
              <a:gd name="connsiteY99" fmla="*/ 4233908 h 4291255"/>
              <a:gd name="connsiteX100" fmla="*/ 1009492 w 3898347"/>
              <a:gd name="connsiteY100" fmla="*/ 4230455 h 4291255"/>
              <a:gd name="connsiteX101" fmla="*/ 988345 w 3898347"/>
              <a:gd name="connsiteY101" fmla="*/ 4238880 h 4291255"/>
              <a:gd name="connsiteX102" fmla="*/ 958251 w 3898347"/>
              <a:gd name="connsiteY102" fmla="*/ 4244100 h 4291255"/>
              <a:gd name="connsiteX103" fmla="*/ 905785 w 3898347"/>
              <a:gd name="connsiteY103" fmla="*/ 4260845 h 4291255"/>
              <a:gd name="connsiteX104" fmla="*/ 837706 w 3898347"/>
              <a:gd name="connsiteY104" fmla="*/ 4245528 h 4291255"/>
              <a:gd name="connsiteX105" fmla="*/ 778474 w 3898347"/>
              <a:gd name="connsiteY105" fmla="*/ 4235526 h 4291255"/>
              <a:gd name="connsiteX106" fmla="*/ 774418 w 3898347"/>
              <a:gd name="connsiteY106" fmla="*/ 4242583 h 4291255"/>
              <a:gd name="connsiteX107" fmla="*/ 737705 w 3898347"/>
              <a:gd name="connsiteY107" fmla="*/ 4238891 h 4291255"/>
              <a:gd name="connsiteX108" fmla="*/ 627717 w 3898347"/>
              <a:gd name="connsiteY108" fmla="*/ 4207629 h 4291255"/>
              <a:gd name="connsiteX109" fmla="*/ 551044 w 3898347"/>
              <a:gd name="connsiteY109" fmla="*/ 4180627 h 4291255"/>
              <a:gd name="connsiteX110" fmla="*/ 508621 w 3898347"/>
              <a:gd name="connsiteY110" fmla="*/ 4176044 h 4291255"/>
              <a:gd name="connsiteX111" fmla="*/ 467082 w 3898347"/>
              <a:gd name="connsiteY111" fmla="*/ 4185616 h 4291255"/>
              <a:gd name="connsiteX112" fmla="*/ 437646 w 3898347"/>
              <a:gd name="connsiteY112" fmla="*/ 4212658 h 4291255"/>
              <a:gd name="connsiteX113" fmla="*/ 402271 w 3898347"/>
              <a:gd name="connsiteY113" fmla="*/ 4212774 h 4291255"/>
              <a:gd name="connsiteX114" fmla="*/ 391968 w 3898347"/>
              <a:gd name="connsiteY114" fmla="*/ 4187073 h 4291255"/>
              <a:gd name="connsiteX115" fmla="*/ 337154 w 3898347"/>
              <a:gd name="connsiteY115" fmla="*/ 4206136 h 4291255"/>
              <a:gd name="connsiteX116" fmla="*/ 298662 w 3898347"/>
              <a:gd name="connsiteY116" fmla="*/ 4211227 h 4291255"/>
              <a:gd name="connsiteX117" fmla="*/ 265740 w 3898347"/>
              <a:gd name="connsiteY117" fmla="*/ 4213623 h 4291255"/>
              <a:gd name="connsiteX118" fmla="*/ 176403 w 3898347"/>
              <a:gd name="connsiteY118" fmla="*/ 4227393 h 4291255"/>
              <a:gd name="connsiteX119" fmla="*/ 82528 w 3898347"/>
              <a:gd name="connsiteY119" fmla="*/ 4243774 h 4291255"/>
              <a:gd name="connsiteX120" fmla="*/ 19464 w 3898347"/>
              <a:gd name="connsiteY120" fmla="*/ 4256103 h 4291255"/>
              <a:gd name="connsiteX121" fmla="*/ 0 w 3898347"/>
              <a:gd name="connsiteY121" fmla="*/ 4221939 h 4291255"/>
              <a:gd name="connsiteX122" fmla="*/ 0 w 3898347"/>
              <a:gd name="connsiteY122" fmla="*/ 15850 h 4291255"/>
              <a:gd name="connsiteX123" fmla="*/ 3898347 w 3898347"/>
              <a:gd name="connsiteY123" fmla="*/ 0 h 4291255"/>
              <a:gd name="connsiteX0" fmla="*/ 3898347 w 3898347"/>
              <a:gd name="connsiteY0" fmla="*/ 0 h 4291255"/>
              <a:gd name="connsiteX1" fmla="*/ 3898347 w 3898347"/>
              <a:gd name="connsiteY1" fmla="*/ 3834445 h 4291255"/>
              <a:gd name="connsiteX2" fmla="*/ 3892314 w 3898347"/>
              <a:gd name="connsiteY2" fmla="*/ 3832951 h 4291255"/>
              <a:gd name="connsiteX3" fmla="*/ 3851953 w 3898347"/>
              <a:gd name="connsiteY3" fmla="*/ 3802983 h 4291255"/>
              <a:gd name="connsiteX4" fmla="*/ 3836418 w 3898347"/>
              <a:gd name="connsiteY4" fmla="*/ 3811513 h 4291255"/>
              <a:gd name="connsiteX5" fmla="*/ 3833758 w 3898347"/>
              <a:gd name="connsiteY5" fmla="*/ 3813341 h 4291255"/>
              <a:gd name="connsiteX6" fmla="*/ 3822673 w 3898347"/>
              <a:gd name="connsiteY6" fmla="*/ 3812913 h 4291255"/>
              <a:gd name="connsiteX7" fmla="*/ 3820104 w 3898347"/>
              <a:gd name="connsiteY7" fmla="*/ 3822466 h 4291255"/>
              <a:gd name="connsiteX8" fmla="*/ 3803816 w 3898347"/>
              <a:gd name="connsiteY8" fmla="*/ 3828757 h 4291255"/>
              <a:gd name="connsiteX9" fmla="*/ 3729936 w 3898347"/>
              <a:gd name="connsiteY9" fmla="*/ 3815386 h 4291255"/>
              <a:gd name="connsiteX10" fmla="*/ 3726018 w 3898347"/>
              <a:gd name="connsiteY10" fmla="*/ 3815100 h 4291255"/>
              <a:gd name="connsiteX11" fmla="*/ 3725413 w 3898347"/>
              <a:gd name="connsiteY11" fmla="*/ 3814615 h 4291255"/>
              <a:gd name="connsiteX12" fmla="*/ 3713801 w 3898347"/>
              <a:gd name="connsiteY12" fmla="*/ 3811018 h 4291255"/>
              <a:gd name="connsiteX13" fmla="*/ 3709087 w 3898347"/>
              <a:gd name="connsiteY13" fmla="*/ 3813195 h 4291255"/>
              <a:gd name="connsiteX14" fmla="*/ 3698038 w 3898347"/>
              <a:gd name="connsiteY14" fmla="*/ 3806182 h 4291255"/>
              <a:gd name="connsiteX15" fmla="*/ 3662227 w 3898347"/>
              <a:gd name="connsiteY15" fmla="*/ 3807761 h 4291255"/>
              <a:gd name="connsiteX16" fmla="*/ 3659872 w 3898347"/>
              <a:gd name="connsiteY16" fmla="*/ 3805524 h 4291255"/>
              <a:gd name="connsiteX17" fmla="*/ 3643454 w 3898347"/>
              <a:gd name="connsiteY17" fmla="*/ 3794831 h 4291255"/>
              <a:gd name="connsiteX18" fmla="*/ 3624789 w 3898347"/>
              <a:gd name="connsiteY18" fmla="*/ 3803185 h 4291255"/>
              <a:gd name="connsiteX19" fmla="*/ 3602327 w 3898347"/>
              <a:gd name="connsiteY19" fmla="*/ 3794616 h 4291255"/>
              <a:gd name="connsiteX20" fmla="*/ 3596645 w 3898347"/>
              <a:gd name="connsiteY20" fmla="*/ 3797108 h 4291255"/>
              <a:gd name="connsiteX21" fmla="*/ 3574144 w 3898347"/>
              <a:gd name="connsiteY21" fmla="*/ 3795108 h 4291255"/>
              <a:gd name="connsiteX22" fmla="*/ 3562310 w 3898347"/>
              <a:gd name="connsiteY22" fmla="*/ 3787534 h 4291255"/>
              <a:gd name="connsiteX23" fmla="*/ 3551635 w 3898347"/>
              <a:gd name="connsiteY23" fmla="*/ 3797705 h 4291255"/>
              <a:gd name="connsiteX24" fmla="*/ 3542668 w 3898347"/>
              <a:gd name="connsiteY24" fmla="*/ 3803283 h 4291255"/>
              <a:gd name="connsiteX25" fmla="*/ 3533033 w 3898347"/>
              <a:gd name="connsiteY25" fmla="*/ 3799071 h 4291255"/>
              <a:gd name="connsiteX26" fmla="*/ 3521726 w 3898347"/>
              <a:gd name="connsiteY26" fmla="*/ 3804691 h 4291255"/>
              <a:gd name="connsiteX27" fmla="*/ 3520080 w 3898347"/>
              <a:gd name="connsiteY27" fmla="*/ 3805210 h 4291255"/>
              <a:gd name="connsiteX28" fmla="*/ 3508491 w 3898347"/>
              <a:gd name="connsiteY28" fmla="*/ 3797398 h 4291255"/>
              <a:gd name="connsiteX29" fmla="*/ 3503787 w 3898347"/>
              <a:gd name="connsiteY29" fmla="*/ 3797787 h 4291255"/>
              <a:gd name="connsiteX30" fmla="*/ 3492165 w 3898347"/>
              <a:gd name="connsiteY30" fmla="*/ 3799887 h 4291255"/>
              <a:gd name="connsiteX31" fmla="*/ 3472233 w 3898347"/>
              <a:gd name="connsiteY31" fmla="*/ 3805682 h 4291255"/>
              <a:gd name="connsiteX32" fmla="*/ 3465921 w 3898347"/>
              <a:gd name="connsiteY32" fmla="*/ 3805814 h 4291255"/>
              <a:gd name="connsiteX33" fmla="*/ 3455541 w 3898347"/>
              <a:gd name="connsiteY33" fmla="*/ 3815505 h 4291255"/>
              <a:gd name="connsiteX34" fmla="*/ 3429027 w 3898347"/>
              <a:gd name="connsiteY34" fmla="*/ 3816906 h 4291255"/>
              <a:gd name="connsiteX35" fmla="*/ 3369507 w 3898347"/>
              <a:gd name="connsiteY35" fmla="*/ 3825563 h 4291255"/>
              <a:gd name="connsiteX36" fmla="*/ 3324491 w 3898347"/>
              <a:gd name="connsiteY36" fmla="*/ 3832006 h 4291255"/>
              <a:gd name="connsiteX37" fmla="*/ 3244235 w 3898347"/>
              <a:gd name="connsiteY37" fmla="*/ 3834376 h 4291255"/>
              <a:gd name="connsiteX38" fmla="*/ 3226507 w 3898347"/>
              <a:gd name="connsiteY38" fmla="*/ 3820131 h 4291255"/>
              <a:gd name="connsiteX39" fmla="*/ 3191688 w 3898347"/>
              <a:gd name="connsiteY39" fmla="*/ 3837359 h 4291255"/>
              <a:gd name="connsiteX40" fmla="*/ 3153779 w 3898347"/>
              <a:gd name="connsiteY40" fmla="*/ 3848439 h 4291255"/>
              <a:gd name="connsiteX41" fmla="*/ 3090188 w 3898347"/>
              <a:gd name="connsiteY41" fmla="*/ 3855036 h 4291255"/>
              <a:gd name="connsiteX42" fmla="*/ 3031422 w 3898347"/>
              <a:gd name="connsiteY42" fmla="*/ 3858298 h 4291255"/>
              <a:gd name="connsiteX43" fmla="*/ 2996288 w 3898347"/>
              <a:gd name="connsiteY43" fmla="*/ 3860020 h 4291255"/>
              <a:gd name="connsiteX44" fmla="*/ 2901661 w 3898347"/>
              <a:gd name="connsiteY44" fmla="*/ 3882243 h 4291255"/>
              <a:gd name="connsiteX45" fmla="*/ 2782141 w 3898347"/>
              <a:gd name="connsiteY45" fmla="*/ 3932983 h 4291255"/>
              <a:gd name="connsiteX46" fmla="*/ 2749597 w 3898347"/>
              <a:gd name="connsiteY46" fmla="*/ 3956746 h 4291255"/>
              <a:gd name="connsiteX47" fmla="*/ 2730493 w 3898347"/>
              <a:gd name="connsiteY47" fmla="*/ 3955236 h 4291255"/>
              <a:gd name="connsiteX48" fmla="*/ 2707507 w 3898347"/>
              <a:gd name="connsiteY48" fmla="*/ 3947771 h 4291255"/>
              <a:gd name="connsiteX49" fmla="*/ 2701937 w 3898347"/>
              <a:gd name="connsiteY49" fmla="*/ 3950565 h 4291255"/>
              <a:gd name="connsiteX50" fmla="*/ 2679435 w 3898347"/>
              <a:gd name="connsiteY50" fmla="*/ 3949768 h 4291255"/>
              <a:gd name="connsiteX51" fmla="*/ 2667352 w 3898347"/>
              <a:gd name="connsiteY51" fmla="*/ 3942821 h 4291255"/>
              <a:gd name="connsiteX52" fmla="*/ 2657096 w 3898347"/>
              <a:gd name="connsiteY52" fmla="*/ 3953571 h 4291255"/>
              <a:gd name="connsiteX53" fmla="*/ 2655161 w 3898347"/>
              <a:gd name="connsiteY53" fmla="*/ 3962216 h 4291255"/>
              <a:gd name="connsiteX54" fmla="*/ 2638604 w 3898347"/>
              <a:gd name="connsiteY54" fmla="*/ 3955936 h 4291255"/>
              <a:gd name="connsiteX55" fmla="*/ 2626185 w 3898347"/>
              <a:gd name="connsiteY55" fmla="*/ 3962937 h 4291255"/>
              <a:gd name="connsiteX56" fmla="*/ 2614077 w 3898347"/>
              <a:gd name="connsiteY56" fmla="*/ 3955576 h 4291255"/>
              <a:gd name="connsiteX57" fmla="*/ 2609403 w 3898347"/>
              <a:gd name="connsiteY57" fmla="*/ 3956215 h 4291255"/>
              <a:gd name="connsiteX58" fmla="*/ 2597896 w 3898347"/>
              <a:gd name="connsiteY58" fmla="*/ 3958939 h 4291255"/>
              <a:gd name="connsiteX59" fmla="*/ 2578251 w 3898347"/>
              <a:gd name="connsiteY59" fmla="*/ 3965812 h 4291255"/>
              <a:gd name="connsiteX60" fmla="*/ 2571961 w 3898347"/>
              <a:gd name="connsiteY60" fmla="*/ 3966278 h 4291255"/>
              <a:gd name="connsiteX61" fmla="*/ 2559399 w 3898347"/>
              <a:gd name="connsiteY61" fmla="*/ 3979193 h 4291255"/>
              <a:gd name="connsiteX62" fmla="*/ 2533560 w 3898347"/>
              <a:gd name="connsiteY62" fmla="*/ 3988160 h 4291255"/>
              <a:gd name="connsiteX63" fmla="*/ 2515299 w 3898347"/>
              <a:gd name="connsiteY63" fmla="*/ 4016867 h 4291255"/>
              <a:gd name="connsiteX64" fmla="*/ 2513423 w 3898347"/>
              <a:gd name="connsiteY64" fmla="*/ 4018759 h 4291255"/>
              <a:gd name="connsiteX65" fmla="*/ 2482991 w 3898347"/>
              <a:gd name="connsiteY65" fmla="*/ 4012935 h 4291255"/>
              <a:gd name="connsiteX66" fmla="*/ 2446940 w 3898347"/>
              <a:gd name="connsiteY66" fmla="*/ 4021172 h 4291255"/>
              <a:gd name="connsiteX67" fmla="*/ 2404883 w 3898347"/>
              <a:gd name="connsiteY67" fmla="*/ 4024808 h 4291255"/>
              <a:gd name="connsiteX68" fmla="*/ 2373894 w 3898347"/>
              <a:gd name="connsiteY68" fmla="*/ 4023827 h 4291255"/>
              <a:gd name="connsiteX69" fmla="*/ 2297080 w 3898347"/>
              <a:gd name="connsiteY69" fmla="*/ 4040841 h 4291255"/>
              <a:gd name="connsiteX70" fmla="*/ 2170615 w 3898347"/>
              <a:gd name="connsiteY70" fmla="*/ 4077196 h 4291255"/>
              <a:gd name="connsiteX71" fmla="*/ 2143580 w 3898347"/>
              <a:gd name="connsiteY71" fmla="*/ 4083102 h 4291255"/>
              <a:gd name="connsiteX72" fmla="*/ 2119893 w 3898347"/>
              <a:gd name="connsiteY72" fmla="*/ 4080874 h 4291255"/>
              <a:gd name="connsiteX73" fmla="*/ 2114008 w 3898347"/>
              <a:gd name="connsiteY73" fmla="*/ 4073996 h 4291255"/>
              <a:gd name="connsiteX74" fmla="*/ 2099067 w 3898347"/>
              <a:gd name="connsiteY74" fmla="*/ 4076068 h 4291255"/>
              <a:gd name="connsiteX75" fmla="*/ 2095000 w 3898347"/>
              <a:gd name="connsiteY75" fmla="*/ 4075096 h 4291255"/>
              <a:gd name="connsiteX76" fmla="*/ 2071767 w 3898347"/>
              <a:gd name="connsiteY76" fmla="*/ 4071044 h 4291255"/>
              <a:gd name="connsiteX77" fmla="*/ 2024486 w 3898347"/>
              <a:gd name="connsiteY77" fmla="*/ 4100276 h 4291255"/>
              <a:gd name="connsiteX78" fmla="*/ 1964411 w 3898347"/>
              <a:gd name="connsiteY78" fmla="*/ 4105069 h 4291255"/>
              <a:gd name="connsiteX79" fmla="*/ 1739945 w 3898347"/>
              <a:gd name="connsiteY79" fmla="*/ 4171795 h 4291255"/>
              <a:gd name="connsiteX80" fmla="*/ 1642330 w 3898347"/>
              <a:gd name="connsiteY80" fmla="*/ 4174762 h 4291255"/>
              <a:gd name="connsiteX81" fmla="*/ 1564215 w 3898347"/>
              <a:gd name="connsiteY81" fmla="*/ 4190149 h 4291255"/>
              <a:gd name="connsiteX82" fmla="*/ 1538049 w 3898347"/>
              <a:gd name="connsiteY82" fmla="*/ 4291255 h 4291255"/>
              <a:gd name="connsiteX83" fmla="*/ 1530136 w 3898347"/>
              <a:gd name="connsiteY83" fmla="*/ 4227121 h 4291255"/>
              <a:gd name="connsiteX84" fmla="*/ 1508787 w 3898347"/>
              <a:gd name="connsiteY84" fmla="*/ 4234213 h 4291255"/>
              <a:gd name="connsiteX85" fmla="*/ 1488914 w 3898347"/>
              <a:gd name="connsiteY85" fmla="*/ 4241772 h 4291255"/>
              <a:gd name="connsiteX86" fmla="*/ 1488999 w 3898347"/>
              <a:gd name="connsiteY86" fmla="*/ 4251186 h 4291255"/>
              <a:gd name="connsiteX87" fmla="*/ 1475364 w 3898347"/>
              <a:gd name="connsiteY87" fmla="*/ 4248364 h 4291255"/>
              <a:gd name="connsiteX88" fmla="*/ 1457275 w 3898347"/>
              <a:gd name="connsiteY88" fmla="*/ 4252863 h 4291255"/>
              <a:gd name="connsiteX89" fmla="*/ 1448085 w 3898347"/>
              <a:gd name="connsiteY89" fmla="*/ 4248391 h 4291255"/>
              <a:gd name="connsiteX90" fmla="*/ 1315306 w 3898347"/>
              <a:gd name="connsiteY90" fmla="*/ 4237004 h 4291255"/>
              <a:gd name="connsiteX91" fmla="*/ 1272434 w 3898347"/>
              <a:gd name="connsiteY91" fmla="*/ 4244958 h 4291255"/>
              <a:gd name="connsiteX92" fmla="*/ 1231567 w 3898347"/>
              <a:gd name="connsiteY92" fmla="*/ 4219356 h 4291255"/>
              <a:gd name="connsiteX93" fmla="*/ 1216643 w 3898347"/>
              <a:gd name="connsiteY93" fmla="*/ 4229828 h 4291255"/>
              <a:gd name="connsiteX94" fmla="*/ 1214101 w 3898347"/>
              <a:gd name="connsiteY94" fmla="*/ 4231991 h 4291255"/>
              <a:gd name="connsiteX95" fmla="*/ 1203193 w 3898347"/>
              <a:gd name="connsiteY95" fmla="*/ 4232867 h 4291255"/>
              <a:gd name="connsiteX96" fmla="*/ 1201049 w 3898347"/>
              <a:gd name="connsiteY96" fmla="*/ 4242842 h 4291255"/>
              <a:gd name="connsiteX97" fmla="*/ 1185298 w 3898347"/>
              <a:gd name="connsiteY97" fmla="*/ 4251133 h 4291255"/>
              <a:gd name="connsiteX98" fmla="*/ 1164955 w 3898347"/>
              <a:gd name="connsiteY98" fmla="*/ 4250027 h 4291255"/>
              <a:gd name="connsiteX99" fmla="*/ 1067357 w 3898347"/>
              <a:gd name="connsiteY99" fmla="*/ 4233908 h 4291255"/>
              <a:gd name="connsiteX100" fmla="*/ 1009492 w 3898347"/>
              <a:gd name="connsiteY100" fmla="*/ 4230455 h 4291255"/>
              <a:gd name="connsiteX101" fmla="*/ 988345 w 3898347"/>
              <a:gd name="connsiteY101" fmla="*/ 4238880 h 4291255"/>
              <a:gd name="connsiteX102" fmla="*/ 958251 w 3898347"/>
              <a:gd name="connsiteY102" fmla="*/ 4244100 h 4291255"/>
              <a:gd name="connsiteX103" fmla="*/ 905785 w 3898347"/>
              <a:gd name="connsiteY103" fmla="*/ 4260845 h 4291255"/>
              <a:gd name="connsiteX104" fmla="*/ 837706 w 3898347"/>
              <a:gd name="connsiteY104" fmla="*/ 4245528 h 4291255"/>
              <a:gd name="connsiteX105" fmla="*/ 778474 w 3898347"/>
              <a:gd name="connsiteY105" fmla="*/ 4235526 h 4291255"/>
              <a:gd name="connsiteX106" fmla="*/ 774418 w 3898347"/>
              <a:gd name="connsiteY106" fmla="*/ 4242583 h 4291255"/>
              <a:gd name="connsiteX107" fmla="*/ 737705 w 3898347"/>
              <a:gd name="connsiteY107" fmla="*/ 4238891 h 4291255"/>
              <a:gd name="connsiteX108" fmla="*/ 627717 w 3898347"/>
              <a:gd name="connsiteY108" fmla="*/ 4207629 h 4291255"/>
              <a:gd name="connsiteX109" fmla="*/ 551044 w 3898347"/>
              <a:gd name="connsiteY109" fmla="*/ 4180627 h 4291255"/>
              <a:gd name="connsiteX110" fmla="*/ 508621 w 3898347"/>
              <a:gd name="connsiteY110" fmla="*/ 4176044 h 4291255"/>
              <a:gd name="connsiteX111" fmla="*/ 467082 w 3898347"/>
              <a:gd name="connsiteY111" fmla="*/ 4185616 h 4291255"/>
              <a:gd name="connsiteX112" fmla="*/ 437646 w 3898347"/>
              <a:gd name="connsiteY112" fmla="*/ 4212658 h 4291255"/>
              <a:gd name="connsiteX113" fmla="*/ 402271 w 3898347"/>
              <a:gd name="connsiteY113" fmla="*/ 4212774 h 4291255"/>
              <a:gd name="connsiteX114" fmla="*/ 391968 w 3898347"/>
              <a:gd name="connsiteY114" fmla="*/ 4187073 h 4291255"/>
              <a:gd name="connsiteX115" fmla="*/ 337154 w 3898347"/>
              <a:gd name="connsiteY115" fmla="*/ 4206136 h 4291255"/>
              <a:gd name="connsiteX116" fmla="*/ 298662 w 3898347"/>
              <a:gd name="connsiteY116" fmla="*/ 4211227 h 4291255"/>
              <a:gd name="connsiteX117" fmla="*/ 265740 w 3898347"/>
              <a:gd name="connsiteY117" fmla="*/ 4213623 h 4291255"/>
              <a:gd name="connsiteX118" fmla="*/ 176403 w 3898347"/>
              <a:gd name="connsiteY118" fmla="*/ 4227393 h 4291255"/>
              <a:gd name="connsiteX119" fmla="*/ 82528 w 3898347"/>
              <a:gd name="connsiteY119" fmla="*/ 4243774 h 4291255"/>
              <a:gd name="connsiteX120" fmla="*/ 19464 w 3898347"/>
              <a:gd name="connsiteY120" fmla="*/ 4256103 h 4291255"/>
              <a:gd name="connsiteX121" fmla="*/ 0 w 3898347"/>
              <a:gd name="connsiteY121" fmla="*/ 4221939 h 4291255"/>
              <a:gd name="connsiteX122" fmla="*/ 0 w 3898347"/>
              <a:gd name="connsiteY122" fmla="*/ 15850 h 4291255"/>
              <a:gd name="connsiteX123" fmla="*/ 3898347 w 3898347"/>
              <a:gd name="connsiteY123" fmla="*/ 0 h 429125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64215 w 3898347"/>
              <a:gd name="connsiteY81" fmla="*/ 4190149 h 4260845"/>
              <a:gd name="connsiteX82" fmla="*/ 1548640 w 3898347"/>
              <a:gd name="connsiteY82" fmla="*/ 4217115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1044 w 3898347"/>
              <a:gd name="connsiteY109" fmla="*/ 4180627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91968 w 3898347"/>
              <a:gd name="connsiteY114" fmla="*/ 4187073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48640 w 3898347"/>
              <a:gd name="connsiteY82" fmla="*/ 4217115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1044 w 3898347"/>
              <a:gd name="connsiteY109" fmla="*/ 4180627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91968 w 3898347"/>
              <a:gd name="connsiteY114" fmla="*/ 4187073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48640 w 3898347"/>
              <a:gd name="connsiteY82" fmla="*/ 4217115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1044 w 3898347"/>
              <a:gd name="connsiteY109" fmla="*/ 4180627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91968 w 3898347"/>
              <a:gd name="connsiteY114" fmla="*/ 4187073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48640 w 3898347"/>
              <a:gd name="connsiteY82" fmla="*/ 4217115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1044 w 3898347"/>
              <a:gd name="connsiteY109" fmla="*/ 4180627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48640 w 3898347"/>
              <a:gd name="connsiteY82" fmla="*/ 4217115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8105 w 3898347"/>
              <a:gd name="connsiteY109" fmla="*/ 4191218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48640 w 3898347"/>
              <a:gd name="connsiteY82" fmla="*/ 4217115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48640 w 3898347"/>
              <a:gd name="connsiteY82" fmla="*/ 4217115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59231 w 3898347"/>
              <a:gd name="connsiteY82" fmla="*/ 4195932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25174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05326 w 3898347"/>
              <a:gd name="connsiteY89" fmla="*/ 4248391 h 4260845"/>
              <a:gd name="connsiteX90" fmla="*/ 1325174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44118 w 3898347"/>
              <a:gd name="connsiteY88" fmla="*/ 4246285 h 4260845"/>
              <a:gd name="connsiteX89" fmla="*/ 1405326 w 3898347"/>
              <a:gd name="connsiteY89" fmla="*/ 4248391 h 4260845"/>
              <a:gd name="connsiteX90" fmla="*/ 1325174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44675 w 3898347"/>
              <a:gd name="connsiteY78" fmla="*/ 4121515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44118 w 3898347"/>
              <a:gd name="connsiteY88" fmla="*/ 4246285 h 4260845"/>
              <a:gd name="connsiteX89" fmla="*/ 1405326 w 3898347"/>
              <a:gd name="connsiteY89" fmla="*/ 4248391 h 4260845"/>
              <a:gd name="connsiteX90" fmla="*/ 1325174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44675 w 3898347"/>
              <a:gd name="connsiteY78" fmla="*/ 4121515 h 4260845"/>
              <a:gd name="connsiteX79" fmla="*/ 1739945 w 3898347"/>
              <a:gd name="connsiteY79" fmla="*/ 4171795 h 4260845"/>
              <a:gd name="connsiteX80" fmla="*/ 1662065 w 3898347"/>
              <a:gd name="connsiteY80" fmla="*/ 4184630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44118 w 3898347"/>
              <a:gd name="connsiteY88" fmla="*/ 4246285 h 4260845"/>
              <a:gd name="connsiteX89" fmla="*/ 1405326 w 3898347"/>
              <a:gd name="connsiteY89" fmla="*/ 4248391 h 4260845"/>
              <a:gd name="connsiteX90" fmla="*/ 1325174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44675 w 3898347"/>
              <a:gd name="connsiteY78" fmla="*/ 4121515 h 4260845"/>
              <a:gd name="connsiteX79" fmla="*/ 1739945 w 3898347"/>
              <a:gd name="connsiteY79" fmla="*/ 4171795 h 4260845"/>
              <a:gd name="connsiteX80" fmla="*/ 1662065 w 3898347"/>
              <a:gd name="connsiteY80" fmla="*/ 4184630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44118 w 3898347"/>
              <a:gd name="connsiteY88" fmla="*/ 4246285 h 4260845"/>
              <a:gd name="connsiteX89" fmla="*/ 1405326 w 3898347"/>
              <a:gd name="connsiteY89" fmla="*/ 4248391 h 4260845"/>
              <a:gd name="connsiteX90" fmla="*/ 1344909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44675 w 3898347"/>
              <a:gd name="connsiteY78" fmla="*/ 4121515 h 4260845"/>
              <a:gd name="connsiteX79" fmla="*/ 1739945 w 3898347"/>
              <a:gd name="connsiteY79" fmla="*/ 4171795 h 4260845"/>
              <a:gd name="connsiteX80" fmla="*/ 1662065 w 3898347"/>
              <a:gd name="connsiteY80" fmla="*/ 4184630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44118 w 3898347"/>
              <a:gd name="connsiteY88" fmla="*/ 4246285 h 4260845"/>
              <a:gd name="connsiteX89" fmla="*/ 1405326 w 3898347"/>
              <a:gd name="connsiteY89" fmla="*/ 4248391 h 4260845"/>
              <a:gd name="connsiteX90" fmla="*/ 1344909 w 3898347"/>
              <a:gd name="connsiteY90" fmla="*/ 4237004 h 4260845"/>
              <a:gd name="connsiteX91" fmla="*/ 1298748 w 3898347"/>
              <a:gd name="connsiteY91" fmla="*/ 4241669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44675 w 3898347"/>
              <a:gd name="connsiteY78" fmla="*/ 4121515 h 4260845"/>
              <a:gd name="connsiteX79" fmla="*/ 1739945 w 3898347"/>
              <a:gd name="connsiteY79" fmla="*/ 4171795 h 4260845"/>
              <a:gd name="connsiteX80" fmla="*/ 1662065 w 3898347"/>
              <a:gd name="connsiteY80" fmla="*/ 4184630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44118 w 3898347"/>
              <a:gd name="connsiteY88" fmla="*/ 4246285 h 4260845"/>
              <a:gd name="connsiteX89" fmla="*/ 1405326 w 3898347"/>
              <a:gd name="connsiteY89" fmla="*/ 4248391 h 4260845"/>
              <a:gd name="connsiteX90" fmla="*/ 1344909 w 3898347"/>
              <a:gd name="connsiteY90" fmla="*/ 4237004 h 4260845"/>
              <a:gd name="connsiteX91" fmla="*/ 1298748 w 3898347"/>
              <a:gd name="connsiteY91" fmla="*/ 4241669 h 4260845"/>
              <a:gd name="connsiteX92" fmla="*/ 1251302 w 3898347"/>
              <a:gd name="connsiteY92" fmla="*/ 4232513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56103"/>
              <a:gd name="connsiteX1" fmla="*/ 3898347 w 3898347"/>
              <a:gd name="connsiteY1" fmla="*/ 3834445 h 4256103"/>
              <a:gd name="connsiteX2" fmla="*/ 3892314 w 3898347"/>
              <a:gd name="connsiteY2" fmla="*/ 3832951 h 4256103"/>
              <a:gd name="connsiteX3" fmla="*/ 3851953 w 3898347"/>
              <a:gd name="connsiteY3" fmla="*/ 3802983 h 4256103"/>
              <a:gd name="connsiteX4" fmla="*/ 3836418 w 3898347"/>
              <a:gd name="connsiteY4" fmla="*/ 3811513 h 4256103"/>
              <a:gd name="connsiteX5" fmla="*/ 3833758 w 3898347"/>
              <a:gd name="connsiteY5" fmla="*/ 3813341 h 4256103"/>
              <a:gd name="connsiteX6" fmla="*/ 3822673 w 3898347"/>
              <a:gd name="connsiteY6" fmla="*/ 3812913 h 4256103"/>
              <a:gd name="connsiteX7" fmla="*/ 3820104 w 3898347"/>
              <a:gd name="connsiteY7" fmla="*/ 3822466 h 4256103"/>
              <a:gd name="connsiteX8" fmla="*/ 3803816 w 3898347"/>
              <a:gd name="connsiteY8" fmla="*/ 3828757 h 4256103"/>
              <a:gd name="connsiteX9" fmla="*/ 3729936 w 3898347"/>
              <a:gd name="connsiteY9" fmla="*/ 3815386 h 4256103"/>
              <a:gd name="connsiteX10" fmla="*/ 3726018 w 3898347"/>
              <a:gd name="connsiteY10" fmla="*/ 3815100 h 4256103"/>
              <a:gd name="connsiteX11" fmla="*/ 3725413 w 3898347"/>
              <a:gd name="connsiteY11" fmla="*/ 3814615 h 4256103"/>
              <a:gd name="connsiteX12" fmla="*/ 3713801 w 3898347"/>
              <a:gd name="connsiteY12" fmla="*/ 3811018 h 4256103"/>
              <a:gd name="connsiteX13" fmla="*/ 3709087 w 3898347"/>
              <a:gd name="connsiteY13" fmla="*/ 3813195 h 4256103"/>
              <a:gd name="connsiteX14" fmla="*/ 3698038 w 3898347"/>
              <a:gd name="connsiteY14" fmla="*/ 3806182 h 4256103"/>
              <a:gd name="connsiteX15" fmla="*/ 3662227 w 3898347"/>
              <a:gd name="connsiteY15" fmla="*/ 3807761 h 4256103"/>
              <a:gd name="connsiteX16" fmla="*/ 3659872 w 3898347"/>
              <a:gd name="connsiteY16" fmla="*/ 3805524 h 4256103"/>
              <a:gd name="connsiteX17" fmla="*/ 3643454 w 3898347"/>
              <a:gd name="connsiteY17" fmla="*/ 3794831 h 4256103"/>
              <a:gd name="connsiteX18" fmla="*/ 3624789 w 3898347"/>
              <a:gd name="connsiteY18" fmla="*/ 3803185 h 4256103"/>
              <a:gd name="connsiteX19" fmla="*/ 3602327 w 3898347"/>
              <a:gd name="connsiteY19" fmla="*/ 3794616 h 4256103"/>
              <a:gd name="connsiteX20" fmla="*/ 3596645 w 3898347"/>
              <a:gd name="connsiteY20" fmla="*/ 3797108 h 4256103"/>
              <a:gd name="connsiteX21" fmla="*/ 3574144 w 3898347"/>
              <a:gd name="connsiteY21" fmla="*/ 3795108 h 4256103"/>
              <a:gd name="connsiteX22" fmla="*/ 3562310 w 3898347"/>
              <a:gd name="connsiteY22" fmla="*/ 3787534 h 4256103"/>
              <a:gd name="connsiteX23" fmla="*/ 3551635 w 3898347"/>
              <a:gd name="connsiteY23" fmla="*/ 3797705 h 4256103"/>
              <a:gd name="connsiteX24" fmla="*/ 3542668 w 3898347"/>
              <a:gd name="connsiteY24" fmla="*/ 3803283 h 4256103"/>
              <a:gd name="connsiteX25" fmla="*/ 3533033 w 3898347"/>
              <a:gd name="connsiteY25" fmla="*/ 3799071 h 4256103"/>
              <a:gd name="connsiteX26" fmla="*/ 3521726 w 3898347"/>
              <a:gd name="connsiteY26" fmla="*/ 3804691 h 4256103"/>
              <a:gd name="connsiteX27" fmla="*/ 3520080 w 3898347"/>
              <a:gd name="connsiteY27" fmla="*/ 3805210 h 4256103"/>
              <a:gd name="connsiteX28" fmla="*/ 3508491 w 3898347"/>
              <a:gd name="connsiteY28" fmla="*/ 3797398 h 4256103"/>
              <a:gd name="connsiteX29" fmla="*/ 3503787 w 3898347"/>
              <a:gd name="connsiteY29" fmla="*/ 3797787 h 4256103"/>
              <a:gd name="connsiteX30" fmla="*/ 3492165 w 3898347"/>
              <a:gd name="connsiteY30" fmla="*/ 3799887 h 4256103"/>
              <a:gd name="connsiteX31" fmla="*/ 3472233 w 3898347"/>
              <a:gd name="connsiteY31" fmla="*/ 3805682 h 4256103"/>
              <a:gd name="connsiteX32" fmla="*/ 3465921 w 3898347"/>
              <a:gd name="connsiteY32" fmla="*/ 3805814 h 4256103"/>
              <a:gd name="connsiteX33" fmla="*/ 3455541 w 3898347"/>
              <a:gd name="connsiteY33" fmla="*/ 3815505 h 4256103"/>
              <a:gd name="connsiteX34" fmla="*/ 3429027 w 3898347"/>
              <a:gd name="connsiteY34" fmla="*/ 3816906 h 4256103"/>
              <a:gd name="connsiteX35" fmla="*/ 3369507 w 3898347"/>
              <a:gd name="connsiteY35" fmla="*/ 3825563 h 4256103"/>
              <a:gd name="connsiteX36" fmla="*/ 3324491 w 3898347"/>
              <a:gd name="connsiteY36" fmla="*/ 3832006 h 4256103"/>
              <a:gd name="connsiteX37" fmla="*/ 3244235 w 3898347"/>
              <a:gd name="connsiteY37" fmla="*/ 3834376 h 4256103"/>
              <a:gd name="connsiteX38" fmla="*/ 3226507 w 3898347"/>
              <a:gd name="connsiteY38" fmla="*/ 3820131 h 4256103"/>
              <a:gd name="connsiteX39" fmla="*/ 3191688 w 3898347"/>
              <a:gd name="connsiteY39" fmla="*/ 3837359 h 4256103"/>
              <a:gd name="connsiteX40" fmla="*/ 3153779 w 3898347"/>
              <a:gd name="connsiteY40" fmla="*/ 3848439 h 4256103"/>
              <a:gd name="connsiteX41" fmla="*/ 3090188 w 3898347"/>
              <a:gd name="connsiteY41" fmla="*/ 3855036 h 4256103"/>
              <a:gd name="connsiteX42" fmla="*/ 3031422 w 3898347"/>
              <a:gd name="connsiteY42" fmla="*/ 3858298 h 4256103"/>
              <a:gd name="connsiteX43" fmla="*/ 2996288 w 3898347"/>
              <a:gd name="connsiteY43" fmla="*/ 3860020 h 4256103"/>
              <a:gd name="connsiteX44" fmla="*/ 2901661 w 3898347"/>
              <a:gd name="connsiteY44" fmla="*/ 3882243 h 4256103"/>
              <a:gd name="connsiteX45" fmla="*/ 2782141 w 3898347"/>
              <a:gd name="connsiteY45" fmla="*/ 3932983 h 4256103"/>
              <a:gd name="connsiteX46" fmla="*/ 2749597 w 3898347"/>
              <a:gd name="connsiteY46" fmla="*/ 3956746 h 4256103"/>
              <a:gd name="connsiteX47" fmla="*/ 2730493 w 3898347"/>
              <a:gd name="connsiteY47" fmla="*/ 3955236 h 4256103"/>
              <a:gd name="connsiteX48" fmla="*/ 2707507 w 3898347"/>
              <a:gd name="connsiteY48" fmla="*/ 3947771 h 4256103"/>
              <a:gd name="connsiteX49" fmla="*/ 2701937 w 3898347"/>
              <a:gd name="connsiteY49" fmla="*/ 3950565 h 4256103"/>
              <a:gd name="connsiteX50" fmla="*/ 2679435 w 3898347"/>
              <a:gd name="connsiteY50" fmla="*/ 3949768 h 4256103"/>
              <a:gd name="connsiteX51" fmla="*/ 2667352 w 3898347"/>
              <a:gd name="connsiteY51" fmla="*/ 3942821 h 4256103"/>
              <a:gd name="connsiteX52" fmla="*/ 2657096 w 3898347"/>
              <a:gd name="connsiteY52" fmla="*/ 3953571 h 4256103"/>
              <a:gd name="connsiteX53" fmla="*/ 2655161 w 3898347"/>
              <a:gd name="connsiteY53" fmla="*/ 3962216 h 4256103"/>
              <a:gd name="connsiteX54" fmla="*/ 2638604 w 3898347"/>
              <a:gd name="connsiteY54" fmla="*/ 3955936 h 4256103"/>
              <a:gd name="connsiteX55" fmla="*/ 2626185 w 3898347"/>
              <a:gd name="connsiteY55" fmla="*/ 3962937 h 4256103"/>
              <a:gd name="connsiteX56" fmla="*/ 2614077 w 3898347"/>
              <a:gd name="connsiteY56" fmla="*/ 3955576 h 4256103"/>
              <a:gd name="connsiteX57" fmla="*/ 2609403 w 3898347"/>
              <a:gd name="connsiteY57" fmla="*/ 3956215 h 4256103"/>
              <a:gd name="connsiteX58" fmla="*/ 2597896 w 3898347"/>
              <a:gd name="connsiteY58" fmla="*/ 3958939 h 4256103"/>
              <a:gd name="connsiteX59" fmla="*/ 2578251 w 3898347"/>
              <a:gd name="connsiteY59" fmla="*/ 3965812 h 4256103"/>
              <a:gd name="connsiteX60" fmla="*/ 2571961 w 3898347"/>
              <a:gd name="connsiteY60" fmla="*/ 3966278 h 4256103"/>
              <a:gd name="connsiteX61" fmla="*/ 2559399 w 3898347"/>
              <a:gd name="connsiteY61" fmla="*/ 3979193 h 4256103"/>
              <a:gd name="connsiteX62" fmla="*/ 2533560 w 3898347"/>
              <a:gd name="connsiteY62" fmla="*/ 3988160 h 4256103"/>
              <a:gd name="connsiteX63" fmla="*/ 2515299 w 3898347"/>
              <a:gd name="connsiteY63" fmla="*/ 4016867 h 4256103"/>
              <a:gd name="connsiteX64" fmla="*/ 2513423 w 3898347"/>
              <a:gd name="connsiteY64" fmla="*/ 4018759 h 4256103"/>
              <a:gd name="connsiteX65" fmla="*/ 2482991 w 3898347"/>
              <a:gd name="connsiteY65" fmla="*/ 4012935 h 4256103"/>
              <a:gd name="connsiteX66" fmla="*/ 2446940 w 3898347"/>
              <a:gd name="connsiteY66" fmla="*/ 4021172 h 4256103"/>
              <a:gd name="connsiteX67" fmla="*/ 2404883 w 3898347"/>
              <a:gd name="connsiteY67" fmla="*/ 4024808 h 4256103"/>
              <a:gd name="connsiteX68" fmla="*/ 2373894 w 3898347"/>
              <a:gd name="connsiteY68" fmla="*/ 4023827 h 4256103"/>
              <a:gd name="connsiteX69" fmla="*/ 2297080 w 3898347"/>
              <a:gd name="connsiteY69" fmla="*/ 4040841 h 4256103"/>
              <a:gd name="connsiteX70" fmla="*/ 2170615 w 3898347"/>
              <a:gd name="connsiteY70" fmla="*/ 4077196 h 4256103"/>
              <a:gd name="connsiteX71" fmla="*/ 2143580 w 3898347"/>
              <a:gd name="connsiteY71" fmla="*/ 4083102 h 4256103"/>
              <a:gd name="connsiteX72" fmla="*/ 2119893 w 3898347"/>
              <a:gd name="connsiteY72" fmla="*/ 4080874 h 4256103"/>
              <a:gd name="connsiteX73" fmla="*/ 2114008 w 3898347"/>
              <a:gd name="connsiteY73" fmla="*/ 4073996 h 4256103"/>
              <a:gd name="connsiteX74" fmla="*/ 2099067 w 3898347"/>
              <a:gd name="connsiteY74" fmla="*/ 4076068 h 4256103"/>
              <a:gd name="connsiteX75" fmla="*/ 2095000 w 3898347"/>
              <a:gd name="connsiteY75" fmla="*/ 4075096 h 4256103"/>
              <a:gd name="connsiteX76" fmla="*/ 2071767 w 3898347"/>
              <a:gd name="connsiteY76" fmla="*/ 4071044 h 4256103"/>
              <a:gd name="connsiteX77" fmla="*/ 2024486 w 3898347"/>
              <a:gd name="connsiteY77" fmla="*/ 4100276 h 4256103"/>
              <a:gd name="connsiteX78" fmla="*/ 1944675 w 3898347"/>
              <a:gd name="connsiteY78" fmla="*/ 4121515 h 4256103"/>
              <a:gd name="connsiteX79" fmla="*/ 1739945 w 3898347"/>
              <a:gd name="connsiteY79" fmla="*/ 4171795 h 4256103"/>
              <a:gd name="connsiteX80" fmla="*/ 1662065 w 3898347"/>
              <a:gd name="connsiteY80" fmla="*/ 4184630 h 4256103"/>
              <a:gd name="connsiteX81" fmla="*/ 1595989 w 3898347"/>
              <a:gd name="connsiteY81" fmla="*/ 4193679 h 4256103"/>
              <a:gd name="connsiteX82" fmla="*/ 1559231 w 3898347"/>
              <a:gd name="connsiteY82" fmla="*/ 4195932 h 4256103"/>
              <a:gd name="connsiteX83" fmla="*/ 1537197 w 3898347"/>
              <a:gd name="connsiteY83" fmla="*/ 4209468 h 4256103"/>
              <a:gd name="connsiteX84" fmla="*/ 1508787 w 3898347"/>
              <a:gd name="connsiteY84" fmla="*/ 4234213 h 4256103"/>
              <a:gd name="connsiteX85" fmla="*/ 1488914 w 3898347"/>
              <a:gd name="connsiteY85" fmla="*/ 4241772 h 4256103"/>
              <a:gd name="connsiteX86" fmla="*/ 1488999 w 3898347"/>
              <a:gd name="connsiteY86" fmla="*/ 4251186 h 4256103"/>
              <a:gd name="connsiteX87" fmla="*/ 1475364 w 3898347"/>
              <a:gd name="connsiteY87" fmla="*/ 4248364 h 4256103"/>
              <a:gd name="connsiteX88" fmla="*/ 1444118 w 3898347"/>
              <a:gd name="connsiteY88" fmla="*/ 4246285 h 4256103"/>
              <a:gd name="connsiteX89" fmla="*/ 1405326 w 3898347"/>
              <a:gd name="connsiteY89" fmla="*/ 4248391 h 4256103"/>
              <a:gd name="connsiteX90" fmla="*/ 1344909 w 3898347"/>
              <a:gd name="connsiteY90" fmla="*/ 4237004 h 4256103"/>
              <a:gd name="connsiteX91" fmla="*/ 1298748 w 3898347"/>
              <a:gd name="connsiteY91" fmla="*/ 4241669 h 4256103"/>
              <a:gd name="connsiteX92" fmla="*/ 1251302 w 3898347"/>
              <a:gd name="connsiteY92" fmla="*/ 4232513 h 4256103"/>
              <a:gd name="connsiteX93" fmla="*/ 1216643 w 3898347"/>
              <a:gd name="connsiteY93" fmla="*/ 4229828 h 4256103"/>
              <a:gd name="connsiteX94" fmla="*/ 1214101 w 3898347"/>
              <a:gd name="connsiteY94" fmla="*/ 4231991 h 4256103"/>
              <a:gd name="connsiteX95" fmla="*/ 1203193 w 3898347"/>
              <a:gd name="connsiteY95" fmla="*/ 4232867 h 4256103"/>
              <a:gd name="connsiteX96" fmla="*/ 1201049 w 3898347"/>
              <a:gd name="connsiteY96" fmla="*/ 4242842 h 4256103"/>
              <a:gd name="connsiteX97" fmla="*/ 1185298 w 3898347"/>
              <a:gd name="connsiteY97" fmla="*/ 4251133 h 4256103"/>
              <a:gd name="connsiteX98" fmla="*/ 1164955 w 3898347"/>
              <a:gd name="connsiteY98" fmla="*/ 4250027 h 4256103"/>
              <a:gd name="connsiteX99" fmla="*/ 1067357 w 3898347"/>
              <a:gd name="connsiteY99" fmla="*/ 4233908 h 4256103"/>
              <a:gd name="connsiteX100" fmla="*/ 1009492 w 3898347"/>
              <a:gd name="connsiteY100" fmla="*/ 4230455 h 4256103"/>
              <a:gd name="connsiteX101" fmla="*/ 988345 w 3898347"/>
              <a:gd name="connsiteY101" fmla="*/ 4238880 h 4256103"/>
              <a:gd name="connsiteX102" fmla="*/ 958251 w 3898347"/>
              <a:gd name="connsiteY102" fmla="*/ 4244100 h 4256103"/>
              <a:gd name="connsiteX103" fmla="*/ 899207 w 3898347"/>
              <a:gd name="connsiteY103" fmla="*/ 4247688 h 4256103"/>
              <a:gd name="connsiteX104" fmla="*/ 837706 w 3898347"/>
              <a:gd name="connsiteY104" fmla="*/ 4245528 h 4256103"/>
              <a:gd name="connsiteX105" fmla="*/ 778474 w 3898347"/>
              <a:gd name="connsiteY105" fmla="*/ 4235526 h 4256103"/>
              <a:gd name="connsiteX106" fmla="*/ 774418 w 3898347"/>
              <a:gd name="connsiteY106" fmla="*/ 4242583 h 4256103"/>
              <a:gd name="connsiteX107" fmla="*/ 737705 w 3898347"/>
              <a:gd name="connsiteY107" fmla="*/ 4238891 h 4256103"/>
              <a:gd name="connsiteX108" fmla="*/ 641839 w 3898347"/>
              <a:gd name="connsiteY108" fmla="*/ 4211160 h 4256103"/>
              <a:gd name="connsiteX109" fmla="*/ 558105 w 3898347"/>
              <a:gd name="connsiteY109" fmla="*/ 4191218 h 4256103"/>
              <a:gd name="connsiteX110" fmla="*/ 515682 w 3898347"/>
              <a:gd name="connsiteY110" fmla="*/ 4193696 h 4256103"/>
              <a:gd name="connsiteX111" fmla="*/ 467082 w 3898347"/>
              <a:gd name="connsiteY111" fmla="*/ 4185616 h 4256103"/>
              <a:gd name="connsiteX112" fmla="*/ 437646 w 3898347"/>
              <a:gd name="connsiteY112" fmla="*/ 4212658 h 4256103"/>
              <a:gd name="connsiteX113" fmla="*/ 402271 w 3898347"/>
              <a:gd name="connsiteY113" fmla="*/ 4212774 h 4256103"/>
              <a:gd name="connsiteX114" fmla="*/ 384907 w 3898347"/>
              <a:gd name="connsiteY114" fmla="*/ 4201195 h 4256103"/>
              <a:gd name="connsiteX115" fmla="*/ 337154 w 3898347"/>
              <a:gd name="connsiteY115" fmla="*/ 4206136 h 4256103"/>
              <a:gd name="connsiteX116" fmla="*/ 298662 w 3898347"/>
              <a:gd name="connsiteY116" fmla="*/ 4211227 h 4256103"/>
              <a:gd name="connsiteX117" fmla="*/ 265740 w 3898347"/>
              <a:gd name="connsiteY117" fmla="*/ 4213623 h 4256103"/>
              <a:gd name="connsiteX118" fmla="*/ 176403 w 3898347"/>
              <a:gd name="connsiteY118" fmla="*/ 4227393 h 4256103"/>
              <a:gd name="connsiteX119" fmla="*/ 82528 w 3898347"/>
              <a:gd name="connsiteY119" fmla="*/ 4243774 h 4256103"/>
              <a:gd name="connsiteX120" fmla="*/ 19464 w 3898347"/>
              <a:gd name="connsiteY120" fmla="*/ 4256103 h 4256103"/>
              <a:gd name="connsiteX121" fmla="*/ 0 w 3898347"/>
              <a:gd name="connsiteY121" fmla="*/ 4221939 h 4256103"/>
              <a:gd name="connsiteX122" fmla="*/ 0 w 3898347"/>
              <a:gd name="connsiteY122" fmla="*/ 15850 h 4256103"/>
              <a:gd name="connsiteX123" fmla="*/ 3898347 w 3898347"/>
              <a:gd name="connsiteY123" fmla="*/ 0 h 4256103"/>
              <a:gd name="connsiteX0" fmla="*/ 3898347 w 3898347"/>
              <a:gd name="connsiteY0" fmla="*/ 0 h 4256103"/>
              <a:gd name="connsiteX1" fmla="*/ 3898347 w 3898347"/>
              <a:gd name="connsiteY1" fmla="*/ 3834445 h 4256103"/>
              <a:gd name="connsiteX2" fmla="*/ 3892314 w 3898347"/>
              <a:gd name="connsiteY2" fmla="*/ 3832951 h 4256103"/>
              <a:gd name="connsiteX3" fmla="*/ 3851953 w 3898347"/>
              <a:gd name="connsiteY3" fmla="*/ 3802983 h 4256103"/>
              <a:gd name="connsiteX4" fmla="*/ 3836418 w 3898347"/>
              <a:gd name="connsiteY4" fmla="*/ 3811513 h 4256103"/>
              <a:gd name="connsiteX5" fmla="*/ 3833758 w 3898347"/>
              <a:gd name="connsiteY5" fmla="*/ 3813341 h 4256103"/>
              <a:gd name="connsiteX6" fmla="*/ 3822673 w 3898347"/>
              <a:gd name="connsiteY6" fmla="*/ 3812913 h 4256103"/>
              <a:gd name="connsiteX7" fmla="*/ 3820104 w 3898347"/>
              <a:gd name="connsiteY7" fmla="*/ 3822466 h 4256103"/>
              <a:gd name="connsiteX8" fmla="*/ 3803816 w 3898347"/>
              <a:gd name="connsiteY8" fmla="*/ 3828757 h 4256103"/>
              <a:gd name="connsiteX9" fmla="*/ 3729936 w 3898347"/>
              <a:gd name="connsiteY9" fmla="*/ 3815386 h 4256103"/>
              <a:gd name="connsiteX10" fmla="*/ 3726018 w 3898347"/>
              <a:gd name="connsiteY10" fmla="*/ 3815100 h 4256103"/>
              <a:gd name="connsiteX11" fmla="*/ 3725413 w 3898347"/>
              <a:gd name="connsiteY11" fmla="*/ 3814615 h 4256103"/>
              <a:gd name="connsiteX12" fmla="*/ 3713801 w 3898347"/>
              <a:gd name="connsiteY12" fmla="*/ 3811018 h 4256103"/>
              <a:gd name="connsiteX13" fmla="*/ 3709087 w 3898347"/>
              <a:gd name="connsiteY13" fmla="*/ 3813195 h 4256103"/>
              <a:gd name="connsiteX14" fmla="*/ 3698038 w 3898347"/>
              <a:gd name="connsiteY14" fmla="*/ 3806182 h 4256103"/>
              <a:gd name="connsiteX15" fmla="*/ 3662227 w 3898347"/>
              <a:gd name="connsiteY15" fmla="*/ 3807761 h 4256103"/>
              <a:gd name="connsiteX16" fmla="*/ 3659872 w 3898347"/>
              <a:gd name="connsiteY16" fmla="*/ 3805524 h 4256103"/>
              <a:gd name="connsiteX17" fmla="*/ 3643454 w 3898347"/>
              <a:gd name="connsiteY17" fmla="*/ 3794831 h 4256103"/>
              <a:gd name="connsiteX18" fmla="*/ 3624789 w 3898347"/>
              <a:gd name="connsiteY18" fmla="*/ 3803185 h 4256103"/>
              <a:gd name="connsiteX19" fmla="*/ 3602327 w 3898347"/>
              <a:gd name="connsiteY19" fmla="*/ 3794616 h 4256103"/>
              <a:gd name="connsiteX20" fmla="*/ 3596645 w 3898347"/>
              <a:gd name="connsiteY20" fmla="*/ 3797108 h 4256103"/>
              <a:gd name="connsiteX21" fmla="*/ 3574144 w 3898347"/>
              <a:gd name="connsiteY21" fmla="*/ 3795108 h 4256103"/>
              <a:gd name="connsiteX22" fmla="*/ 3562310 w 3898347"/>
              <a:gd name="connsiteY22" fmla="*/ 3787534 h 4256103"/>
              <a:gd name="connsiteX23" fmla="*/ 3551635 w 3898347"/>
              <a:gd name="connsiteY23" fmla="*/ 3797705 h 4256103"/>
              <a:gd name="connsiteX24" fmla="*/ 3542668 w 3898347"/>
              <a:gd name="connsiteY24" fmla="*/ 3803283 h 4256103"/>
              <a:gd name="connsiteX25" fmla="*/ 3533033 w 3898347"/>
              <a:gd name="connsiteY25" fmla="*/ 3799071 h 4256103"/>
              <a:gd name="connsiteX26" fmla="*/ 3521726 w 3898347"/>
              <a:gd name="connsiteY26" fmla="*/ 3804691 h 4256103"/>
              <a:gd name="connsiteX27" fmla="*/ 3520080 w 3898347"/>
              <a:gd name="connsiteY27" fmla="*/ 3805210 h 4256103"/>
              <a:gd name="connsiteX28" fmla="*/ 3508491 w 3898347"/>
              <a:gd name="connsiteY28" fmla="*/ 3797398 h 4256103"/>
              <a:gd name="connsiteX29" fmla="*/ 3503787 w 3898347"/>
              <a:gd name="connsiteY29" fmla="*/ 3797787 h 4256103"/>
              <a:gd name="connsiteX30" fmla="*/ 3492165 w 3898347"/>
              <a:gd name="connsiteY30" fmla="*/ 3799887 h 4256103"/>
              <a:gd name="connsiteX31" fmla="*/ 3472233 w 3898347"/>
              <a:gd name="connsiteY31" fmla="*/ 3805682 h 4256103"/>
              <a:gd name="connsiteX32" fmla="*/ 3465921 w 3898347"/>
              <a:gd name="connsiteY32" fmla="*/ 3805814 h 4256103"/>
              <a:gd name="connsiteX33" fmla="*/ 3455541 w 3898347"/>
              <a:gd name="connsiteY33" fmla="*/ 3815505 h 4256103"/>
              <a:gd name="connsiteX34" fmla="*/ 3429027 w 3898347"/>
              <a:gd name="connsiteY34" fmla="*/ 3816906 h 4256103"/>
              <a:gd name="connsiteX35" fmla="*/ 3369507 w 3898347"/>
              <a:gd name="connsiteY35" fmla="*/ 3825563 h 4256103"/>
              <a:gd name="connsiteX36" fmla="*/ 3324491 w 3898347"/>
              <a:gd name="connsiteY36" fmla="*/ 3832006 h 4256103"/>
              <a:gd name="connsiteX37" fmla="*/ 3244235 w 3898347"/>
              <a:gd name="connsiteY37" fmla="*/ 3834376 h 4256103"/>
              <a:gd name="connsiteX38" fmla="*/ 3226507 w 3898347"/>
              <a:gd name="connsiteY38" fmla="*/ 3820131 h 4256103"/>
              <a:gd name="connsiteX39" fmla="*/ 3191688 w 3898347"/>
              <a:gd name="connsiteY39" fmla="*/ 3837359 h 4256103"/>
              <a:gd name="connsiteX40" fmla="*/ 3153779 w 3898347"/>
              <a:gd name="connsiteY40" fmla="*/ 3848439 h 4256103"/>
              <a:gd name="connsiteX41" fmla="*/ 3090188 w 3898347"/>
              <a:gd name="connsiteY41" fmla="*/ 3855036 h 4256103"/>
              <a:gd name="connsiteX42" fmla="*/ 3031422 w 3898347"/>
              <a:gd name="connsiteY42" fmla="*/ 3858298 h 4256103"/>
              <a:gd name="connsiteX43" fmla="*/ 2996288 w 3898347"/>
              <a:gd name="connsiteY43" fmla="*/ 3860020 h 4256103"/>
              <a:gd name="connsiteX44" fmla="*/ 2901661 w 3898347"/>
              <a:gd name="connsiteY44" fmla="*/ 3882243 h 4256103"/>
              <a:gd name="connsiteX45" fmla="*/ 2782141 w 3898347"/>
              <a:gd name="connsiteY45" fmla="*/ 3932983 h 4256103"/>
              <a:gd name="connsiteX46" fmla="*/ 2749597 w 3898347"/>
              <a:gd name="connsiteY46" fmla="*/ 3956746 h 4256103"/>
              <a:gd name="connsiteX47" fmla="*/ 2730493 w 3898347"/>
              <a:gd name="connsiteY47" fmla="*/ 3955236 h 4256103"/>
              <a:gd name="connsiteX48" fmla="*/ 2707507 w 3898347"/>
              <a:gd name="connsiteY48" fmla="*/ 3947771 h 4256103"/>
              <a:gd name="connsiteX49" fmla="*/ 2701937 w 3898347"/>
              <a:gd name="connsiteY49" fmla="*/ 3950565 h 4256103"/>
              <a:gd name="connsiteX50" fmla="*/ 2679435 w 3898347"/>
              <a:gd name="connsiteY50" fmla="*/ 3949768 h 4256103"/>
              <a:gd name="connsiteX51" fmla="*/ 2667352 w 3898347"/>
              <a:gd name="connsiteY51" fmla="*/ 3942821 h 4256103"/>
              <a:gd name="connsiteX52" fmla="*/ 2657096 w 3898347"/>
              <a:gd name="connsiteY52" fmla="*/ 3953571 h 4256103"/>
              <a:gd name="connsiteX53" fmla="*/ 2655161 w 3898347"/>
              <a:gd name="connsiteY53" fmla="*/ 3962216 h 4256103"/>
              <a:gd name="connsiteX54" fmla="*/ 2638604 w 3898347"/>
              <a:gd name="connsiteY54" fmla="*/ 3955936 h 4256103"/>
              <a:gd name="connsiteX55" fmla="*/ 2626185 w 3898347"/>
              <a:gd name="connsiteY55" fmla="*/ 3962937 h 4256103"/>
              <a:gd name="connsiteX56" fmla="*/ 2614077 w 3898347"/>
              <a:gd name="connsiteY56" fmla="*/ 3955576 h 4256103"/>
              <a:gd name="connsiteX57" fmla="*/ 2609403 w 3898347"/>
              <a:gd name="connsiteY57" fmla="*/ 3956215 h 4256103"/>
              <a:gd name="connsiteX58" fmla="*/ 2597896 w 3898347"/>
              <a:gd name="connsiteY58" fmla="*/ 3958939 h 4256103"/>
              <a:gd name="connsiteX59" fmla="*/ 2578251 w 3898347"/>
              <a:gd name="connsiteY59" fmla="*/ 3965812 h 4256103"/>
              <a:gd name="connsiteX60" fmla="*/ 2571961 w 3898347"/>
              <a:gd name="connsiteY60" fmla="*/ 3966278 h 4256103"/>
              <a:gd name="connsiteX61" fmla="*/ 2559399 w 3898347"/>
              <a:gd name="connsiteY61" fmla="*/ 3979193 h 4256103"/>
              <a:gd name="connsiteX62" fmla="*/ 2533560 w 3898347"/>
              <a:gd name="connsiteY62" fmla="*/ 3988160 h 4256103"/>
              <a:gd name="connsiteX63" fmla="*/ 2515299 w 3898347"/>
              <a:gd name="connsiteY63" fmla="*/ 4016867 h 4256103"/>
              <a:gd name="connsiteX64" fmla="*/ 2513423 w 3898347"/>
              <a:gd name="connsiteY64" fmla="*/ 4018759 h 4256103"/>
              <a:gd name="connsiteX65" fmla="*/ 2482991 w 3898347"/>
              <a:gd name="connsiteY65" fmla="*/ 4012935 h 4256103"/>
              <a:gd name="connsiteX66" fmla="*/ 2446940 w 3898347"/>
              <a:gd name="connsiteY66" fmla="*/ 4021172 h 4256103"/>
              <a:gd name="connsiteX67" fmla="*/ 2404883 w 3898347"/>
              <a:gd name="connsiteY67" fmla="*/ 4024808 h 4256103"/>
              <a:gd name="connsiteX68" fmla="*/ 2373894 w 3898347"/>
              <a:gd name="connsiteY68" fmla="*/ 4023827 h 4256103"/>
              <a:gd name="connsiteX69" fmla="*/ 2297080 w 3898347"/>
              <a:gd name="connsiteY69" fmla="*/ 4040841 h 4256103"/>
              <a:gd name="connsiteX70" fmla="*/ 2170615 w 3898347"/>
              <a:gd name="connsiteY70" fmla="*/ 4077196 h 4256103"/>
              <a:gd name="connsiteX71" fmla="*/ 2143580 w 3898347"/>
              <a:gd name="connsiteY71" fmla="*/ 4083102 h 4256103"/>
              <a:gd name="connsiteX72" fmla="*/ 2119893 w 3898347"/>
              <a:gd name="connsiteY72" fmla="*/ 4080874 h 4256103"/>
              <a:gd name="connsiteX73" fmla="*/ 2114008 w 3898347"/>
              <a:gd name="connsiteY73" fmla="*/ 4073996 h 4256103"/>
              <a:gd name="connsiteX74" fmla="*/ 2099067 w 3898347"/>
              <a:gd name="connsiteY74" fmla="*/ 4076068 h 4256103"/>
              <a:gd name="connsiteX75" fmla="*/ 2095000 w 3898347"/>
              <a:gd name="connsiteY75" fmla="*/ 4075096 h 4256103"/>
              <a:gd name="connsiteX76" fmla="*/ 2071767 w 3898347"/>
              <a:gd name="connsiteY76" fmla="*/ 4071044 h 4256103"/>
              <a:gd name="connsiteX77" fmla="*/ 2024486 w 3898347"/>
              <a:gd name="connsiteY77" fmla="*/ 4100276 h 4256103"/>
              <a:gd name="connsiteX78" fmla="*/ 1944675 w 3898347"/>
              <a:gd name="connsiteY78" fmla="*/ 4121515 h 4256103"/>
              <a:gd name="connsiteX79" fmla="*/ 1739945 w 3898347"/>
              <a:gd name="connsiteY79" fmla="*/ 4171795 h 4256103"/>
              <a:gd name="connsiteX80" fmla="*/ 1662065 w 3898347"/>
              <a:gd name="connsiteY80" fmla="*/ 4184630 h 4256103"/>
              <a:gd name="connsiteX81" fmla="*/ 1595989 w 3898347"/>
              <a:gd name="connsiteY81" fmla="*/ 4193679 h 4256103"/>
              <a:gd name="connsiteX82" fmla="*/ 1559231 w 3898347"/>
              <a:gd name="connsiteY82" fmla="*/ 4195932 h 4256103"/>
              <a:gd name="connsiteX83" fmla="*/ 1537197 w 3898347"/>
              <a:gd name="connsiteY83" fmla="*/ 4209468 h 4256103"/>
              <a:gd name="connsiteX84" fmla="*/ 1508787 w 3898347"/>
              <a:gd name="connsiteY84" fmla="*/ 4234213 h 4256103"/>
              <a:gd name="connsiteX85" fmla="*/ 1488914 w 3898347"/>
              <a:gd name="connsiteY85" fmla="*/ 4241772 h 4256103"/>
              <a:gd name="connsiteX86" fmla="*/ 1475364 w 3898347"/>
              <a:gd name="connsiteY86" fmla="*/ 4248364 h 4256103"/>
              <a:gd name="connsiteX87" fmla="*/ 1444118 w 3898347"/>
              <a:gd name="connsiteY87" fmla="*/ 4246285 h 4256103"/>
              <a:gd name="connsiteX88" fmla="*/ 1405326 w 3898347"/>
              <a:gd name="connsiteY88" fmla="*/ 4248391 h 4256103"/>
              <a:gd name="connsiteX89" fmla="*/ 1344909 w 3898347"/>
              <a:gd name="connsiteY89" fmla="*/ 4237004 h 4256103"/>
              <a:gd name="connsiteX90" fmla="*/ 1298748 w 3898347"/>
              <a:gd name="connsiteY90" fmla="*/ 4241669 h 4256103"/>
              <a:gd name="connsiteX91" fmla="*/ 1251302 w 3898347"/>
              <a:gd name="connsiteY91" fmla="*/ 4232513 h 4256103"/>
              <a:gd name="connsiteX92" fmla="*/ 1216643 w 3898347"/>
              <a:gd name="connsiteY92" fmla="*/ 4229828 h 4256103"/>
              <a:gd name="connsiteX93" fmla="*/ 1214101 w 3898347"/>
              <a:gd name="connsiteY93" fmla="*/ 4231991 h 4256103"/>
              <a:gd name="connsiteX94" fmla="*/ 1203193 w 3898347"/>
              <a:gd name="connsiteY94" fmla="*/ 4232867 h 4256103"/>
              <a:gd name="connsiteX95" fmla="*/ 1201049 w 3898347"/>
              <a:gd name="connsiteY95" fmla="*/ 4242842 h 4256103"/>
              <a:gd name="connsiteX96" fmla="*/ 1185298 w 3898347"/>
              <a:gd name="connsiteY96" fmla="*/ 4251133 h 4256103"/>
              <a:gd name="connsiteX97" fmla="*/ 1164955 w 3898347"/>
              <a:gd name="connsiteY97" fmla="*/ 4250027 h 4256103"/>
              <a:gd name="connsiteX98" fmla="*/ 1067357 w 3898347"/>
              <a:gd name="connsiteY98" fmla="*/ 4233908 h 4256103"/>
              <a:gd name="connsiteX99" fmla="*/ 1009492 w 3898347"/>
              <a:gd name="connsiteY99" fmla="*/ 4230455 h 4256103"/>
              <a:gd name="connsiteX100" fmla="*/ 988345 w 3898347"/>
              <a:gd name="connsiteY100" fmla="*/ 4238880 h 4256103"/>
              <a:gd name="connsiteX101" fmla="*/ 958251 w 3898347"/>
              <a:gd name="connsiteY101" fmla="*/ 4244100 h 4256103"/>
              <a:gd name="connsiteX102" fmla="*/ 899207 w 3898347"/>
              <a:gd name="connsiteY102" fmla="*/ 4247688 h 4256103"/>
              <a:gd name="connsiteX103" fmla="*/ 837706 w 3898347"/>
              <a:gd name="connsiteY103" fmla="*/ 4245528 h 4256103"/>
              <a:gd name="connsiteX104" fmla="*/ 778474 w 3898347"/>
              <a:gd name="connsiteY104" fmla="*/ 4235526 h 4256103"/>
              <a:gd name="connsiteX105" fmla="*/ 774418 w 3898347"/>
              <a:gd name="connsiteY105" fmla="*/ 4242583 h 4256103"/>
              <a:gd name="connsiteX106" fmla="*/ 737705 w 3898347"/>
              <a:gd name="connsiteY106" fmla="*/ 4238891 h 4256103"/>
              <a:gd name="connsiteX107" fmla="*/ 641839 w 3898347"/>
              <a:gd name="connsiteY107" fmla="*/ 4211160 h 4256103"/>
              <a:gd name="connsiteX108" fmla="*/ 558105 w 3898347"/>
              <a:gd name="connsiteY108" fmla="*/ 4191218 h 4256103"/>
              <a:gd name="connsiteX109" fmla="*/ 515682 w 3898347"/>
              <a:gd name="connsiteY109" fmla="*/ 4193696 h 4256103"/>
              <a:gd name="connsiteX110" fmla="*/ 467082 w 3898347"/>
              <a:gd name="connsiteY110" fmla="*/ 4185616 h 4256103"/>
              <a:gd name="connsiteX111" fmla="*/ 437646 w 3898347"/>
              <a:gd name="connsiteY111" fmla="*/ 4212658 h 4256103"/>
              <a:gd name="connsiteX112" fmla="*/ 402271 w 3898347"/>
              <a:gd name="connsiteY112" fmla="*/ 4212774 h 4256103"/>
              <a:gd name="connsiteX113" fmla="*/ 384907 w 3898347"/>
              <a:gd name="connsiteY113" fmla="*/ 4201195 h 4256103"/>
              <a:gd name="connsiteX114" fmla="*/ 337154 w 3898347"/>
              <a:gd name="connsiteY114" fmla="*/ 4206136 h 4256103"/>
              <a:gd name="connsiteX115" fmla="*/ 298662 w 3898347"/>
              <a:gd name="connsiteY115" fmla="*/ 4211227 h 4256103"/>
              <a:gd name="connsiteX116" fmla="*/ 265740 w 3898347"/>
              <a:gd name="connsiteY116" fmla="*/ 4213623 h 4256103"/>
              <a:gd name="connsiteX117" fmla="*/ 176403 w 3898347"/>
              <a:gd name="connsiteY117" fmla="*/ 4227393 h 4256103"/>
              <a:gd name="connsiteX118" fmla="*/ 82528 w 3898347"/>
              <a:gd name="connsiteY118" fmla="*/ 4243774 h 4256103"/>
              <a:gd name="connsiteX119" fmla="*/ 19464 w 3898347"/>
              <a:gd name="connsiteY119" fmla="*/ 4256103 h 4256103"/>
              <a:gd name="connsiteX120" fmla="*/ 0 w 3898347"/>
              <a:gd name="connsiteY120" fmla="*/ 4221939 h 4256103"/>
              <a:gd name="connsiteX121" fmla="*/ 0 w 3898347"/>
              <a:gd name="connsiteY121" fmla="*/ 15850 h 4256103"/>
              <a:gd name="connsiteX122" fmla="*/ 3898347 w 3898347"/>
              <a:gd name="connsiteY122" fmla="*/ 0 h 4256103"/>
              <a:gd name="connsiteX0" fmla="*/ 3898347 w 3898347"/>
              <a:gd name="connsiteY0" fmla="*/ 0 h 4256103"/>
              <a:gd name="connsiteX1" fmla="*/ 3898347 w 3898347"/>
              <a:gd name="connsiteY1" fmla="*/ 3834445 h 4256103"/>
              <a:gd name="connsiteX2" fmla="*/ 3892314 w 3898347"/>
              <a:gd name="connsiteY2" fmla="*/ 3832951 h 4256103"/>
              <a:gd name="connsiteX3" fmla="*/ 3851953 w 3898347"/>
              <a:gd name="connsiteY3" fmla="*/ 3802983 h 4256103"/>
              <a:gd name="connsiteX4" fmla="*/ 3836418 w 3898347"/>
              <a:gd name="connsiteY4" fmla="*/ 3811513 h 4256103"/>
              <a:gd name="connsiteX5" fmla="*/ 3833758 w 3898347"/>
              <a:gd name="connsiteY5" fmla="*/ 3813341 h 4256103"/>
              <a:gd name="connsiteX6" fmla="*/ 3822673 w 3898347"/>
              <a:gd name="connsiteY6" fmla="*/ 3812913 h 4256103"/>
              <a:gd name="connsiteX7" fmla="*/ 3820104 w 3898347"/>
              <a:gd name="connsiteY7" fmla="*/ 3822466 h 4256103"/>
              <a:gd name="connsiteX8" fmla="*/ 3803816 w 3898347"/>
              <a:gd name="connsiteY8" fmla="*/ 3828757 h 4256103"/>
              <a:gd name="connsiteX9" fmla="*/ 3729936 w 3898347"/>
              <a:gd name="connsiteY9" fmla="*/ 3815386 h 4256103"/>
              <a:gd name="connsiteX10" fmla="*/ 3726018 w 3898347"/>
              <a:gd name="connsiteY10" fmla="*/ 3815100 h 4256103"/>
              <a:gd name="connsiteX11" fmla="*/ 3725413 w 3898347"/>
              <a:gd name="connsiteY11" fmla="*/ 3814615 h 4256103"/>
              <a:gd name="connsiteX12" fmla="*/ 3713801 w 3898347"/>
              <a:gd name="connsiteY12" fmla="*/ 3811018 h 4256103"/>
              <a:gd name="connsiteX13" fmla="*/ 3709087 w 3898347"/>
              <a:gd name="connsiteY13" fmla="*/ 3813195 h 4256103"/>
              <a:gd name="connsiteX14" fmla="*/ 3698038 w 3898347"/>
              <a:gd name="connsiteY14" fmla="*/ 3806182 h 4256103"/>
              <a:gd name="connsiteX15" fmla="*/ 3662227 w 3898347"/>
              <a:gd name="connsiteY15" fmla="*/ 3807761 h 4256103"/>
              <a:gd name="connsiteX16" fmla="*/ 3659872 w 3898347"/>
              <a:gd name="connsiteY16" fmla="*/ 3805524 h 4256103"/>
              <a:gd name="connsiteX17" fmla="*/ 3643454 w 3898347"/>
              <a:gd name="connsiteY17" fmla="*/ 3794831 h 4256103"/>
              <a:gd name="connsiteX18" fmla="*/ 3624789 w 3898347"/>
              <a:gd name="connsiteY18" fmla="*/ 3803185 h 4256103"/>
              <a:gd name="connsiteX19" fmla="*/ 3602327 w 3898347"/>
              <a:gd name="connsiteY19" fmla="*/ 3794616 h 4256103"/>
              <a:gd name="connsiteX20" fmla="*/ 3596645 w 3898347"/>
              <a:gd name="connsiteY20" fmla="*/ 3797108 h 4256103"/>
              <a:gd name="connsiteX21" fmla="*/ 3574144 w 3898347"/>
              <a:gd name="connsiteY21" fmla="*/ 3795108 h 4256103"/>
              <a:gd name="connsiteX22" fmla="*/ 3562310 w 3898347"/>
              <a:gd name="connsiteY22" fmla="*/ 3787534 h 4256103"/>
              <a:gd name="connsiteX23" fmla="*/ 3551635 w 3898347"/>
              <a:gd name="connsiteY23" fmla="*/ 3797705 h 4256103"/>
              <a:gd name="connsiteX24" fmla="*/ 3542668 w 3898347"/>
              <a:gd name="connsiteY24" fmla="*/ 3803283 h 4256103"/>
              <a:gd name="connsiteX25" fmla="*/ 3533033 w 3898347"/>
              <a:gd name="connsiteY25" fmla="*/ 3799071 h 4256103"/>
              <a:gd name="connsiteX26" fmla="*/ 3521726 w 3898347"/>
              <a:gd name="connsiteY26" fmla="*/ 3804691 h 4256103"/>
              <a:gd name="connsiteX27" fmla="*/ 3520080 w 3898347"/>
              <a:gd name="connsiteY27" fmla="*/ 3805210 h 4256103"/>
              <a:gd name="connsiteX28" fmla="*/ 3508491 w 3898347"/>
              <a:gd name="connsiteY28" fmla="*/ 3797398 h 4256103"/>
              <a:gd name="connsiteX29" fmla="*/ 3503787 w 3898347"/>
              <a:gd name="connsiteY29" fmla="*/ 3797787 h 4256103"/>
              <a:gd name="connsiteX30" fmla="*/ 3492165 w 3898347"/>
              <a:gd name="connsiteY30" fmla="*/ 3799887 h 4256103"/>
              <a:gd name="connsiteX31" fmla="*/ 3472233 w 3898347"/>
              <a:gd name="connsiteY31" fmla="*/ 3805682 h 4256103"/>
              <a:gd name="connsiteX32" fmla="*/ 3465921 w 3898347"/>
              <a:gd name="connsiteY32" fmla="*/ 3805814 h 4256103"/>
              <a:gd name="connsiteX33" fmla="*/ 3455541 w 3898347"/>
              <a:gd name="connsiteY33" fmla="*/ 3815505 h 4256103"/>
              <a:gd name="connsiteX34" fmla="*/ 3429027 w 3898347"/>
              <a:gd name="connsiteY34" fmla="*/ 3816906 h 4256103"/>
              <a:gd name="connsiteX35" fmla="*/ 3369507 w 3898347"/>
              <a:gd name="connsiteY35" fmla="*/ 3825563 h 4256103"/>
              <a:gd name="connsiteX36" fmla="*/ 3324491 w 3898347"/>
              <a:gd name="connsiteY36" fmla="*/ 3832006 h 4256103"/>
              <a:gd name="connsiteX37" fmla="*/ 3244235 w 3898347"/>
              <a:gd name="connsiteY37" fmla="*/ 3834376 h 4256103"/>
              <a:gd name="connsiteX38" fmla="*/ 3226507 w 3898347"/>
              <a:gd name="connsiteY38" fmla="*/ 3820131 h 4256103"/>
              <a:gd name="connsiteX39" fmla="*/ 3191688 w 3898347"/>
              <a:gd name="connsiteY39" fmla="*/ 3837359 h 4256103"/>
              <a:gd name="connsiteX40" fmla="*/ 3153779 w 3898347"/>
              <a:gd name="connsiteY40" fmla="*/ 3848439 h 4256103"/>
              <a:gd name="connsiteX41" fmla="*/ 3090188 w 3898347"/>
              <a:gd name="connsiteY41" fmla="*/ 3855036 h 4256103"/>
              <a:gd name="connsiteX42" fmla="*/ 3031422 w 3898347"/>
              <a:gd name="connsiteY42" fmla="*/ 3858298 h 4256103"/>
              <a:gd name="connsiteX43" fmla="*/ 2996288 w 3898347"/>
              <a:gd name="connsiteY43" fmla="*/ 3860020 h 4256103"/>
              <a:gd name="connsiteX44" fmla="*/ 2901661 w 3898347"/>
              <a:gd name="connsiteY44" fmla="*/ 3882243 h 4256103"/>
              <a:gd name="connsiteX45" fmla="*/ 2782141 w 3898347"/>
              <a:gd name="connsiteY45" fmla="*/ 3932983 h 4256103"/>
              <a:gd name="connsiteX46" fmla="*/ 2749597 w 3898347"/>
              <a:gd name="connsiteY46" fmla="*/ 3956746 h 4256103"/>
              <a:gd name="connsiteX47" fmla="*/ 2730493 w 3898347"/>
              <a:gd name="connsiteY47" fmla="*/ 3955236 h 4256103"/>
              <a:gd name="connsiteX48" fmla="*/ 2707507 w 3898347"/>
              <a:gd name="connsiteY48" fmla="*/ 3947771 h 4256103"/>
              <a:gd name="connsiteX49" fmla="*/ 2701937 w 3898347"/>
              <a:gd name="connsiteY49" fmla="*/ 3950565 h 4256103"/>
              <a:gd name="connsiteX50" fmla="*/ 2679435 w 3898347"/>
              <a:gd name="connsiteY50" fmla="*/ 3949768 h 4256103"/>
              <a:gd name="connsiteX51" fmla="*/ 2667352 w 3898347"/>
              <a:gd name="connsiteY51" fmla="*/ 3942821 h 4256103"/>
              <a:gd name="connsiteX52" fmla="*/ 2657096 w 3898347"/>
              <a:gd name="connsiteY52" fmla="*/ 3953571 h 4256103"/>
              <a:gd name="connsiteX53" fmla="*/ 2655161 w 3898347"/>
              <a:gd name="connsiteY53" fmla="*/ 3962216 h 4256103"/>
              <a:gd name="connsiteX54" fmla="*/ 2638604 w 3898347"/>
              <a:gd name="connsiteY54" fmla="*/ 3955936 h 4256103"/>
              <a:gd name="connsiteX55" fmla="*/ 2626185 w 3898347"/>
              <a:gd name="connsiteY55" fmla="*/ 3962937 h 4256103"/>
              <a:gd name="connsiteX56" fmla="*/ 2614077 w 3898347"/>
              <a:gd name="connsiteY56" fmla="*/ 3955576 h 4256103"/>
              <a:gd name="connsiteX57" fmla="*/ 2609403 w 3898347"/>
              <a:gd name="connsiteY57" fmla="*/ 3956215 h 4256103"/>
              <a:gd name="connsiteX58" fmla="*/ 2597896 w 3898347"/>
              <a:gd name="connsiteY58" fmla="*/ 3958939 h 4256103"/>
              <a:gd name="connsiteX59" fmla="*/ 2578251 w 3898347"/>
              <a:gd name="connsiteY59" fmla="*/ 3965812 h 4256103"/>
              <a:gd name="connsiteX60" fmla="*/ 2571961 w 3898347"/>
              <a:gd name="connsiteY60" fmla="*/ 3966278 h 4256103"/>
              <a:gd name="connsiteX61" fmla="*/ 2559399 w 3898347"/>
              <a:gd name="connsiteY61" fmla="*/ 3979193 h 4256103"/>
              <a:gd name="connsiteX62" fmla="*/ 2533560 w 3898347"/>
              <a:gd name="connsiteY62" fmla="*/ 3988160 h 4256103"/>
              <a:gd name="connsiteX63" fmla="*/ 2515299 w 3898347"/>
              <a:gd name="connsiteY63" fmla="*/ 4016867 h 4256103"/>
              <a:gd name="connsiteX64" fmla="*/ 2513423 w 3898347"/>
              <a:gd name="connsiteY64" fmla="*/ 4018759 h 4256103"/>
              <a:gd name="connsiteX65" fmla="*/ 2482991 w 3898347"/>
              <a:gd name="connsiteY65" fmla="*/ 4012935 h 4256103"/>
              <a:gd name="connsiteX66" fmla="*/ 2446940 w 3898347"/>
              <a:gd name="connsiteY66" fmla="*/ 4021172 h 4256103"/>
              <a:gd name="connsiteX67" fmla="*/ 2404883 w 3898347"/>
              <a:gd name="connsiteY67" fmla="*/ 4024808 h 4256103"/>
              <a:gd name="connsiteX68" fmla="*/ 2373894 w 3898347"/>
              <a:gd name="connsiteY68" fmla="*/ 4023827 h 4256103"/>
              <a:gd name="connsiteX69" fmla="*/ 2297080 w 3898347"/>
              <a:gd name="connsiteY69" fmla="*/ 4040841 h 4256103"/>
              <a:gd name="connsiteX70" fmla="*/ 2170615 w 3898347"/>
              <a:gd name="connsiteY70" fmla="*/ 4077196 h 4256103"/>
              <a:gd name="connsiteX71" fmla="*/ 2143580 w 3898347"/>
              <a:gd name="connsiteY71" fmla="*/ 4083102 h 4256103"/>
              <a:gd name="connsiteX72" fmla="*/ 2119893 w 3898347"/>
              <a:gd name="connsiteY72" fmla="*/ 4080874 h 4256103"/>
              <a:gd name="connsiteX73" fmla="*/ 2114008 w 3898347"/>
              <a:gd name="connsiteY73" fmla="*/ 4073996 h 4256103"/>
              <a:gd name="connsiteX74" fmla="*/ 2099067 w 3898347"/>
              <a:gd name="connsiteY74" fmla="*/ 4076068 h 4256103"/>
              <a:gd name="connsiteX75" fmla="*/ 2095000 w 3898347"/>
              <a:gd name="connsiteY75" fmla="*/ 4075096 h 4256103"/>
              <a:gd name="connsiteX76" fmla="*/ 2071767 w 3898347"/>
              <a:gd name="connsiteY76" fmla="*/ 4071044 h 4256103"/>
              <a:gd name="connsiteX77" fmla="*/ 2024486 w 3898347"/>
              <a:gd name="connsiteY77" fmla="*/ 4100276 h 4256103"/>
              <a:gd name="connsiteX78" fmla="*/ 1944675 w 3898347"/>
              <a:gd name="connsiteY78" fmla="*/ 4121515 h 4256103"/>
              <a:gd name="connsiteX79" fmla="*/ 1739945 w 3898347"/>
              <a:gd name="connsiteY79" fmla="*/ 4171795 h 4256103"/>
              <a:gd name="connsiteX80" fmla="*/ 1662065 w 3898347"/>
              <a:gd name="connsiteY80" fmla="*/ 4184630 h 4256103"/>
              <a:gd name="connsiteX81" fmla="*/ 1595989 w 3898347"/>
              <a:gd name="connsiteY81" fmla="*/ 4193679 h 4256103"/>
              <a:gd name="connsiteX82" fmla="*/ 1559231 w 3898347"/>
              <a:gd name="connsiteY82" fmla="*/ 4195932 h 4256103"/>
              <a:gd name="connsiteX83" fmla="*/ 1537197 w 3898347"/>
              <a:gd name="connsiteY83" fmla="*/ 4209468 h 4256103"/>
              <a:gd name="connsiteX84" fmla="*/ 1508787 w 3898347"/>
              <a:gd name="connsiteY84" fmla="*/ 4234213 h 4256103"/>
              <a:gd name="connsiteX85" fmla="*/ 1488914 w 3898347"/>
              <a:gd name="connsiteY85" fmla="*/ 4241772 h 4256103"/>
              <a:gd name="connsiteX86" fmla="*/ 1465497 w 3898347"/>
              <a:gd name="connsiteY86" fmla="*/ 4245075 h 4256103"/>
              <a:gd name="connsiteX87" fmla="*/ 1444118 w 3898347"/>
              <a:gd name="connsiteY87" fmla="*/ 4246285 h 4256103"/>
              <a:gd name="connsiteX88" fmla="*/ 1405326 w 3898347"/>
              <a:gd name="connsiteY88" fmla="*/ 4248391 h 4256103"/>
              <a:gd name="connsiteX89" fmla="*/ 1344909 w 3898347"/>
              <a:gd name="connsiteY89" fmla="*/ 4237004 h 4256103"/>
              <a:gd name="connsiteX90" fmla="*/ 1298748 w 3898347"/>
              <a:gd name="connsiteY90" fmla="*/ 4241669 h 4256103"/>
              <a:gd name="connsiteX91" fmla="*/ 1251302 w 3898347"/>
              <a:gd name="connsiteY91" fmla="*/ 4232513 h 4256103"/>
              <a:gd name="connsiteX92" fmla="*/ 1216643 w 3898347"/>
              <a:gd name="connsiteY92" fmla="*/ 4229828 h 4256103"/>
              <a:gd name="connsiteX93" fmla="*/ 1214101 w 3898347"/>
              <a:gd name="connsiteY93" fmla="*/ 4231991 h 4256103"/>
              <a:gd name="connsiteX94" fmla="*/ 1203193 w 3898347"/>
              <a:gd name="connsiteY94" fmla="*/ 4232867 h 4256103"/>
              <a:gd name="connsiteX95" fmla="*/ 1201049 w 3898347"/>
              <a:gd name="connsiteY95" fmla="*/ 4242842 h 4256103"/>
              <a:gd name="connsiteX96" fmla="*/ 1185298 w 3898347"/>
              <a:gd name="connsiteY96" fmla="*/ 4251133 h 4256103"/>
              <a:gd name="connsiteX97" fmla="*/ 1164955 w 3898347"/>
              <a:gd name="connsiteY97" fmla="*/ 4250027 h 4256103"/>
              <a:gd name="connsiteX98" fmla="*/ 1067357 w 3898347"/>
              <a:gd name="connsiteY98" fmla="*/ 4233908 h 4256103"/>
              <a:gd name="connsiteX99" fmla="*/ 1009492 w 3898347"/>
              <a:gd name="connsiteY99" fmla="*/ 4230455 h 4256103"/>
              <a:gd name="connsiteX100" fmla="*/ 988345 w 3898347"/>
              <a:gd name="connsiteY100" fmla="*/ 4238880 h 4256103"/>
              <a:gd name="connsiteX101" fmla="*/ 958251 w 3898347"/>
              <a:gd name="connsiteY101" fmla="*/ 4244100 h 4256103"/>
              <a:gd name="connsiteX102" fmla="*/ 899207 w 3898347"/>
              <a:gd name="connsiteY102" fmla="*/ 4247688 h 4256103"/>
              <a:gd name="connsiteX103" fmla="*/ 837706 w 3898347"/>
              <a:gd name="connsiteY103" fmla="*/ 4245528 h 4256103"/>
              <a:gd name="connsiteX104" fmla="*/ 778474 w 3898347"/>
              <a:gd name="connsiteY104" fmla="*/ 4235526 h 4256103"/>
              <a:gd name="connsiteX105" fmla="*/ 774418 w 3898347"/>
              <a:gd name="connsiteY105" fmla="*/ 4242583 h 4256103"/>
              <a:gd name="connsiteX106" fmla="*/ 737705 w 3898347"/>
              <a:gd name="connsiteY106" fmla="*/ 4238891 h 4256103"/>
              <a:gd name="connsiteX107" fmla="*/ 641839 w 3898347"/>
              <a:gd name="connsiteY107" fmla="*/ 4211160 h 4256103"/>
              <a:gd name="connsiteX108" fmla="*/ 558105 w 3898347"/>
              <a:gd name="connsiteY108" fmla="*/ 4191218 h 4256103"/>
              <a:gd name="connsiteX109" fmla="*/ 515682 w 3898347"/>
              <a:gd name="connsiteY109" fmla="*/ 4193696 h 4256103"/>
              <a:gd name="connsiteX110" fmla="*/ 467082 w 3898347"/>
              <a:gd name="connsiteY110" fmla="*/ 4185616 h 4256103"/>
              <a:gd name="connsiteX111" fmla="*/ 437646 w 3898347"/>
              <a:gd name="connsiteY111" fmla="*/ 4212658 h 4256103"/>
              <a:gd name="connsiteX112" fmla="*/ 402271 w 3898347"/>
              <a:gd name="connsiteY112" fmla="*/ 4212774 h 4256103"/>
              <a:gd name="connsiteX113" fmla="*/ 384907 w 3898347"/>
              <a:gd name="connsiteY113" fmla="*/ 4201195 h 4256103"/>
              <a:gd name="connsiteX114" fmla="*/ 337154 w 3898347"/>
              <a:gd name="connsiteY114" fmla="*/ 4206136 h 4256103"/>
              <a:gd name="connsiteX115" fmla="*/ 298662 w 3898347"/>
              <a:gd name="connsiteY115" fmla="*/ 4211227 h 4256103"/>
              <a:gd name="connsiteX116" fmla="*/ 265740 w 3898347"/>
              <a:gd name="connsiteY116" fmla="*/ 4213623 h 4256103"/>
              <a:gd name="connsiteX117" fmla="*/ 176403 w 3898347"/>
              <a:gd name="connsiteY117" fmla="*/ 4227393 h 4256103"/>
              <a:gd name="connsiteX118" fmla="*/ 82528 w 3898347"/>
              <a:gd name="connsiteY118" fmla="*/ 4243774 h 4256103"/>
              <a:gd name="connsiteX119" fmla="*/ 19464 w 3898347"/>
              <a:gd name="connsiteY119" fmla="*/ 4256103 h 4256103"/>
              <a:gd name="connsiteX120" fmla="*/ 0 w 3898347"/>
              <a:gd name="connsiteY120" fmla="*/ 4221939 h 4256103"/>
              <a:gd name="connsiteX121" fmla="*/ 0 w 3898347"/>
              <a:gd name="connsiteY121" fmla="*/ 15850 h 4256103"/>
              <a:gd name="connsiteX122" fmla="*/ 3898347 w 3898347"/>
              <a:gd name="connsiteY122" fmla="*/ 0 h 4256103"/>
              <a:gd name="connsiteX0" fmla="*/ 3898347 w 3898347"/>
              <a:gd name="connsiteY0" fmla="*/ 0 h 4256103"/>
              <a:gd name="connsiteX1" fmla="*/ 3898347 w 3898347"/>
              <a:gd name="connsiteY1" fmla="*/ 3834445 h 4256103"/>
              <a:gd name="connsiteX2" fmla="*/ 3892314 w 3898347"/>
              <a:gd name="connsiteY2" fmla="*/ 3832951 h 4256103"/>
              <a:gd name="connsiteX3" fmla="*/ 3851953 w 3898347"/>
              <a:gd name="connsiteY3" fmla="*/ 3802983 h 4256103"/>
              <a:gd name="connsiteX4" fmla="*/ 3836418 w 3898347"/>
              <a:gd name="connsiteY4" fmla="*/ 3811513 h 4256103"/>
              <a:gd name="connsiteX5" fmla="*/ 3833758 w 3898347"/>
              <a:gd name="connsiteY5" fmla="*/ 3813341 h 4256103"/>
              <a:gd name="connsiteX6" fmla="*/ 3822673 w 3898347"/>
              <a:gd name="connsiteY6" fmla="*/ 3812913 h 4256103"/>
              <a:gd name="connsiteX7" fmla="*/ 3820104 w 3898347"/>
              <a:gd name="connsiteY7" fmla="*/ 3822466 h 4256103"/>
              <a:gd name="connsiteX8" fmla="*/ 3803816 w 3898347"/>
              <a:gd name="connsiteY8" fmla="*/ 3828757 h 4256103"/>
              <a:gd name="connsiteX9" fmla="*/ 3729936 w 3898347"/>
              <a:gd name="connsiteY9" fmla="*/ 3815386 h 4256103"/>
              <a:gd name="connsiteX10" fmla="*/ 3726018 w 3898347"/>
              <a:gd name="connsiteY10" fmla="*/ 3815100 h 4256103"/>
              <a:gd name="connsiteX11" fmla="*/ 3725413 w 3898347"/>
              <a:gd name="connsiteY11" fmla="*/ 3814615 h 4256103"/>
              <a:gd name="connsiteX12" fmla="*/ 3713801 w 3898347"/>
              <a:gd name="connsiteY12" fmla="*/ 3811018 h 4256103"/>
              <a:gd name="connsiteX13" fmla="*/ 3709087 w 3898347"/>
              <a:gd name="connsiteY13" fmla="*/ 3813195 h 4256103"/>
              <a:gd name="connsiteX14" fmla="*/ 3698038 w 3898347"/>
              <a:gd name="connsiteY14" fmla="*/ 3806182 h 4256103"/>
              <a:gd name="connsiteX15" fmla="*/ 3662227 w 3898347"/>
              <a:gd name="connsiteY15" fmla="*/ 3807761 h 4256103"/>
              <a:gd name="connsiteX16" fmla="*/ 3659872 w 3898347"/>
              <a:gd name="connsiteY16" fmla="*/ 3805524 h 4256103"/>
              <a:gd name="connsiteX17" fmla="*/ 3643454 w 3898347"/>
              <a:gd name="connsiteY17" fmla="*/ 3794831 h 4256103"/>
              <a:gd name="connsiteX18" fmla="*/ 3624789 w 3898347"/>
              <a:gd name="connsiteY18" fmla="*/ 3803185 h 4256103"/>
              <a:gd name="connsiteX19" fmla="*/ 3602327 w 3898347"/>
              <a:gd name="connsiteY19" fmla="*/ 3794616 h 4256103"/>
              <a:gd name="connsiteX20" fmla="*/ 3596645 w 3898347"/>
              <a:gd name="connsiteY20" fmla="*/ 3797108 h 4256103"/>
              <a:gd name="connsiteX21" fmla="*/ 3574144 w 3898347"/>
              <a:gd name="connsiteY21" fmla="*/ 3795108 h 4256103"/>
              <a:gd name="connsiteX22" fmla="*/ 3562310 w 3898347"/>
              <a:gd name="connsiteY22" fmla="*/ 3787534 h 4256103"/>
              <a:gd name="connsiteX23" fmla="*/ 3551635 w 3898347"/>
              <a:gd name="connsiteY23" fmla="*/ 3797705 h 4256103"/>
              <a:gd name="connsiteX24" fmla="*/ 3542668 w 3898347"/>
              <a:gd name="connsiteY24" fmla="*/ 3803283 h 4256103"/>
              <a:gd name="connsiteX25" fmla="*/ 3533033 w 3898347"/>
              <a:gd name="connsiteY25" fmla="*/ 3799071 h 4256103"/>
              <a:gd name="connsiteX26" fmla="*/ 3521726 w 3898347"/>
              <a:gd name="connsiteY26" fmla="*/ 3804691 h 4256103"/>
              <a:gd name="connsiteX27" fmla="*/ 3520080 w 3898347"/>
              <a:gd name="connsiteY27" fmla="*/ 3805210 h 4256103"/>
              <a:gd name="connsiteX28" fmla="*/ 3508491 w 3898347"/>
              <a:gd name="connsiteY28" fmla="*/ 3797398 h 4256103"/>
              <a:gd name="connsiteX29" fmla="*/ 3503787 w 3898347"/>
              <a:gd name="connsiteY29" fmla="*/ 3797787 h 4256103"/>
              <a:gd name="connsiteX30" fmla="*/ 3492165 w 3898347"/>
              <a:gd name="connsiteY30" fmla="*/ 3799887 h 4256103"/>
              <a:gd name="connsiteX31" fmla="*/ 3472233 w 3898347"/>
              <a:gd name="connsiteY31" fmla="*/ 3805682 h 4256103"/>
              <a:gd name="connsiteX32" fmla="*/ 3465921 w 3898347"/>
              <a:gd name="connsiteY32" fmla="*/ 3805814 h 4256103"/>
              <a:gd name="connsiteX33" fmla="*/ 3455541 w 3898347"/>
              <a:gd name="connsiteY33" fmla="*/ 3815505 h 4256103"/>
              <a:gd name="connsiteX34" fmla="*/ 3429027 w 3898347"/>
              <a:gd name="connsiteY34" fmla="*/ 3816906 h 4256103"/>
              <a:gd name="connsiteX35" fmla="*/ 3369507 w 3898347"/>
              <a:gd name="connsiteY35" fmla="*/ 3825563 h 4256103"/>
              <a:gd name="connsiteX36" fmla="*/ 3324491 w 3898347"/>
              <a:gd name="connsiteY36" fmla="*/ 3832006 h 4256103"/>
              <a:gd name="connsiteX37" fmla="*/ 3244235 w 3898347"/>
              <a:gd name="connsiteY37" fmla="*/ 3834376 h 4256103"/>
              <a:gd name="connsiteX38" fmla="*/ 3226507 w 3898347"/>
              <a:gd name="connsiteY38" fmla="*/ 3820131 h 4256103"/>
              <a:gd name="connsiteX39" fmla="*/ 3191688 w 3898347"/>
              <a:gd name="connsiteY39" fmla="*/ 3837359 h 4256103"/>
              <a:gd name="connsiteX40" fmla="*/ 3153779 w 3898347"/>
              <a:gd name="connsiteY40" fmla="*/ 3848439 h 4256103"/>
              <a:gd name="connsiteX41" fmla="*/ 3090188 w 3898347"/>
              <a:gd name="connsiteY41" fmla="*/ 3855036 h 4256103"/>
              <a:gd name="connsiteX42" fmla="*/ 3031422 w 3898347"/>
              <a:gd name="connsiteY42" fmla="*/ 3858298 h 4256103"/>
              <a:gd name="connsiteX43" fmla="*/ 2996288 w 3898347"/>
              <a:gd name="connsiteY43" fmla="*/ 3860020 h 4256103"/>
              <a:gd name="connsiteX44" fmla="*/ 2901661 w 3898347"/>
              <a:gd name="connsiteY44" fmla="*/ 3882243 h 4256103"/>
              <a:gd name="connsiteX45" fmla="*/ 2782141 w 3898347"/>
              <a:gd name="connsiteY45" fmla="*/ 3932983 h 4256103"/>
              <a:gd name="connsiteX46" fmla="*/ 2749597 w 3898347"/>
              <a:gd name="connsiteY46" fmla="*/ 3956746 h 4256103"/>
              <a:gd name="connsiteX47" fmla="*/ 2730493 w 3898347"/>
              <a:gd name="connsiteY47" fmla="*/ 3955236 h 4256103"/>
              <a:gd name="connsiteX48" fmla="*/ 2707507 w 3898347"/>
              <a:gd name="connsiteY48" fmla="*/ 3947771 h 4256103"/>
              <a:gd name="connsiteX49" fmla="*/ 2701937 w 3898347"/>
              <a:gd name="connsiteY49" fmla="*/ 3950565 h 4256103"/>
              <a:gd name="connsiteX50" fmla="*/ 2679435 w 3898347"/>
              <a:gd name="connsiteY50" fmla="*/ 3949768 h 4256103"/>
              <a:gd name="connsiteX51" fmla="*/ 2667352 w 3898347"/>
              <a:gd name="connsiteY51" fmla="*/ 3942821 h 4256103"/>
              <a:gd name="connsiteX52" fmla="*/ 2657096 w 3898347"/>
              <a:gd name="connsiteY52" fmla="*/ 3953571 h 4256103"/>
              <a:gd name="connsiteX53" fmla="*/ 2655161 w 3898347"/>
              <a:gd name="connsiteY53" fmla="*/ 3962216 h 4256103"/>
              <a:gd name="connsiteX54" fmla="*/ 2638604 w 3898347"/>
              <a:gd name="connsiteY54" fmla="*/ 3955936 h 4256103"/>
              <a:gd name="connsiteX55" fmla="*/ 2626185 w 3898347"/>
              <a:gd name="connsiteY55" fmla="*/ 3962937 h 4256103"/>
              <a:gd name="connsiteX56" fmla="*/ 2614077 w 3898347"/>
              <a:gd name="connsiteY56" fmla="*/ 3955576 h 4256103"/>
              <a:gd name="connsiteX57" fmla="*/ 2609403 w 3898347"/>
              <a:gd name="connsiteY57" fmla="*/ 3956215 h 4256103"/>
              <a:gd name="connsiteX58" fmla="*/ 2597896 w 3898347"/>
              <a:gd name="connsiteY58" fmla="*/ 3958939 h 4256103"/>
              <a:gd name="connsiteX59" fmla="*/ 2578251 w 3898347"/>
              <a:gd name="connsiteY59" fmla="*/ 3965812 h 4256103"/>
              <a:gd name="connsiteX60" fmla="*/ 2571961 w 3898347"/>
              <a:gd name="connsiteY60" fmla="*/ 3966278 h 4256103"/>
              <a:gd name="connsiteX61" fmla="*/ 2559399 w 3898347"/>
              <a:gd name="connsiteY61" fmla="*/ 3979193 h 4256103"/>
              <a:gd name="connsiteX62" fmla="*/ 2533560 w 3898347"/>
              <a:gd name="connsiteY62" fmla="*/ 3988160 h 4256103"/>
              <a:gd name="connsiteX63" fmla="*/ 2515299 w 3898347"/>
              <a:gd name="connsiteY63" fmla="*/ 4016867 h 4256103"/>
              <a:gd name="connsiteX64" fmla="*/ 2513423 w 3898347"/>
              <a:gd name="connsiteY64" fmla="*/ 4018759 h 4256103"/>
              <a:gd name="connsiteX65" fmla="*/ 2482991 w 3898347"/>
              <a:gd name="connsiteY65" fmla="*/ 4012935 h 4256103"/>
              <a:gd name="connsiteX66" fmla="*/ 2446940 w 3898347"/>
              <a:gd name="connsiteY66" fmla="*/ 4021172 h 4256103"/>
              <a:gd name="connsiteX67" fmla="*/ 2404883 w 3898347"/>
              <a:gd name="connsiteY67" fmla="*/ 4024808 h 4256103"/>
              <a:gd name="connsiteX68" fmla="*/ 2373894 w 3898347"/>
              <a:gd name="connsiteY68" fmla="*/ 4023827 h 4256103"/>
              <a:gd name="connsiteX69" fmla="*/ 2297080 w 3898347"/>
              <a:gd name="connsiteY69" fmla="*/ 4040841 h 4256103"/>
              <a:gd name="connsiteX70" fmla="*/ 2170615 w 3898347"/>
              <a:gd name="connsiteY70" fmla="*/ 4077196 h 4256103"/>
              <a:gd name="connsiteX71" fmla="*/ 2143580 w 3898347"/>
              <a:gd name="connsiteY71" fmla="*/ 4083102 h 4256103"/>
              <a:gd name="connsiteX72" fmla="*/ 2119893 w 3898347"/>
              <a:gd name="connsiteY72" fmla="*/ 4080874 h 4256103"/>
              <a:gd name="connsiteX73" fmla="*/ 2114008 w 3898347"/>
              <a:gd name="connsiteY73" fmla="*/ 4073996 h 4256103"/>
              <a:gd name="connsiteX74" fmla="*/ 2099067 w 3898347"/>
              <a:gd name="connsiteY74" fmla="*/ 4076068 h 4256103"/>
              <a:gd name="connsiteX75" fmla="*/ 2095000 w 3898347"/>
              <a:gd name="connsiteY75" fmla="*/ 4075096 h 4256103"/>
              <a:gd name="connsiteX76" fmla="*/ 2071767 w 3898347"/>
              <a:gd name="connsiteY76" fmla="*/ 4071044 h 4256103"/>
              <a:gd name="connsiteX77" fmla="*/ 2024486 w 3898347"/>
              <a:gd name="connsiteY77" fmla="*/ 4100276 h 4256103"/>
              <a:gd name="connsiteX78" fmla="*/ 1944675 w 3898347"/>
              <a:gd name="connsiteY78" fmla="*/ 4121515 h 4256103"/>
              <a:gd name="connsiteX79" fmla="*/ 1739945 w 3898347"/>
              <a:gd name="connsiteY79" fmla="*/ 4171795 h 4256103"/>
              <a:gd name="connsiteX80" fmla="*/ 1662065 w 3898347"/>
              <a:gd name="connsiteY80" fmla="*/ 4184630 h 4256103"/>
              <a:gd name="connsiteX81" fmla="*/ 1595989 w 3898347"/>
              <a:gd name="connsiteY81" fmla="*/ 4193679 h 4256103"/>
              <a:gd name="connsiteX82" fmla="*/ 1559231 w 3898347"/>
              <a:gd name="connsiteY82" fmla="*/ 4195932 h 4256103"/>
              <a:gd name="connsiteX83" fmla="*/ 1537197 w 3898347"/>
              <a:gd name="connsiteY83" fmla="*/ 4209468 h 4256103"/>
              <a:gd name="connsiteX84" fmla="*/ 1508787 w 3898347"/>
              <a:gd name="connsiteY84" fmla="*/ 4230924 h 4256103"/>
              <a:gd name="connsiteX85" fmla="*/ 1488914 w 3898347"/>
              <a:gd name="connsiteY85" fmla="*/ 4241772 h 4256103"/>
              <a:gd name="connsiteX86" fmla="*/ 1465497 w 3898347"/>
              <a:gd name="connsiteY86" fmla="*/ 4245075 h 4256103"/>
              <a:gd name="connsiteX87" fmla="*/ 1444118 w 3898347"/>
              <a:gd name="connsiteY87" fmla="*/ 4246285 h 4256103"/>
              <a:gd name="connsiteX88" fmla="*/ 1405326 w 3898347"/>
              <a:gd name="connsiteY88" fmla="*/ 4248391 h 4256103"/>
              <a:gd name="connsiteX89" fmla="*/ 1344909 w 3898347"/>
              <a:gd name="connsiteY89" fmla="*/ 4237004 h 4256103"/>
              <a:gd name="connsiteX90" fmla="*/ 1298748 w 3898347"/>
              <a:gd name="connsiteY90" fmla="*/ 4241669 h 4256103"/>
              <a:gd name="connsiteX91" fmla="*/ 1251302 w 3898347"/>
              <a:gd name="connsiteY91" fmla="*/ 4232513 h 4256103"/>
              <a:gd name="connsiteX92" fmla="*/ 1216643 w 3898347"/>
              <a:gd name="connsiteY92" fmla="*/ 4229828 h 4256103"/>
              <a:gd name="connsiteX93" fmla="*/ 1214101 w 3898347"/>
              <a:gd name="connsiteY93" fmla="*/ 4231991 h 4256103"/>
              <a:gd name="connsiteX94" fmla="*/ 1203193 w 3898347"/>
              <a:gd name="connsiteY94" fmla="*/ 4232867 h 4256103"/>
              <a:gd name="connsiteX95" fmla="*/ 1201049 w 3898347"/>
              <a:gd name="connsiteY95" fmla="*/ 4242842 h 4256103"/>
              <a:gd name="connsiteX96" fmla="*/ 1185298 w 3898347"/>
              <a:gd name="connsiteY96" fmla="*/ 4251133 h 4256103"/>
              <a:gd name="connsiteX97" fmla="*/ 1164955 w 3898347"/>
              <a:gd name="connsiteY97" fmla="*/ 4250027 h 4256103"/>
              <a:gd name="connsiteX98" fmla="*/ 1067357 w 3898347"/>
              <a:gd name="connsiteY98" fmla="*/ 4233908 h 4256103"/>
              <a:gd name="connsiteX99" fmla="*/ 1009492 w 3898347"/>
              <a:gd name="connsiteY99" fmla="*/ 4230455 h 4256103"/>
              <a:gd name="connsiteX100" fmla="*/ 988345 w 3898347"/>
              <a:gd name="connsiteY100" fmla="*/ 4238880 h 4256103"/>
              <a:gd name="connsiteX101" fmla="*/ 958251 w 3898347"/>
              <a:gd name="connsiteY101" fmla="*/ 4244100 h 4256103"/>
              <a:gd name="connsiteX102" fmla="*/ 899207 w 3898347"/>
              <a:gd name="connsiteY102" fmla="*/ 4247688 h 4256103"/>
              <a:gd name="connsiteX103" fmla="*/ 837706 w 3898347"/>
              <a:gd name="connsiteY103" fmla="*/ 4245528 h 4256103"/>
              <a:gd name="connsiteX104" fmla="*/ 778474 w 3898347"/>
              <a:gd name="connsiteY104" fmla="*/ 4235526 h 4256103"/>
              <a:gd name="connsiteX105" fmla="*/ 774418 w 3898347"/>
              <a:gd name="connsiteY105" fmla="*/ 4242583 h 4256103"/>
              <a:gd name="connsiteX106" fmla="*/ 737705 w 3898347"/>
              <a:gd name="connsiteY106" fmla="*/ 4238891 h 4256103"/>
              <a:gd name="connsiteX107" fmla="*/ 641839 w 3898347"/>
              <a:gd name="connsiteY107" fmla="*/ 4211160 h 4256103"/>
              <a:gd name="connsiteX108" fmla="*/ 558105 w 3898347"/>
              <a:gd name="connsiteY108" fmla="*/ 4191218 h 4256103"/>
              <a:gd name="connsiteX109" fmla="*/ 515682 w 3898347"/>
              <a:gd name="connsiteY109" fmla="*/ 4193696 h 4256103"/>
              <a:gd name="connsiteX110" fmla="*/ 467082 w 3898347"/>
              <a:gd name="connsiteY110" fmla="*/ 4185616 h 4256103"/>
              <a:gd name="connsiteX111" fmla="*/ 437646 w 3898347"/>
              <a:gd name="connsiteY111" fmla="*/ 4212658 h 4256103"/>
              <a:gd name="connsiteX112" fmla="*/ 402271 w 3898347"/>
              <a:gd name="connsiteY112" fmla="*/ 4212774 h 4256103"/>
              <a:gd name="connsiteX113" fmla="*/ 384907 w 3898347"/>
              <a:gd name="connsiteY113" fmla="*/ 4201195 h 4256103"/>
              <a:gd name="connsiteX114" fmla="*/ 337154 w 3898347"/>
              <a:gd name="connsiteY114" fmla="*/ 4206136 h 4256103"/>
              <a:gd name="connsiteX115" fmla="*/ 298662 w 3898347"/>
              <a:gd name="connsiteY115" fmla="*/ 4211227 h 4256103"/>
              <a:gd name="connsiteX116" fmla="*/ 265740 w 3898347"/>
              <a:gd name="connsiteY116" fmla="*/ 4213623 h 4256103"/>
              <a:gd name="connsiteX117" fmla="*/ 176403 w 3898347"/>
              <a:gd name="connsiteY117" fmla="*/ 4227393 h 4256103"/>
              <a:gd name="connsiteX118" fmla="*/ 82528 w 3898347"/>
              <a:gd name="connsiteY118" fmla="*/ 4243774 h 4256103"/>
              <a:gd name="connsiteX119" fmla="*/ 19464 w 3898347"/>
              <a:gd name="connsiteY119" fmla="*/ 4256103 h 4256103"/>
              <a:gd name="connsiteX120" fmla="*/ 0 w 3898347"/>
              <a:gd name="connsiteY120" fmla="*/ 4221939 h 4256103"/>
              <a:gd name="connsiteX121" fmla="*/ 0 w 3898347"/>
              <a:gd name="connsiteY121" fmla="*/ 15850 h 4256103"/>
              <a:gd name="connsiteX122" fmla="*/ 3898347 w 3898347"/>
              <a:gd name="connsiteY122" fmla="*/ 0 h 4256103"/>
              <a:gd name="connsiteX0" fmla="*/ 3898347 w 3898347"/>
              <a:gd name="connsiteY0" fmla="*/ 0 h 4256103"/>
              <a:gd name="connsiteX1" fmla="*/ 3898347 w 3898347"/>
              <a:gd name="connsiteY1" fmla="*/ 3834445 h 4256103"/>
              <a:gd name="connsiteX2" fmla="*/ 3892314 w 3898347"/>
              <a:gd name="connsiteY2" fmla="*/ 3832951 h 4256103"/>
              <a:gd name="connsiteX3" fmla="*/ 3851953 w 3898347"/>
              <a:gd name="connsiteY3" fmla="*/ 3802983 h 4256103"/>
              <a:gd name="connsiteX4" fmla="*/ 3836418 w 3898347"/>
              <a:gd name="connsiteY4" fmla="*/ 3811513 h 4256103"/>
              <a:gd name="connsiteX5" fmla="*/ 3833758 w 3898347"/>
              <a:gd name="connsiteY5" fmla="*/ 3813341 h 4256103"/>
              <a:gd name="connsiteX6" fmla="*/ 3822673 w 3898347"/>
              <a:gd name="connsiteY6" fmla="*/ 3812913 h 4256103"/>
              <a:gd name="connsiteX7" fmla="*/ 3820104 w 3898347"/>
              <a:gd name="connsiteY7" fmla="*/ 3822466 h 4256103"/>
              <a:gd name="connsiteX8" fmla="*/ 3803816 w 3898347"/>
              <a:gd name="connsiteY8" fmla="*/ 3828757 h 4256103"/>
              <a:gd name="connsiteX9" fmla="*/ 3729936 w 3898347"/>
              <a:gd name="connsiteY9" fmla="*/ 3815386 h 4256103"/>
              <a:gd name="connsiteX10" fmla="*/ 3726018 w 3898347"/>
              <a:gd name="connsiteY10" fmla="*/ 3815100 h 4256103"/>
              <a:gd name="connsiteX11" fmla="*/ 3725413 w 3898347"/>
              <a:gd name="connsiteY11" fmla="*/ 3814615 h 4256103"/>
              <a:gd name="connsiteX12" fmla="*/ 3713801 w 3898347"/>
              <a:gd name="connsiteY12" fmla="*/ 3811018 h 4256103"/>
              <a:gd name="connsiteX13" fmla="*/ 3709087 w 3898347"/>
              <a:gd name="connsiteY13" fmla="*/ 3813195 h 4256103"/>
              <a:gd name="connsiteX14" fmla="*/ 3698038 w 3898347"/>
              <a:gd name="connsiteY14" fmla="*/ 3806182 h 4256103"/>
              <a:gd name="connsiteX15" fmla="*/ 3662227 w 3898347"/>
              <a:gd name="connsiteY15" fmla="*/ 3807761 h 4256103"/>
              <a:gd name="connsiteX16" fmla="*/ 3659872 w 3898347"/>
              <a:gd name="connsiteY16" fmla="*/ 3805524 h 4256103"/>
              <a:gd name="connsiteX17" fmla="*/ 3643454 w 3898347"/>
              <a:gd name="connsiteY17" fmla="*/ 3794831 h 4256103"/>
              <a:gd name="connsiteX18" fmla="*/ 3624789 w 3898347"/>
              <a:gd name="connsiteY18" fmla="*/ 3803185 h 4256103"/>
              <a:gd name="connsiteX19" fmla="*/ 3602327 w 3898347"/>
              <a:gd name="connsiteY19" fmla="*/ 3794616 h 4256103"/>
              <a:gd name="connsiteX20" fmla="*/ 3596645 w 3898347"/>
              <a:gd name="connsiteY20" fmla="*/ 3797108 h 4256103"/>
              <a:gd name="connsiteX21" fmla="*/ 3574144 w 3898347"/>
              <a:gd name="connsiteY21" fmla="*/ 3795108 h 4256103"/>
              <a:gd name="connsiteX22" fmla="*/ 3562310 w 3898347"/>
              <a:gd name="connsiteY22" fmla="*/ 3787534 h 4256103"/>
              <a:gd name="connsiteX23" fmla="*/ 3551635 w 3898347"/>
              <a:gd name="connsiteY23" fmla="*/ 3797705 h 4256103"/>
              <a:gd name="connsiteX24" fmla="*/ 3542668 w 3898347"/>
              <a:gd name="connsiteY24" fmla="*/ 3803283 h 4256103"/>
              <a:gd name="connsiteX25" fmla="*/ 3533033 w 3898347"/>
              <a:gd name="connsiteY25" fmla="*/ 3799071 h 4256103"/>
              <a:gd name="connsiteX26" fmla="*/ 3521726 w 3898347"/>
              <a:gd name="connsiteY26" fmla="*/ 3804691 h 4256103"/>
              <a:gd name="connsiteX27" fmla="*/ 3520080 w 3898347"/>
              <a:gd name="connsiteY27" fmla="*/ 3805210 h 4256103"/>
              <a:gd name="connsiteX28" fmla="*/ 3508491 w 3898347"/>
              <a:gd name="connsiteY28" fmla="*/ 3797398 h 4256103"/>
              <a:gd name="connsiteX29" fmla="*/ 3503787 w 3898347"/>
              <a:gd name="connsiteY29" fmla="*/ 3797787 h 4256103"/>
              <a:gd name="connsiteX30" fmla="*/ 3492165 w 3898347"/>
              <a:gd name="connsiteY30" fmla="*/ 3799887 h 4256103"/>
              <a:gd name="connsiteX31" fmla="*/ 3472233 w 3898347"/>
              <a:gd name="connsiteY31" fmla="*/ 3805682 h 4256103"/>
              <a:gd name="connsiteX32" fmla="*/ 3465921 w 3898347"/>
              <a:gd name="connsiteY32" fmla="*/ 3805814 h 4256103"/>
              <a:gd name="connsiteX33" fmla="*/ 3455541 w 3898347"/>
              <a:gd name="connsiteY33" fmla="*/ 3815505 h 4256103"/>
              <a:gd name="connsiteX34" fmla="*/ 3429027 w 3898347"/>
              <a:gd name="connsiteY34" fmla="*/ 3816906 h 4256103"/>
              <a:gd name="connsiteX35" fmla="*/ 3369507 w 3898347"/>
              <a:gd name="connsiteY35" fmla="*/ 3825563 h 4256103"/>
              <a:gd name="connsiteX36" fmla="*/ 3324491 w 3898347"/>
              <a:gd name="connsiteY36" fmla="*/ 3832006 h 4256103"/>
              <a:gd name="connsiteX37" fmla="*/ 3244235 w 3898347"/>
              <a:gd name="connsiteY37" fmla="*/ 3834376 h 4256103"/>
              <a:gd name="connsiteX38" fmla="*/ 3226507 w 3898347"/>
              <a:gd name="connsiteY38" fmla="*/ 3820131 h 4256103"/>
              <a:gd name="connsiteX39" fmla="*/ 3191688 w 3898347"/>
              <a:gd name="connsiteY39" fmla="*/ 3837359 h 4256103"/>
              <a:gd name="connsiteX40" fmla="*/ 3153779 w 3898347"/>
              <a:gd name="connsiteY40" fmla="*/ 3848439 h 4256103"/>
              <a:gd name="connsiteX41" fmla="*/ 3090188 w 3898347"/>
              <a:gd name="connsiteY41" fmla="*/ 3855036 h 4256103"/>
              <a:gd name="connsiteX42" fmla="*/ 3031422 w 3898347"/>
              <a:gd name="connsiteY42" fmla="*/ 3858298 h 4256103"/>
              <a:gd name="connsiteX43" fmla="*/ 2996288 w 3898347"/>
              <a:gd name="connsiteY43" fmla="*/ 3860020 h 4256103"/>
              <a:gd name="connsiteX44" fmla="*/ 2901661 w 3898347"/>
              <a:gd name="connsiteY44" fmla="*/ 3882243 h 4256103"/>
              <a:gd name="connsiteX45" fmla="*/ 2782141 w 3898347"/>
              <a:gd name="connsiteY45" fmla="*/ 3932983 h 4256103"/>
              <a:gd name="connsiteX46" fmla="*/ 2749597 w 3898347"/>
              <a:gd name="connsiteY46" fmla="*/ 3956746 h 4256103"/>
              <a:gd name="connsiteX47" fmla="*/ 2730493 w 3898347"/>
              <a:gd name="connsiteY47" fmla="*/ 3955236 h 4256103"/>
              <a:gd name="connsiteX48" fmla="*/ 2707507 w 3898347"/>
              <a:gd name="connsiteY48" fmla="*/ 3947771 h 4256103"/>
              <a:gd name="connsiteX49" fmla="*/ 2701937 w 3898347"/>
              <a:gd name="connsiteY49" fmla="*/ 3950565 h 4256103"/>
              <a:gd name="connsiteX50" fmla="*/ 2679435 w 3898347"/>
              <a:gd name="connsiteY50" fmla="*/ 3949768 h 4256103"/>
              <a:gd name="connsiteX51" fmla="*/ 2667352 w 3898347"/>
              <a:gd name="connsiteY51" fmla="*/ 3942821 h 4256103"/>
              <a:gd name="connsiteX52" fmla="*/ 2657096 w 3898347"/>
              <a:gd name="connsiteY52" fmla="*/ 3953571 h 4256103"/>
              <a:gd name="connsiteX53" fmla="*/ 2655161 w 3898347"/>
              <a:gd name="connsiteY53" fmla="*/ 3962216 h 4256103"/>
              <a:gd name="connsiteX54" fmla="*/ 2638604 w 3898347"/>
              <a:gd name="connsiteY54" fmla="*/ 3955936 h 4256103"/>
              <a:gd name="connsiteX55" fmla="*/ 2626185 w 3898347"/>
              <a:gd name="connsiteY55" fmla="*/ 3962937 h 4256103"/>
              <a:gd name="connsiteX56" fmla="*/ 2614077 w 3898347"/>
              <a:gd name="connsiteY56" fmla="*/ 3955576 h 4256103"/>
              <a:gd name="connsiteX57" fmla="*/ 2609403 w 3898347"/>
              <a:gd name="connsiteY57" fmla="*/ 3956215 h 4256103"/>
              <a:gd name="connsiteX58" fmla="*/ 2597896 w 3898347"/>
              <a:gd name="connsiteY58" fmla="*/ 3958939 h 4256103"/>
              <a:gd name="connsiteX59" fmla="*/ 2578251 w 3898347"/>
              <a:gd name="connsiteY59" fmla="*/ 3965812 h 4256103"/>
              <a:gd name="connsiteX60" fmla="*/ 2571961 w 3898347"/>
              <a:gd name="connsiteY60" fmla="*/ 3966278 h 4256103"/>
              <a:gd name="connsiteX61" fmla="*/ 2559399 w 3898347"/>
              <a:gd name="connsiteY61" fmla="*/ 3979193 h 4256103"/>
              <a:gd name="connsiteX62" fmla="*/ 2533560 w 3898347"/>
              <a:gd name="connsiteY62" fmla="*/ 3988160 h 4256103"/>
              <a:gd name="connsiteX63" fmla="*/ 2515299 w 3898347"/>
              <a:gd name="connsiteY63" fmla="*/ 4016867 h 4256103"/>
              <a:gd name="connsiteX64" fmla="*/ 2513423 w 3898347"/>
              <a:gd name="connsiteY64" fmla="*/ 4018759 h 4256103"/>
              <a:gd name="connsiteX65" fmla="*/ 2482991 w 3898347"/>
              <a:gd name="connsiteY65" fmla="*/ 4012935 h 4256103"/>
              <a:gd name="connsiteX66" fmla="*/ 2446940 w 3898347"/>
              <a:gd name="connsiteY66" fmla="*/ 4021172 h 4256103"/>
              <a:gd name="connsiteX67" fmla="*/ 2404883 w 3898347"/>
              <a:gd name="connsiteY67" fmla="*/ 4024808 h 4256103"/>
              <a:gd name="connsiteX68" fmla="*/ 2373894 w 3898347"/>
              <a:gd name="connsiteY68" fmla="*/ 4023827 h 4256103"/>
              <a:gd name="connsiteX69" fmla="*/ 2297080 w 3898347"/>
              <a:gd name="connsiteY69" fmla="*/ 4040841 h 4256103"/>
              <a:gd name="connsiteX70" fmla="*/ 2170615 w 3898347"/>
              <a:gd name="connsiteY70" fmla="*/ 4077196 h 4256103"/>
              <a:gd name="connsiteX71" fmla="*/ 2143580 w 3898347"/>
              <a:gd name="connsiteY71" fmla="*/ 4083102 h 4256103"/>
              <a:gd name="connsiteX72" fmla="*/ 2119893 w 3898347"/>
              <a:gd name="connsiteY72" fmla="*/ 4080874 h 4256103"/>
              <a:gd name="connsiteX73" fmla="*/ 2114008 w 3898347"/>
              <a:gd name="connsiteY73" fmla="*/ 4073996 h 4256103"/>
              <a:gd name="connsiteX74" fmla="*/ 2099067 w 3898347"/>
              <a:gd name="connsiteY74" fmla="*/ 4076068 h 4256103"/>
              <a:gd name="connsiteX75" fmla="*/ 2095000 w 3898347"/>
              <a:gd name="connsiteY75" fmla="*/ 4075096 h 4256103"/>
              <a:gd name="connsiteX76" fmla="*/ 2071767 w 3898347"/>
              <a:gd name="connsiteY76" fmla="*/ 4071044 h 4256103"/>
              <a:gd name="connsiteX77" fmla="*/ 2024486 w 3898347"/>
              <a:gd name="connsiteY77" fmla="*/ 4100276 h 4256103"/>
              <a:gd name="connsiteX78" fmla="*/ 1944675 w 3898347"/>
              <a:gd name="connsiteY78" fmla="*/ 4121515 h 4256103"/>
              <a:gd name="connsiteX79" fmla="*/ 1739945 w 3898347"/>
              <a:gd name="connsiteY79" fmla="*/ 4171795 h 4256103"/>
              <a:gd name="connsiteX80" fmla="*/ 1662065 w 3898347"/>
              <a:gd name="connsiteY80" fmla="*/ 4184630 h 4256103"/>
              <a:gd name="connsiteX81" fmla="*/ 1595989 w 3898347"/>
              <a:gd name="connsiteY81" fmla="*/ 4193679 h 4256103"/>
              <a:gd name="connsiteX82" fmla="*/ 1559231 w 3898347"/>
              <a:gd name="connsiteY82" fmla="*/ 4195932 h 4256103"/>
              <a:gd name="connsiteX83" fmla="*/ 1537197 w 3898347"/>
              <a:gd name="connsiteY83" fmla="*/ 4209468 h 4256103"/>
              <a:gd name="connsiteX84" fmla="*/ 1508787 w 3898347"/>
              <a:gd name="connsiteY84" fmla="*/ 4230924 h 4256103"/>
              <a:gd name="connsiteX85" fmla="*/ 1488914 w 3898347"/>
              <a:gd name="connsiteY85" fmla="*/ 4241772 h 4256103"/>
              <a:gd name="connsiteX86" fmla="*/ 1465497 w 3898347"/>
              <a:gd name="connsiteY86" fmla="*/ 4245075 h 4256103"/>
              <a:gd name="connsiteX87" fmla="*/ 1444118 w 3898347"/>
              <a:gd name="connsiteY87" fmla="*/ 4246285 h 4256103"/>
              <a:gd name="connsiteX88" fmla="*/ 1405326 w 3898347"/>
              <a:gd name="connsiteY88" fmla="*/ 4248391 h 4256103"/>
              <a:gd name="connsiteX89" fmla="*/ 1344909 w 3898347"/>
              <a:gd name="connsiteY89" fmla="*/ 4237004 h 4256103"/>
              <a:gd name="connsiteX90" fmla="*/ 1298748 w 3898347"/>
              <a:gd name="connsiteY90" fmla="*/ 4241669 h 4256103"/>
              <a:gd name="connsiteX91" fmla="*/ 1251302 w 3898347"/>
              <a:gd name="connsiteY91" fmla="*/ 4232513 h 4256103"/>
              <a:gd name="connsiteX92" fmla="*/ 1216643 w 3898347"/>
              <a:gd name="connsiteY92" fmla="*/ 4229828 h 4256103"/>
              <a:gd name="connsiteX93" fmla="*/ 1214101 w 3898347"/>
              <a:gd name="connsiteY93" fmla="*/ 4231991 h 4256103"/>
              <a:gd name="connsiteX94" fmla="*/ 1203193 w 3898347"/>
              <a:gd name="connsiteY94" fmla="*/ 4232867 h 4256103"/>
              <a:gd name="connsiteX95" fmla="*/ 1201049 w 3898347"/>
              <a:gd name="connsiteY95" fmla="*/ 4242842 h 4256103"/>
              <a:gd name="connsiteX96" fmla="*/ 1185298 w 3898347"/>
              <a:gd name="connsiteY96" fmla="*/ 4251133 h 4256103"/>
              <a:gd name="connsiteX97" fmla="*/ 1164955 w 3898347"/>
              <a:gd name="connsiteY97" fmla="*/ 4250027 h 4256103"/>
              <a:gd name="connsiteX98" fmla="*/ 1067357 w 3898347"/>
              <a:gd name="connsiteY98" fmla="*/ 4233908 h 4256103"/>
              <a:gd name="connsiteX99" fmla="*/ 1009492 w 3898347"/>
              <a:gd name="connsiteY99" fmla="*/ 4230455 h 4256103"/>
              <a:gd name="connsiteX100" fmla="*/ 988345 w 3898347"/>
              <a:gd name="connsiteY100" fmla="*/ 4238880 h 4256103"/>
              <a:gd name="connsiteX101" fmla="*/ 958251 w 3898347"/>
              <a:gd name="connsiteY101" fmla="*/ 4244100 h 4256103"/>
              <a:gd name="connsiteX102" fmla="*/ 899207 w 3898347"/>
              <a:gd name="connsiteY102" fmla="*/ 4247688 h 4256103"/>
              <a:gd name="connsiteX103" fmla="*/ 837706 w 3898347"/>
              <a:gd name="connsiteY103" fmla="*/ 4245528 h 4256103"/>
              <a:gd name="connsiteX104" fmla="*/ 778474 w 3898347"/>
              <a:gd name="connsiteY104" fmla="*/ 4235526 h 4256103"/>
              <a:gd name="connsiteX105" fmla="*/ 774418 w 3898347"/>
              <a:gd name="connsiteY105" fmla="*/ 4242583 h 4256103"/>
              <a:gd name="connsiteX106" fmla="*/ 737705 w 3898347"/>
              <a:gd name="connsiteY106" fmla="*/ 4238891 h 4256103"/>
              <a:gd name="connsiteX107" fmla="*/ 641839 w 3898347"/>
              <a:gd name="connsiteY107" fmla="*/ 4211160 h 4256103"/>
              <a:gd name="connsiteX108" fmla="*/ 558105 w 3898347"/>
              <a:gd name="connsiteY108" fmla="*/ 4191218 h 4256103"/>
              <a:gd name="connsiteX109" fmla="*/ 515682 w 3898347"/>
              <a:gd name="connsiteY109" fmla="*/ 4193696 h 4256103"/>
              <a:gd name="connsiteX110" fmla="*/ 467082 w 3898347"/>
              <a:gd name="connsiteY110" fmla="*/ 4185616 h 4256103"/>
              <a:gd name="connsiteX111" fmla="*/ 437646 w 3898347"/>
              <a:gd name="connsiteY111" fmla="*/ 4212658 h 4256103"/>
              <a:gd name="connsiteX112" fmla="*/ 402271 w 3898347"/>
              <a:gd name="connsiteY112" fmla="*/ 4212774 h 4256103"/>
              <a:gd name="connsiteX113" fmla="*/ 384907 w 3898347"/>
              <a:gd name="connsiteY113" fmla="*/ 4201195 h 4256103"/>
              <a:gd name="connsiteX114" fmla="*/ 337154 w 3898347"/>
              <a:gd name="connsiteY114" fmla="*/ 4206136 h 4256103"/>
              <a:gd name="connsiteX115" fmla="*/ 298662 w 3898347"/>
              <a:gd name="connsiteY115" fmla="*/ 4211227 h 4256103"/>
              <a:gd name="connsiteX116" fmla="*/ 265740 w 3898347"/>
              <a:gd name="connsiteY116" fmla="*/ 4213623 h 4256103"/>
              <a:gd name="connsiteX117" fmla="*/ 176403 w 3898347"/>
              <a:gd name="connsiteY117" fmla="*/ 4227393 h 4256103"/>
              <a:gd name="connsiteX118" fmla="*/ 82528 w 3898347"/>
              <a:gd name="connsiteY118" fmla="*/ 4243774 h 4256103"/>
              <a:gd name="connsiteX119" fmla="*/ 19464 w 3898347"/>
              <a:gd name="connsiteY119" fmla="*/ 4256103 h 4256103"/>
              <a:gd name="connsiteX120" fmla="*/ 0 w 3898347"/>
              <a:gd name="connsiteY120" fmla="*/ 4221939 h 4256103"/>
              <a:gd name="connsiteX121" fmla="*/ 0 w 3898347"/>
              <a:gd name="connsiteY121" fmla="*/ 15850 h 4256103"/>
              <a:gd name="connsiteX122" fmla="*/ 3898347 w 3898347"/>
              <a:gd name="connsiteY122" fmla="*/ 0 h 4256103"/>
              <a:gd name="connsiteX0" fmla="*/ 3898347 w 3898347"/>
              <a:gd name="connsiteY0" fmla="*/ 0 h 4256103"/>
              <a:gd name="connsiteX1" fmla="*/ 3898347 w 3898347"/>
              <a:gd name="connsiteY1" fmla="*/ 3834445 h 4256103"/>
              <a:gd name="connsiteX2" fmla="*/ 3892314 w 3898347"/>
              <a:gd name="connsiteY2" fmla="*/ 3832951 h 4256103"/>
              <a:gd name="connsiteX3" fmla="*/ 3851953 w 3898347"/>
              <a:gd name="connsiteY3" fmla="*/ 3802983 h 4256103"/>
              <a:gd name="connsiteX4" fmla="*/ 3836418 w 3898347"/>
              <a:gd name="connsiteY4" fmla="*/ 3811513 h 4256103"/>
              <a:gd name="connsiteX5" fmla="*/ 3833758 w 3898347"/>
              <a:gd name="connsiteY5" fmla="*/ 3813341 h 4256103"/>
              <a:gd name="connsiteX6" fmla="*/ 3822673 w 3898347"/>
              <a:gd name="connsiteY6" fmla="*/ 3812913 h 4256103"/>
              <a:gd name="connsiteX7" fmla="*/ 3820104 w 3898347"/>
              <a:gd name="connsiteY7" fmla="*/ 3822466 h 4256103"/>
              <a:gd name="connsiteX8" fmla="*/ 3777502 w 3898347"/>
              <a:gd name="connsiteY8" fmla="*/ 3828757 h 4256103"/>
              <a:gd name="connsiteX9" fmla="*/ 3729936 w 3898347"/>
              <a:gd name="connsiteY9" fmla="*/ 3815386 h 4256103"/>
              <a:gd name="connsiteX10" fmla="*/ 3726018 w 3898347"/>
              <a:gd name="connsiteY10" fmla="*/ 3815100 h 4256103"/>
              <a:gd name="connsiteX11" fmla="*/ 3725413 w 3898347"/>
              <a:gd name="connsiteY11" fmla="*/ 3814615 h 4256103"/>
              <a:gd name="connsiteX12" fmla="*/ 3713801 w 3898347"/>
              <a:gd name="connsiteY12" fmla="*/ 3811018 h 4256103"/>
              <a:gd name="connsiteX13" fmla="*/ 3709087 w 3898347"/>
              <a:gd name="connsiteY13" fmla="*/ 3813195 h 4256103"/>
              <a:gd name="connsiteX14" fmla="*/ 3698038 w 3898347"/>
              <a:gd name="connsiteY14" fmla="*/ 3806182 h 4256103"/>
              <a:gd name="connsiteX15" fmla="*/ 3662227 w 3898347"/>
              <a:gd name="connsiteY15" fmla="*/ 3807761 h 4256103"/>
              <a:gd name="connsiteX16" fmla="*/ 3659872 w 3898347"/>
              <a:gd name="connsiteY16" fmla="*/ 3805524 h 4256103"/>
              <a:gd name="connsiteX17" fmla="*/ 3643454 w 3898347"/>
              <a:gd name="connsiteY17" fmla="*/ 3794831 h 4256103"/>
              <a:gd name="connsiteX18" fmla="*/ 3624789 w 3898347"/>
              <a:gd name="connsiteY18" fmla="*/ 3803185 h 4256103"/>
              <a:gd name="connsiteX19" fmla="*/ 3602327 w 3898347"/>
              <a:gd name="connsiteY19" fmla="*/ 3794616 h 4256103"/>
              <a:gd name="connsiteX20" fmla="*/ 3596645 w 3898347"/>
              <a:gd name="connsiteY20" fmla="*/ 3797108 h 4256103"/>
              <a:gd name="connsiteX21" fmla="*/ 3574144 w 3898347"/>
              <a:gd name="connsiteY21" fmla="*/ 3795108 h 4256103"/>
              <a:gd name="connsiteX22" fmla="*/ 3562310 w 3898347"/>
              <a:gd name="connsiteY22" fmla="*/ 3787534 h 4256103"/>
              <a:gd name="connsiteX23" fmla="*/ 3551635 w 3898347"/>
              <a:gd name="connsiteY23" fmla="*/ 3797705 h 4256103"/>
              <a:gd name="connsiteX24" fmla="*/ 3542668 w 3898347"/>
              <a:gd name="connsiteY24" fmla="*/ 3803283 h 4256103"/>
              <a:gd name="connsiteX25" fmla="*/ 3533033 w 3898347"/>
              <a:gd name="connsiteY25" fmla="*/ 3799071 h 4256103"/>
              <a:gd name="connsiteX26" fmla="*/ 3521726 w 3898347"/>
              <a:gd name="connsiteY26" fmla="*/ 3804691 h 4256103"/>
              <a:gd name="connsiteX27" fmla="*/ 3520080 w 3898347"/>
              <a:gd name="connsiteY27" fmla="*/ 3805210 h 4256103"/>
              <a:gd name="connsiteX28" fmla="*/ 3508491 w 3898347"/>
              <a:gd name="connsiteY28" fmla="*/ 3797398 h 4256103"/>
              <a:gd name="connsiteX29" fmla="*/ 3503787 w 3898347"/>
              <a:gd name="connsiteY29" fmla="*/ 3797787 h 4256103"/>
              <a:gd name="connsiteX30" fmla="*/ 3492165 w 3898347"/>
              <a:gd name="connsiteY30" fmla="*/ 3799887 h 4256103"/>
              <a:gd name="connsiteX31" fmla="*/ 3472233 w 3898347"/>
              <a:gd name="connsiteY31" fmla="*/ 3805682 h 4256103"/>
              <a:gd name="connsiteX32" fmla="*/ 3465921 w 3898347"/>
              <a:gd name="connsiteY32" fmla="*/ 3805814 h 4256103"/>
              <a:gd name="connsiteX33" fmla="*/ 3455541 w 3898347"/>
              <a:gd name="connsiteY33" fmla="*/ 3815505 h 4256103"/>
              <a:gd name="connsiteX34" fmla="*/ 3429027 w 3898347"/>
              <a:gd name="connsiteY34" fmla="*/ 3816906 h 4256103"/>
              <a:gd name="connsiteX35" fmla="*/ 3369507 w 3898347"/>
              <a:gd name="connsiteY35" fmla="*/ 3825563 h 4256103"/>
              <a:gd name="connsiteX36" fmla="*/ 3324491 w 3898347"/>
              <a:gd name="connsiteY36" fmla="*/ 3832006 h 4256103"/>
              <a:gd name="connsiteX37" fmla="*/ 3244235 w 3898347"/>
              <a:gd name="connsiteY37" fmla="*/ 3834376 h 4256103"/>
              <a:gd name="connsiteX38" fmla="*/ 3226507 w 3898347"/>
              <a:gd name="connsiteY38" fmla="*/ 3820131 h 4256103"/>
              <a:gd name="connsiteX39" fmla="*/ 3191688 w 3898347"/>
              <a:gd name="connsiteY39" fmla="*/ 3837359 h 4256103"/>
              <a:gd name="connsiteX40" fmla="*/ 3153779 w 3898347"/>
              <a:gd name="connsiteY40" fmla="*/ 3848439 h 4256103"/>
              <a:gd name="connsiteX41" fmla="*/ 3090188 w 3898347"/>
              <a:gd name="connsiteY41" fmla="*/ 3855036 h 4256103"/>
              <a:gd name="connsiteX42" fmla="*/ 3031422 w 3898347"/>
              <a:gd name="connsiteY42" fmla="*/ 3858298 h 4256103"/>
              <a:gd name="connsiteX43" fmla="*/ 2996288 w 3898347"/>
              <a:gd name="connsiteY43" fmla="*/ 3860020 h 4256103"/>
              <a:gd name="connsiteX44" fmla="*/ 2901661 w 3898347"/>
              <a:gd name="connsiteY44" fmla="*/ 3882243 h 4256103"/>
              <a:gd name="connsiteX45" fmla="*/ 2782141 w 3898347"/>
              <a:gd name="connsiteY45" fmla="*/ 3932983 h 4256103"/>
              <a:gd name="connsiteX46" fmla="*/ 2749597 w 3898347"/>
              <a:gd name="connsiteY46" fmla="*/ 3956746 h 4256103"/>
              <a:gd name="connsiteX47" fmla="*/ 2730493 w 3898347"/>
              <a:gd name="connsiteY47" fmla="*/ 3955236 h 4256103"/>
              <a:gd name="connsiteX48" fmla="*/ 2707507 w 3898347"/>
              <a:gd name="connsiteY48" fmla="*/ 3947771 h 4256103"/>
              <a:gd name="connsiteX49" fmla="*/ 2701937 w 3898347"/>
              <a:gd name="connsiteY49" fmla="*/ 3950565 h 4256103"/>
              <a:gd name="connsiteX50" fmla="*/ 2679435 w 3898347"/>
              <a:gd name="connsiteY50" fmla="*/ 3949768 h 4256103"/>
              <a:gd name="connsiteX51" fmla="*/ 2667352 w 3898347"/>
              <a:gd name="connsiteY51" fmla="*/ 3942821 h 4256103"/>
              <a:gd name="connsiteX52" fmla="*/ 2657096 w 3898347"/>
              <a:gd name="connsiteY52" fmla="*/ 3953571 h 4256103"/>
              <a:gd name="connsiteX53" fmla="*/ 2655161 w 3898347"/>
              <a:gd name="connsiteY53" fmla="*/ 3962216 h 4256103"/>
              <a:gd name="connsiteX54" fmla="*/ 2638604 w 3898347"/>
              <a:gd name="connsiteY54" fmla="*/ 3955936 h 4256103"/>
              <a:gd name="connsiteX55" fmla="*/ 2626185 w 3898347"/>
              <a:gd name="connsiteY55" fmla="*/ 3962937 h 4256103"/>
              <a:gd name="connsiteX56" fmla="*/ 2614077 w 3898347"/>
              <a:gd name="connsiteY56" fmla="*/ 3955576 h 4256103"/>
              <a:gd name="connsiteX57" fmla="*/ 2609403 w 3898347"/>
              <a:gd name="connsiteY57" fmla="*/ 3956215 h 4256103"/>
              <a:gd name="connsiteX58" fmla="*/ 2597896 w 3898347"/>
              <a:gd name="connsiteY58" fmla="*/ 3958939 h 4256103"/>
              <a:gd name="connsiteX59" fmla="*/ 2578251 w 3898347"/>
              <a:gd name="connsiteY59" fmla="*/ 3965812 h 4256103"/>
              <a:gd name="connsiteX60" fmla="*/ 2571961 w 3898347"/>
              <a:gd name="connsiteY60" fmla="*/ 3966278 h 4256103"/>
              <a:gd name="connsiteX61" fmla="*/ 2559399 w 3898347"/>
              <a:gd name="connsiteY61" fmla="*/ 3979193 h 4256103"/>
              <a:gd name="connsiteX62" fmla="*/ 2533560 w 3898347"/>
              <a:gd name="connsiteY62" fmla="*/ 3988160 h 4256103"/>
              <a:gd name="connsiteX63" fmla="*/ 2515299 w 3898347"/>
              <a:gd name="connsiteY63" fmla="*/ 4016867 h 4256103"/>
              <a:gd name="connsiteX64" fmla="*/ 2513423 w 3898347"/>
              <a:gd name="connsiteY64" fmla="*/ 4018759 h 4256103"/>
              <a:gd name="connsiteX65" fmla="*/ 2482991 w 3898347"/>
              <a:gd name="connsiteY65" fmla="*/ 4012935 h 4256103"/>
              <a:gd name="connsiteX66" fmla="*/ 2446940 w 3898347"/>
              <a:gd name="connsiteY66" fmla="*/ 4021172 h 4256103"/>
              <a:gd name="connsiteX67" fmla="*/ 2404883 w 3898347"/>
              <a:gd name="connsiteY67" fmla="*/ 4024808 h 4256103"/>
              <a:gd name="connsiteX68" fmla="*/ 2373894 w 3898347"/>
              <a:gd name="connsiteY68" fmla="*/ 4023827 h 4256103"/>
              <a:gd name="connsiteX69" fmla="*/ 2297080 w 3898347"/>
              <a:gd name="connsiteY69" fmla="*/ 4040841 h 4256103"/>
              <a:gd name="connsiteX70" fmla="*/ 2170615 w 3898347"/>
              <a:gd name="connsiteY70" fmla="*/ 4077196 h 4256103"/>
              <a:gd name="connsiteX71" fmla="*/ 2143580 w 3898347"/>
              <a:gd name="connsiteY71" fmla="*/ 4083102 h 4256103"/>
              <a:gd name="connsiteX72" fmla="*/ 2119893 w 3898347"/>
              <a:gd name="connsiteY72" fmla="*/ 4080874 h 4256103"/>
              <a:gd name="connsiteX73" fmla="*/ 2114008 w 3898347"/>
              <a:gd name="connsiteY73" fmla="*/ 4073996 h 4256103"/>
              <a:gd name="connsiteX74" fmla="*/ 2099067 w 3898347"/>
              <a:gd name="connsiteY74" fmla="*/ 4076068 h 4256103"/>
              <a:gd name="connsiteX75" fmla="*/ 2095000 w 3898347"/>
              <a:gd name="connsiteY75" fmla="*/ 4075096 h 4256103"/>
              <a:gd name="connsiteX76" fmla="*/ 2071767 w 3898347"/>
              <a:gd name="connsiteY76" fmla="*/ 4071044 h 4256103"/>
              <a:gd name="connsiteX77" fmla="*/ 2024486 w 3898347"/>
              <a:gd name="connsiteY77" fmla="*/ 4100276 h 4256103"/>
              <a:gd name="connsiteX78" fmla="*/ 1944675 w 3898347"/>
              <a:gd name="connsiteY78" fmla="*/ 4121515 h 4256103"/>
              <a:gd name="connsiteX79" fmla="*/ 1739945 w 3898347"/>
              <a:gd name="connsiteY79" fmla="*/ 4171795 h 4256103"/>
              <a:gd name="connsiteX80" fmla="*/ 1662065 w 3898347"/>
              <a:gd name="connsiteY80" fmla="*/ 4184630 h 4256103"/>
              <a:gd name="connsiteX81" fmla="*/ 1595989 w 3898347"/>
              <a:gd name="connsiteY81" fmla="*/ 4193679 h 4256103"/>
              <a:gd name="connsiteX82" fmla="*/ 1559231 w 3898347"/>
              <a:gd name="connsiteY82" fmla="*/ 4195932 h 4256103"/>
              <a:gd name="connsiteX83" fmla="*/ 1537197 w 3898347"/>
              <a:gd name="connsiteY83" fmla="*/ 4209468 h 4256103"/>
              <a:gd name="connsiteX84" fmla="*/ 1508787 w 3898347"/>
              <a:gd name="connsiteY84" fmla="*/ 4230924 h 4256103"/>
              <a:gd name="connsiteX85" fmla="*/ 1488914 w 3898347"/>
              <a:gd name="connsiteY85" fmla="*/ 4241772 h 4256103"/>
              <a:gd name="connsiteX86" fmla="*/ 1465497 w 3898347"/>
              <a:gd name="connsiteY86" fmla="*/ 4245075 h 4256103"/>
              <a:gd name="connsiteX87" fmla="*/ 1444118 w 3898347"/>
              <a:gd name="connsiteY87" fmla="*/ 4246285 h 4256103"/>
              <a:gd name="connsiteX88" fmla="*/ 1405326 w 3898347"/>
              <a:gd name="connsiteY88" fmla="*/ 4248391 h 4256103"/>
              <a:gd name="connsiteX89" fmla="*/ 1344909 w 3898347"/>
              <a:gd name="connsiteY89" fmla="*/ 4237004 h 4256103"/>
              <a:gd name="connsiteX90" fmla="*/ 1298748 w 3898347"/>
              <a:gd name="connsiteY90" fmla="*/ 4241669 h 4256103"/>
              <a:gd name="connsiteX91" fmla="*/ 1251302 w 3898347"/>
              <a:gd name="connsiteY91" fmla="*/ 4232513 h 4256103"/>
              <a:gd name="connsiteX92" fmla="*/ 1216643 w 3898347"/>
              <a:gd name="connsiteY92" fmla="*/ 4229828 h 4256103"/>
              <a:gd name="connsiteX93" fmla="*/ 1214101 w 3898347"/>
              <a:gd name="connsiteY93" fmla="*/ 4231991 h 4256103"/>
              <a:gd name="connsiteX94" fmla="*/ 1203193 w 3898347"/>
              <a:gd name="connsiteY94" fmla="*/ 4232867 h 4256103"/>
              <a:gd name="connsiteX95" fmla="*/ 1201049 w 3898347"/>
              <a:gd name="connsiteY95" fmla="*/ 4242842 h 4256103"/>
              <a:gd name="connsiteX96" fmla="*/ 1185298 w 3898347"/>
              <a:gd name="connsiteY96" fmla="*/ 4251133 h 4256103"/>
              <a:gd name="connsiteX97" fmla="*/ 1164955 w 3898347"/>
              <a:gd name="connsiteY97" fmla="*/ 4250027 h 4256103"/>
              <a:gd name="connsiteX98" fmla="*/ 1067357 w 3898347"/>
              <a:gd name="connsiteY98" fmla="*/ 4233908 h 4256103"/>
              <a:gd name="connsiteX99" fmla="*/ 1009492 w 3898347"/>
              <a:gd name="connsiteY99" fmla="*/ 4230455 h 4256103"/>
              <a:gd name="connsiteX100" fmla="*/ 988345 w 3898347"/>
              <a:gd name="connsiteY100" fmla="*/ 4238880 h 4256103"/>
              <a:gd name="connsiteX101" fmla="*/ 958251 w 3898347"/>
              <a:gd name="connsiteY101" fmla="*/ 4244100 h 4256103"/>
              <a:gd name="connsiteX102" fmla="*/ 899207 w 3898347"/>
              <a:gd name="connsiteY102" fmla="*/ 4247688 h 4256103"/>
              <a:gd name="connsiteX103" fmla="*/ 837706 w 3898347"/>
              <a:gd name="connsiteY103" fmla="*/ 4245528 h 4256103"/>
              <a:gd name="connsiteX104" fmla="*/ 778474 w 3898347"/>
              <a:gd name="connsiteY104" fmla="*/ 4235526 h 4256103"/>
              <a:gd name="connsiteX105" fmla="*/ 774418 w 3898347"/>
              <a:gd name="connsiteY105" fmla="*/ 4242583 h 4256103"/>
              <a:gd name="connsiteX106" fmla="*/ 737705 w 3898347"/>
              <a:gd name="connsiteY106" fmla="*/ 4238891 h 4256103"/>
              <a:gd name="connsiteX107" fmla="*/ 641839 w 3898347"/>
              <a:gd name="connsiteY107" fmla="*/ 4211160 h 4256103"/>
              <a:gd name="connsiteX108" fmla="*/ 558105 w 3898347"/>
              <a:gd name="connsiteY108" fmla="*/ 4191218 h 4256103"/>
              <a:gd name="connsiteX109" fmla="*/ 515682 w 3898347"/>
              <a:gd name="connsiteY109" fmla="*/ 4193696 h 4256103"/>
              <a:gd name="connsiteX110" fmla="*/ 467082 w 3898347"/>
              <a:gd name="connsiteY110" fmla="*/ 4185616 h 4256103"/>
              <a:gd name="connsiteX111" fmla="*/ 437646 w 3898347"/>
              <a:gd name="connsiteY111" fmla="*/ 4212658 h 4256103"/>
              <a:gd name="connsiteX112" fmla="*/ 402271 w 3898347"/>
              <a:gd name="connsiteY112" fmla="*/ 4212774 h 4256103"/>
              <a:gd name="connsiteX113" fmla="*/ 384907 w 3898347"/>
              <a:gd name="connsiteY113" fmla="*/ 4201195 h 4256103"/>
              <a:gd name="connsiteX114" fmla="*/ 337154 w 3898347"/>
              <a:gd name="connsiteY114" fmla="*/ 4206136 h 4256103"/>
              <a:gd name="connsiteX115" fmla="*/ 298662 w 3898347"/>
              <a:gd name="connsiteY115" fmla="*/ 4211227 h 4256103"/>
              <a:gd name="connsiteX116" fmla="*/ 265740 w 3898347"/>
              <a:gd name="connsiteY116" fmla="*/ 4213623 h 4256103"/>
              <a:gd name="connsiteX117" fmla="*/ 176403 w 3898347"/>
              <a:gd name="connsiteY117" fmla="*/ 4227393 h 4256103"/>
              <a:gd name="connsiteX118" fmla="*/ 82528 w 3898347"/>
              <a:gd name="connsiteY118" fmla="*/ 4243774 h 4256103"/>
              <a:gd name="connsiteX119" fmla="*/ 19464 w 3898347"/>
              <a:gd name="connsiteY119" fmla="*/ 4256103 h 4256103"/>
              <a:gd name="connsiteX120" fmla="*/ 0 w 3898347"/>
              <a:gd name="connsiteY120" fmla="*/ 4221939 h 4256103"/>
              <a:gd name="connsiteX121" fmla="*/ 0 w 3898347"/>
              <a:gd name="connsiteY121" fmla="*/ 15850 h 4256103"/>
              <a:gd name="connsiteX122" fmla="*/ 3898347 w 3898347"/>
              <a:gd name="connsiteY122" fmla="*/ 0 h 4256103"/>
              <a:gd name="connsiteX0" fmla="*/ 3898347 w 3898347"/>
              <a:gd name="connsiteY0" fmla="*/ 0 h 4256103"/>
              <a:gd name="connsiteX1" fmla="*/ 3898347 w 3898347"/>
              <a:gd name="connsiteY1" fmla="*/ 3834445 h 4256103"/>
              <a:gd name="connsiteX2" fmla="*/ 3892314 w 3898347"/>
              <a:gd name="connsiteY2" fmla="*/ 3832951 h 4256103"/>
              <a:gd name="connsiteX3" fmla="*/ 3851953 w 3898347"/>
              <a:gd name="connsiteY3" fmla="*/ 3816140 h 4256103"/>
              <a:gd name="connsiteX4" fmla="*/ 3836418 w 3898347"/>
              <a:gd name="connsiteY4" fmla="*/ 3811513 h 4256103"/>
              <a:gd name="connsiteX5" fmla="*/ 3833758 w 3898347"/>
              <a:gd name="connsiteY5" fmla="*/ 3813341 h 4256103"/>
              <a:gd name="connsiteX6" fmla="*/ 3822673 w 3898347"/>
              <a:gd name="connsiteY6" fmla="*/ 3812913 h 4256103"/>
              <a:gd name="connsiteX7" fmla="*/ 3820104 w 3898347"/>
              <a:gd name="connsiteY7" fmla="*/ 3822466 h 4256103"/>
              <a:gd name="connsiteX8" fmla="*/ 3777502 w 3898347"/>
              <a:gd name="connsiteY8" fmla="*/ 3828757 h 4256103"/>
              <a:gd name="connsiteX9" fmla="*/ 3729936 w 3898347"/>
              <a:gd name="connsiteY9" fmla="*/ 3815386 h 4256103"/>
              <a:gd name="connsiteX10" fmla="*/ 3726018 w 3898347"/>
              <a:gd name="connsiteY10" fmla="*/ 3815100 h 4256103"/>
              <a:gd name="connsiteX11" fmla="*/ 3725413 w 3898347"/>
              <a:gd name="connsiteY11" fmla="*/ 3814615 h 4256103"/>
              <a:gd name="connsiteX12" fmla="*/ 3713801 w 3898347"/>
              <a:gd name="connsiteY12" fmla="*/ 3811018 h 4256103"/>
              <a:gd name="connsiteX13" fmla="*/ 3709087 w 3898347"/>
              <a:gd name="connsiteY13" fmla="*/ 3813195 h 4256103"/>
              <a:gd name="connsiteX14" fmla="*/ 3698038 w 3898347"/>
              <a:gd name="connsiteY14" fmla="*/ 3806182 h 4256103"/>
              <a:gd name="connsiteX15" fmla="*/ 3662227 w 3898347"/>
              <a:gd name="connsiteY15" fmla="*/ 3807761 h 4256103"/>
              <a:gd name="connsiteX16" fmla="*/ 3659872 w 3898347"/>
              <a:gd name="connsiteY16" fmla="*/ 3805524 h 4256103"/>
              <a:gd name="connsiteX17" fmla="*/ 3643454 w 3898347"/>
              <a:gd name="connsiteY17" fmla="*/ 3794831 h 4256103"/>
              <a:gd name="connsiteX18" fmla="*/ 3624789 w 3898347"/>
              <a:gd name="connsiteY18" fmla="*/ 3803185 h 4256103"/>
              <a:gd name="connsiteX19" fmla="*/ 3602327 w 3898347"/>
              <a:gd name="connsiteY19" fmla="*/ 3794616 h 4256103"/>
              <a:gd name="connsiteX20" fmla="*/ 3596645 w 3898347"/>
              <a:gd name="connsiteY20" fmla="*/ 3797108 h 4256103"/>
              <a:gd name="connsiteX21" fmla="*/ 3574144 w 3898347"/>
              <a:gd name="connsiteY21" fmla="*/ 3795108 h 4256103"/>
              <a:gd name="connsiteX22" fmla="*/ 3562310 w 3898347"/>
              <a:gd name="connsiteY22" fmla="*/ 3787534 h 4256103"/>
              <a:gd name="connsiteX23" fmla="*/ 3551635 w 3898347"/>
              <a:gd name="connsiteY23" fmla="*/ 3797705 h 4256103"/>
              <a:gd name="connsiteX24" fmla="*/ 3542668 w 3898347"/>
              <a:gd name="connsiteY24" fmla="*/ 3803283 h 4256103"/>
              <a:gd name="connsiteX25" fmla="*/ 3533033 w 3898347"/>
              <a:gd name="connsiteY25" fmla="*/ 3799071 h 4256103"/>
              <a:gd name="connsiteX26" fmla="*/ 3521726 w 3898347"/>
              <a:gd name="connsiteY26" fmla="*/ 3804691 h 4256103"/>
              <a:gd name="connsiteX27" fmla="*/ 3520080 w 3898347"/>
              <a:gd name="connsiteY27" fmla="*/ 3805210 h 4256103"/>
              <a:gd name="connsiteX28" fmla="*/ 3508491 w 3898347"/>
              <a:gd name="connsiteY28" fmla="*/ 3797398 h 4256103"/>
              <a:gd name="connsiteX29" fmla="*/ 3503787 w 3898347"/>
              <a:gd name="connsiteY29" fmla="*/ 3797787 h 4256103"/>
              <a:gd name="connsiteX30" fmla="*/ 3492165 w 3898347"/>
              <a:gd name="connsiteY30" fmla="*/ 3799887 h 4256103"/>
              <a:gd name="connsiteX31" fmla="*/ 3472233 w 3898347"/>
              <a:gd name="connsiteY31" fmla="*/ 3805682 h 4256103"/>
              <a:gd name="connsiteX32" fmla="*/ 3465921 w 3898347"/>
              <a:gd name="connsiteY32" fmla="*/ 3805814 h 4256103"/>
              <a:gd name="connsiteX33" fmla="*/ 3455541 w 3898347"/>
              <a:gd name="connsiteY33" fmla="*/ 3815505 h 4256103"/>
              <a:gd name="connsiteX34" fmla="*/ 3429027 w 3898347"/>
              <a:gd name="connsiteY34" fmla="*/ 3816906 h 4256103"/>
              <a:gd name="connsiteX35" fmla="*/ 3369507 w 3898347"/>
              <a:gd name="connsiteY35" fmla="*/ 3825563 h 4256103"/>
              <a:gd name="connsiteX36" fmla="*/ 3324491 w 3898347"/>
              <a:gd name="connsiteY36" fmla="*/ 3832006 h 4256103"/>
              <a:gd name="connsiteX37" fmla="*/ 3244235 w 3898347"/>
              <a:gd name="connsiteY37" fmla="*/ 3834376 h 4256103"/>
              <a:gd name="connsiteX38" fmla="*/ 3226507 w 3898347"/>
              <a:gd name="connsiteY38" fmla="*/ 3820131 h 4256103"/>
              <a:gd name="connsiteX39" fmla="*/ 3191688 w 3898347"/>
              <a:gd name="connsiteY39" fmla="*/ 3837359 h 4256103"/>
              <a:gd name="connsiteX40" fmla="*/ 3153779 w 3898347"/>
              <a:gd name="connsiteY40" fmla="*/ 3848439 h 4256103"/>
              <a:gd name="connsiteX41" fmla="*/ 3090188 w 3898347"/>
              <a:gd name="connsiteY41" fmla="*/ 3855036 h 4256103"/>
              <a:gd name="connsiteX42" fmla="*/ 3031422 w 3898347"/>
              <a:gd name="connsiteY42" fmla="*/ 3858298 h 4256103"/>
              <a:gd name="connsiteX43" fmla="*/ 2996288 w 3898347"/>
              <a:gd name="connsiteY43" fmla="*/ 3860020 h 4256103"/>
              <a:gd name="connsiteX44" fmla="*/ 2901661 w 3898347"/>
              <a:gd name="connsiteY44" fmla="*/ 3882243 h 4256103"/>
              <a:gd name="connsiteX45" fmla="*/ 2782141 w 3898347"/>
              <a:gd name="connsiteY45" fmla="*/ 3932983 h 4256103"/>
              <a:gd name="connsiteX46" fmla="*/ 2749597 w 3898347"/>
              <a:gd name="connsiteY46" fmla="*/ 3956746 h 4256103"/>
              <a:gd name="connsiteX47" fmla="*/ 2730493 w 3898347"/>
              <a:gd name="connsiteY47" fmla="*/ 3955236 h 4256103"/>
              <a:gd name="connsiteX48" fmla="*/ 2707507 w 3898347"/>
              <a:gd name="connsiteY48" fmla="*/ 3947771 h 4256103"/>
              <a:gd name="connsiteX49" fmla="*/ 2701937 w 3898347"/>
              <a:gd name="connsiteY49" fmla="*/ 3950565 h 4256103"/>
              <a:gd name="connsiteX50" fmla="*/ 2679435 w 3898347"/>
              <a:gd name="connsiteY50" fmla="*/ 3949768 h 4256103"/>
              <a:gd name="connsiteX51" fmla="*/ 2667352 w 3898347"/>
              <a:gd name="connsiteY51" fmla="*/ 3942821 h 4256103"/>
              <a:gd name="connsiteX52" fmla="*/ 2657096 w 3898347"/>
              <a:gd name="connsiteY52" fmla="*/ 3953571 h 4256103"/>
              <a:gd name="connsiteX53" fmla="*/ 2655161 w 3898347"/>
              <a:gd name="connsiteY53" fmla="*/ 3962216 h 4256103"/>
              <a:gd name="connsiteX54" fmla="*/ 2638604 w 3898347"/>
              <a:gd name="connsiteY54" fmla="*/ 3955936 h 4256103"/>
              <a:gd name="connsiteX55" fmla="*/ 2626185 w 3898347"/>
              <a:gd name="connsiteY55" fmla="*/ 3962937 h 4256103"/>
              <a:gd name="connsiteX56" fmla="*/ 2614077 w 3898347"/>
              <a:gd name="connsiteY56" fmla="*/ 3955576 h 4256103"/>
              <a:gd name="connsiteX57" fmla="*/ 2609403 w 3898347"/>
              <a:gd name="connsiteY57" fmla="*/ 3956215 h 4256103"/>
              <a:gd name="connsiteX58" fmla="*/ 2597896 w 3898347"/>
              <a:gd name="connsiteY58" fmla="*/ 3958939 h 4256103"/>
              <a:gd name="connsiteX59" fmla="*/ 2578251 w 3898347"/>
              <a:gd name="connsiteY59" fmla="*/ 3965812 h 4256103"/>
              <a:gd name="connsiteX60" fmla="*/ 2571961 w 3898347"/>
              <a:gd name="connsiteY60" fmla="*/ 3966278 h 4256103"/>
              <a:gd name="connsiteX61" fmla="*/ 2559399 w 3898347"/>
              <a:gd name="connsiteY61" fmla="*/ 3979193 h 4256103"/>
              <a:gd name="connsiteX62" fmla="*/ 2533560 w 3898347"/>
              <a:gd name="connsiteY62" fmla="*/ 3988160 h 4256103"/>
              <a:gd name="connsiteX63" fmla="*/ 2515299 w 3898347"/>
              <a:gd name="connsiteY63" fmla="*/ 4016867 h 4256103"/>
              <a:gd name="connsiteX64" fmla="*/ 2513423 w 3898347"/>
              <a:gd name="connsiteY64" fmla="*/ 4018759 h 4256103"/>
              <a:gd name="connsiteX65" fmla="*/ 2482991 w 3898347"/>
              <a:gd name="connsiteY65" fmla="*/ 4012935 h 4256103"/>
              <a:gd name="connsiteX66" fmla="*/ 2446940 w 3898347"/>
              <a:gd name="connsiteY66" fmla="*/ 4021172 h 4256103"/>
              <a:gd name="connsiteX67" fmla="*/ 2404883 w 3898347"/>
              <a:gd name="connsiteY67" fmla="*/ 4024808 h 4256103"/>
              <a:gd name="connsiteX68" fmla="*/ 2373894 w 3898347"/>
              <a:gd name="connsiteY68" fmla="*/ 4023827 h 4256103"/>
              <a:gd name="connsiteX69" fmla="*/ 2297080 w 3898347"/>
              <a:gd name="connsiteY69" fmla="*/ 4040841 h 4256103"/>
              <a:gd name="connsiteX70" fmla="*/ 2170615 w 3898347"/>
              <a:gd name="connsiteY70" fmla="*/ 4077196 h 4256103"/>
              <a:gd name="connsiteX71" fmla="*/ 2143580 w 3898347"/>
              <a:gd name="connsiteY71" fmla="*/ 4083102 h 4256103"/>
              <a:gd name="connsiteX72" fmla="*/ 2119893 w 3898347"/>
              <a:gd name="connsiteY72" fmla="*/ 4080874 h 4256103"/>
              <a:gd name="connsiteX73" fmla="*/ 2114008 w 3898347"/>
              <a:gd name="connsiteY73" fmla="*/ 4073996 h 4256103"/>
              <a:gd name="connsiteX74" fmla="*/ 2099067 w 3898347"/>
              <a:gd name="connsiteY74" fmla="*/ 4076068 h 4256103"/>
              <a:gd name="connsiteX75" fmla="*/ 2095000 w 3898347"/>
              <a:gd name="connsiteY75" fmla="*/ 4075096 h 4256103"/>
              <a:gd name="connsiteX76" fmla="*/ 2071767 w 3898347"/>
              <a:gd name="connsiteY76" fmla="*/ 4071044 h 4256103"/>
              <a:gd name="connsiteX77" fmla="*/ 2024486 w 3898347"/>
              <a:gd name="connsiteY77" fmla="*/ 4100276 h 4256103"/>
              <a:gd name="connsiteX78" fmla="*/ 1944675 w 3898347"/>
              <a:gd name="connsiteY78" fmla="*/ 4121515 h 4256103"/>
              <a:gd name="connsiteX79" fmla="*/ 1739945 w 3898347"/>
              <a:gd name="connsiteY79" fmla="*/ 4171795 h 4256103"/>
              <a:gd name="connsiteX80" fmla="*/ 1662065 w 3898347"/>
              <a:gd name="connsiteY80" fmla="*/ 4184630 h 4256103"/>
              <a:gd name="connsiteX81" fmla="*/ 1595989 w 3898347"/>
              <a:gd name="connsiteY81" fmla="*/ 4193679 h 4256103"/>
              <a:gd name="connsiteX82" fmla="*/ 1559231 w 3898347"/>
              <a:gd name="connsiteY82" fmla="*/ 4195932 h 4256103"/>
              <a:gd name="connsiteX83" fmla="*/ 1537197 w 3898347"/>
              <a:gd name="connsiteY83" fmla="*/ 4209468 h 4256103"/>
              <a:gd name="connsiteX84" fmla="*/ 1508787 w 3898347"/>
              <a:gd name="connsiteY84" fmla="*/ 4230924 h 4256103"/>
              <a:gd name="connsiteX85" fmla="*/ 1488914 w 3898347"/>
              <a:gd name="connsiteY85" fmla="*/ 4241772 h 4256103"/>
              <a:gd name="connsiteX86" fmla="*/ 1465497 w 3898347"/>
              <a:gd name="connsiteY86" fmla="*/ 4245075 h 4256103"/>
              <a:gd name="connsiteX87" fmla="*/ 1444118 w 3898347"/>
              <a:gd name="connsiteY87" fmla="*/ 4246285 h 4256103"/>
              <a:gd name="connsiteX88" fmla="*/ 1405326 w 3898347"/>
              <a:gd name="connsiteY88" fmla="*/ 4248391 h 4256103"/>
              <a:gd name="connsiteX89" fmla="*/ 1344909 w 3898347"/>
              <a:gd name="connsiteY89" fmla="*/ 4237004 h 4256103"/>
              <a:gd name="connsiteX90" fmla="*/ 1298748 w 3898347"/>
              <a:gd name="connsiteY90" fmla="*/ 4241669 h 4256103"/>
              <a:gd name="connsiteX91" fmla="*/ 1251302 w 3898347"/>
              <a:gd name="connsiteY91" fmla="*/ 4232513 h 4256103"/>
              <a:gd name="connsiteX92" fmla="*/ 1216643 w 3898347"/>
              <a:gd name="connsiteY92" fmla="*/ 4229828 h 4256103"/>
              <a:gd name="connsiteX93" fmla="*/ 1214101 w 3898347"/>
              <a:gd name="connsiteY93" fmla="*/ 4231991 h 4256103"/>
              <a:gd name="connsiteX94" fmla="*/ 1203193 w 3898347"/>
              <a:gd name="connsiteY94" fmla="*/ 4232867 h 4256103"/>
              <a:gd name="connsiteX95" fmla="*/ 1201049 w 3898347"/>
              <a:gd name="connsiteY95" fmla="*/ 4242842 h 4256103"/>
              <a:gd name="connsiteX96" fmla="*/ 1185298 w 3898347"/>
              <a:gd name="connsiteY96" fmla="*/ 4251133 h 4256103"/>
              <a:gd name="connsiteX97" fmla="*/ 1164955 w 3898347"/>
              <a:gd name="connsiteY97" fmla="*/ 4250027 h 4256103"/>
              <a:gd name="connsiteX98" fmla="*/ 1067357 w 3898347"/>
              <a:gd name="connsiteY98" fmla="*/ 4233908 h 4256103"/>
              <a:gd name="connsiteX99" fmla="*/ 1009492 w 3898347"/>
              <a:gd name="connsiteY99" fmla="*/ 4230455 h 4256103"/>
              <a:gd name="connsiteX100" fmla="*/ 988345 w 3898347"/>
              <a:gd name="connsiteY100" fmla="*/ 4238880 h 4256103"/>
              <a:gd name="connsiteX101" fmla="*/ 958251 w 3898347"/>
              <a:gd name="connsiteY101" fmla="*/ 4244100 h 4256103"/>
              <a:gd name="connsiteX102" fmla="*/ 899207 w 3898347"/>
              <a:gd name="connsiteY102" fmla="*/ 4247688 h 4256103"/>
              <a:gd name="connsiteX103" fmla="*/ 837706 w 3898347"/>
              <a:gd name="connsiteY103" fmla="*/ 4245528 h 4256103"/>
              <a:gd name="connsiteX104" fmla="*/ 778474 w 3898347"/>
              <a:gd name="connsiteY104" fmla="*/ 4235526 h 4256103"/>
              <a:gd name="connsiteX105" fmla="*/ 774418 w 3898347"/>
              <a:gd name="connsiteY105" fmla="*/ 4242583 h 4256103"/>
              <a:gd name="connsiteX106" fmla="*/ 737705 w 3898347"/>
              <a:gd name="connsiteY106" fmla="*/ 4238891 h 4256103"/>
              <a:gd name="connsiteX107" fmla="*/ 641839 w 3898347"/>
              <a:gd name="connsiteY107" fmla="*/ 4211160 h 4256103"/>
              <a:gd name="connsiteX108" fmla="*/ 558105 w 3898347"/>
              <a:gd name="connsiteY108" fmla="*/ 4191218 h 4256103"/>
              <a:gd name="connsiteX109" fmla="*/ 515682 w 3898347"/>
              <a:gd name="connsiteY109" fmla="*/ 4193696 h 4256103"/>
              <a:gd name="connsiteX110" fmla="*/ 467082 w 3898347"/>
              <a:gd name="connsiteY110" fmla="*/ 4185616 h 4256103"/>
              <a:gd name="connsiteX111" fmla="*/ 437646 w 3898347"/>
              <a:gd name="connsiteY111" fmla="*/ 4212658 h 4256103"/>
              <a:gd name="connsiteX112" fmla="*/ 402271 w 3898347"/>
              <a:gd name="connsiteY112" fmla="*/ 4212774 h 4256103"/>
              <a:gd name="connsiteX113" fmla="*/ 384907 w 3898347"/>
              <a:gd name="connsiteY113" fmla="*/ 4201195 h 4256103"/>
              <a:gd name="connsiteX114" fmla="*/ 337154 w 3898347"/>
              <a:gd name="connsiteY114" fmla="*/ 4206136 h 4256103"/>
              <a:gd name="connsiteX115" fmla="*/ 298662 w 3898347"/>
              <a:gd name="connsiteY115" fmla="*/ 4211227 h 4256103"/>
              <a:gd name="connsiteX116" fmla="*/ 265740 w 3898347"/>
              <a:gd name="connsiteY116" fmla="*/ 4213623 h 4256103"/>
              <a:gd name="connsiteX117" fmla="*/ 176403 w 3898347"/>
              <a:gd name="connsiteY117" fmla="*/ 4227393 h 4256103"/>
              <a:gd name="connsiteX118" fmla="*/ 82528 w 3898347"/>
              <a:gd name="connsiteY118" fmla="*/ 4243774 h 4256103"/>
              <a:gd name="connsiteX119" fmla="*/ 19464 w 3898347"/>
              <a:gd name="connsiteY119" fmla="*/ 4256103 h 4256103"/>
              <a:gd name="connsiteX120" fmla="*/ 0 w 3898347"/>
              <a:gd name="connsiteY120" fmla="*/ 4221939 h 4256103"/>
              <a:gd name="connsiteX121" fmla="*/ 0 w 3898347"/>
              <a:gd name="connsiteY121" fmla="*/ 15850 h 4256103"/>
              <a:gd name="connsiteX122" fmla="*/ 3898347 w 3898347"/>
              <a:gd name="connsiteY122" fmla="*/ 0 h 4256103"/>
              <a:gd name="connsiteX0" fmla="*/ 3898347 w 3898347"/>
              <a:gd name="connsiteY0" fmla="*/ 0 h 4256103"/>
              <a:gd name="connsiteX1" fmla="*/ 3898347 w 3898347"/>
              <a:gd name="connsiteY1" fmla="*/ 3834445 h 4256103"/>
              <a:gd name="connsiteX2" fmla="*/ 3879157 w 3898347"/>
              <a:gd name="connsiteY2" fmla="*/ 3836240 h 4256103"/>
              <a:gd name="connsiteX3" fmla="*/ 3851953 w 3898347"/>
              <a:gd name="connsiteY3" fmla="*/ 3816140 h 4256103"/>
              <a:gd name="connsiteX4" fmla="*/ 3836418 w 3898347"/>
              <a:gd name="connsiteY4" fmla="*/ 3811513 h 4256103"/>
              <a:gd name="connsiteX5" fmla="*/ 3833758 w 3898347"/>
              <a:gd name="connsiteY5" fmla="*/ 3813341 h 4256103"/>
              <a:gd name="connsiteX6" fmla="*/ 3822673 w 3898347"/>
              <a:gd name="connsiteY6" fmla="*/ 3812913 h 4256103"/>
              <a:gd name="connsiteX7" fmla="*/ 3820104 w 3898347"/>
              <a:gd name="connsiteY7" fmla="*/ 3822466 h 4256103"/>
              <a:gd name="connsiteX8" fmla="*/ 3777502 w 3898347"/>
              <a:gd name="connsiteY8" fmla="*/ 3828757 h 4256103"/>
              <a:gd name="connsiteX9" fmla="*/ 3729936 w 3898347"/>
              <a:gd name="connsiteY9" fmla="*/ 3815386 h 4256103"/>
              <a:gd name="connsiteX10" fmla="*/ 3726018 w 3898347"/>
              <a:gd name="connsiteY10" fmla="*/ 3815100 h 4256103"/>
              <a:gd name="connsiteX11" fmla="*/ 3725413 w 3898347"/>
              <a:gd name="connsiteY11" fmla="*/ 3814615 h 4256103"/>
              <a:gd name="connsiteX12" fmla="*/ 3713801 w 3898347"/>
              <a:gd name="connsiteY12" fmla="*/ 3811018 h 4256103"/>
              <a:gd name="connsiteX13" fmla="*/ 3709087 w 3898347"/>
              <a:gd name="connsiteY13" fmla="*/ 3813195 h 4256103"/>
              <a:gd name="connsiteX14" fmla="*/ 3698038 w 3898347"/>
              <a:gd name="connsiteY14" fmla="*/ 3806182 h 4256103"/>
              <a:gd name="connsiteX15" fmla="*/ 3662227 w 3898347"/>
              <a:gd name="connsiteY15" fmla="*/ 3807761 h 4256103"/>
              <a:gd name="connsiteX16" fmla="*/ 3659872 w 3898347"/>
              <a:gd name="connsiteY16" fmla="*/ 3805524 h 4256103"/>
              <a:gd name="connsiteX17" fmla="*/ 3643454 w 3898347"/>
              <a:gd name="connsiteY17" fmla="*/ 3794831 h 4256103"/>
              <a:gd name="connsiteX18" fmla="*/ 3624789 w 3898347"/>
              <a:gd name="connsiteY18" fmla="*/ 3803185 h 4256103"/>
              <a:gd name="connsiteX19" fmla="*/ 3602327 w 3898347"/>
              <a:gd name="connsiteY19" fmla="*/ 3794616 h 4256103"/>
              <a:gd name="connsiteX20" fmla="*/ 3596645 w 3898347"/>
              <a:gd name="connsiteY20" fmla="*/ 3797108 h 4256103"/>
              <a:gd name="connsiteX21" fmla="*/ 3574144 w 3898347"/>
              <a:gd name="connsiteY21" fmla="*/ 3795108 h 4256103"/>
              <a:gd name="connsiteX22" fmla="*/ 3562310 w 3898347"/>
              <a:gd name="connsiteY22" fmla="*/ 3787534 h 4256103"/>
              <a:gd name="connsiteX23" fmla="*/ 3551635 w 3898347"/>
              <a:gd name="connsiteY23" fmla="*/ 3797705 h 4256103"/>
              <a:gd name="connsiteX24" fmla="*/ 3542668 w 3898347"/>
              <a:gd name="connsiteY24" fmla="*/ 3803283 h 4256103"/>
              <a:gd name="connsiteX25" fmla="*/ 3533033 w 3898347"/>
              <a:gd name="connsiteY25" fmla="*/ 3799071 h 4256103"/>
              <a:gd name="connsiteX26" fmla="*/ 3521726 w 3898347"/>
              <a:gd name="connsiteY26" fmla="*/ 3804691 h 4256103"/>
              <a:gd name="connsiteX27" fmla="*/ 3520080 w 3898347"/>
              <a:gd name="connsiteY27" fmla="*/ 3805210 h 4256103"/>
              <a:gd name="connsiteX28" fmla="*/ 3508491 w 3898347"/>
              <a:gd name="connsiteY28" fmla="*/ 3797398 h 4256103"/>
              <a:gd name="connsiteX29" fmla="*/ 3503787 w 3898347"/>
              <a:gd name="connsiteY29" fmla="*/ 3797787 h 4256103"/>
              <a:gd name="connsiteX30" fmla="*/ 3492165 w 3898347"/>
              <a:gd name="connsiteY30" fmla="*/ 3799887 h 4256103"/>
              <a:gd name="connsiteX31" fmla="*/ 3472233 w 3898347"/>
              <a:gd name="connsiteY31" fmla="*/ 3805682 h 4256103"/>
              <a:gd name="connsiteX32" fmla="*/ 3465921 w 3898347"/>
              <a:gd name="connsiteY32" fmla="*/ 3805814 h 4256103"/>
              <a:gd name="connsiteX33" fmla="*/ 3455541 w 3898347"/>
              <a:gd name="connsiteY33" fmla="*/ 3815505 h 4256103"/>
              <a:gd name="connsiteX34" fmla="*/ 3429027 w 3898347"/>
              <a:gd name="connsiteY34" fmla="*/ 3816906 h 4256103"/>
              <a:gd name="connsiteX35" fmla="*/ 3369507 w 3898347"/>
              <a:gd name="connsiteY35" fmla="*/ 3825563 h 4256103"/>
              <a:gd name="connsiteX36" fmla="*/ 3324491 w 3898347"/>
              <a:gd name="connsiteY36" fmla="*/ 3832006 h 4256103"/>
              <a:gd name="connsiteX37" fmla="*/ 3244235 w 3898347"/>
              <a:gd name="connsiteY37" fmla="*/ 3834376 h 4256103"/>
              <a:gd name="connsiteX38" fmla="*/ 3226507 w 3898347"/>
              <a:gd name="connsiteY38" fmla="*/ 3820131 h 4256103"/>
              <a:gd name="connsiteX39" fmla="*/ 3191688 w 3898347"/>
              <a:gd name="connsiteY39" fmla="*/ 3837359 h 4256103"/>
              <a:gd name="connsiteX40" fmla="*/ 3153779 w 3898347"/>
              <a:gd name="connsiteY40" fmla="*/ 3848439 h 4256103"/>
              <a:gd name="connsiteX41" fmla="*/ 3090188 w 3898347"/>
              <a:gd name="connsiteY41" fmla="*/ 3855036 h 4256103"/>
              <a:gd name="connsiteX42" fmla="*/ 3031422 w 3898347"/>
              <a:gd name="connsiteY42" fmla="*/ 3858298 h 4256103"/>
              <a:gd name="connsiteX43" fmla="*/ 2996288 w 3898347"/>
              <a:gd name="connsiteY43" fmla="*/ 3860020 h 4256103"/>
              <a:gd name="connsiteX44" fmla="*/ 2901661 w 3898347"/>
              <a:gd name="connsiteY44" fmla="*/ 3882243 h 4256103"/>
              <a:gd name="connsiteX45" fmla="*/ 2782141 w 3898347"/>
              <a:gd name="connsiteY45" fmla="*/ 3932983 h 4256103"/>
              <a:gd name="connsiteX46" fmla="*/ 2749597 w 3898347"/>
              <a:gd name="connsiteY46" fmla="*/ 3956746 h 4256103"/>
              <a:gd name="connsiteX47" fmla="*/ 2730493 w 3898347"/>
              <a:gd name="connsiteY47" fmla="*/ 3955236 h 4256103"/>
              <a:gd name="connsiteX48" fmla="*/ 2707507 w 3898347"/>
              <a:gd name="connsiteY48" fmla="*/ 3947771 h 4256103"/>
              <a:gd name="connsiteX49" fmla="*/ 2701937 w 3898347"/>
              <a:gd name="connsiteY49" fmla="*/ 3950565 h 4256103"/>
              <a:gd name="connsiteX50" fmla="*/ 2679435 w 3898347"/>
              <a:gd name="connsiteY50" fmla="*/ 3949768 h 4256103"/>
              <a:gd name="connsiteX51" fmla="*/ 2667352 w 3898347"/>
              <a:gd name="connsiteY51" fmla="*/ 3942821 h 4256103"/>
              <a:gd name="connsiteX52" fmla="*/ 2657096 w 3898347"/>
              <a:gd name="connsiteY52" fmla="*/ 3953571 h 4256103"/>
              <a:gd name="connsiteX53" fmla="*/ 2655161 w 3898347"/>
              <a:gd name="connsiteY53" fmla="*/ 3962216 h 4256103"/>
              <a:gd name="connsiteX54" fmla="*/ 2638604 w 3898347"/>
              <a:gd name="connsiteY54" fmla="*/ 3955936 h 4256103"/>
              <a:gd name="connsiteX55" fmla="*/ 2626185 w 3898347"/>
              <a:gd name="connsiteY55" fmla="*/ 3962937 h 4256103"/>
              <a:gd name="connsiteX56" fmla="*/ 2614077 w 3898347"/>
              <a:gd name="connsiteY56" fmla="*/ 3955576 h 4256103"/>
              <a:gd name="connsiteX57" fmla="*/ 2609403 w 3898347"/>
              <a:gd name="connsiteY57" fmla="*/ 3956215 h 4256103"/>
              <a:gd name="connsiteX58" fmla="*/ 2597896 w 3898347"/>
              <a:gd name="connsiteY58" fmla="*/ 3958939 h 4256103"/>
              <a:gd name="connsiteX59" fmla="*/ 2578251 w 3898347"/>
              <a:gd name="connsiteY59" fmla="*/ 3965812 h 4256103"/>
              <a:gd name="connsiteX60" fmla="*/ 2571961 w 3898347"/>
              <a:gd name="connsiteY60" fmla="*/ 3966278 h 4256103"/>
              <a:gd name="connsiteX61" fmla="*/ 2559399 w 3898347"/>
              <a:gd name="connsiteY61" fmla="*/ 3979193 h 4256103"/>
              <a:gd name="connsiteX62" fmla="*/ 2533560 w 3898347"/>
              <a:gd name="connsiteY62" fmla="*/ 3988160 h 4256103"/>
              <a:gd name="connsiteX63" fmla="*/ 2515299 w 3898347"/>
              <a:gd name="connsiteY63" fmla="*/ 4016867 h 4256103"/>
              <a:gd name="connsiteX64" fmla="*/ 2513423 w 3898347"/>
              <a:gd name="connsiteY64" fmla="*/ 4018759 h 4256103"/>
              <a:gd name="connsiteX65" fmla="*/ 2482991 w 3898347"/>
              <a:gd name="connsiteY65" fmla="*/ 4012935 h 4256103"/>
              <a:gd name="connsiteX66" fmla="*/ 2446940 w 3898347"/>
              <a:gd name="connsiteY66" fmla="*/ 4021172 h 4256103"/>
              <a:gd name="connsiteX67" fmla="*/ 2404883 w 3898347"/>
              <a:gd name="connsiteY67" fmla="*/ 4024808 h 4256103"/>
              <a:gd name="connsiteX68" fmla="*/ 2373894 w 3898347"/>
              <a:gd name="connsiteY68" fmla="*/ 4023827 h 4256103"/>
              <a:gd name="connsiteX69" fmla="*/ 2297080 w 3898347"/>
              <a:gd name="connsiteY69" fmla="*/ 4040841 h 4256103"/>
              <a:gd name="connsiteX70" fmla="*/ 2170615 w 3898347"/>
              <a:gd name="connsiteY70" fmla="*/ 4077196 h 4256103"/>
              <a:gd name="connsiteX71" fmla="*/ 2143580 w 3898347"/>
              <a:gd name="connsiteY71" fmla="*/ 4083102 h 4256103"/>
              <a:gd name="connsiteX72" fmla="*/ 2119893 w 3898347"/>
              <a:gd name="connsiteY72" fmla="*/ 4080874 h 4256103"/>
              <a:gd name="connsiteX73" fmla="*/ 2114008 w 3898347"/>
              <a:gd name="connsiteY73" fmla="*/ 4073996 h 4256103"/>
              <a:gd name="connsiteX74" fmla="*/ 2099067 w 3898347"/>
              <a:gd name="connsiteY74" fmla="*/ 4076068 h 4256103"/>
              <a:gd name="connsiteX75" fmla="*/ 2095000 w 3898347"/>
              <a:gd name="connsiteY75" fmla="*/ 4075096 h 4256103"/>
              <a:gd name="connsiteX76" fmla="*/ 2071767 w 3898347"/>
              <a:gd name="connsiteY76" fmla="*/ 4071044 h 4256103"/>
              <a:gd name="connsiteX77" fmla="*/ 2024486 w 3898347"/>
              <a:gd name="connsiteY77" fmla="*/ 4100276 h 4256103"/>
              <a:gd name="connsiteX78" fmla="*/ 1944675 w 3898347"/>
              <a:gd name="connsiteY78" fmla="*/ 4121515 h 4256103"/>
              <a:gd name="connsiteX79" fmla="*/ 1739945 w 3898347"/>
              <a:gd name="connsiteY79" fmla="*/ 4171795 h 4256103"/>
              <a:gd name="connsiteX80" fmla="*/ 1662065 w 3898347"/>
              <a:gd name="connsiteY80" fmla="*/ 4184630 h 4256103"/>
              <a:gd name="connsiteX81" fmla="*/ 1595989 w 3898347"/>
              <a:gd name="connsiteY81" fmla="*/ 4193679 h 4256103"/>
              <a:gd name="connsiteX82" fmla="*/ 1559231 w 3898347"/>
              <a:gd name="connsiteY82" fmla="*/ 4195932 h 4256103"/>
              <a:gd name="connsiteX83" fmla="*/ 1537197 w 3898347"/>
              <a:gd name="connsiteY83" fmla="*/ 4209468 h 4256103"/>
              <a:gd name="connsiteX84" fmla="*/ 1508787 w 3898347"/>
              <a:gd name="connsiteY84" fmla="*/ 4230924 h 4256103"/>
              <a:gd name="connsiteX85" fmla="*/ 1488914 w 3898347"/>
              <a:gd name="connsiteY85" fmla="*/ 4241772 h 4256103"/>
              <a:gd name="connsiteX86" fmla="*/ 1465497 w 3898347"/>
              <a:gd name="connsiteY86" fmla="*/ 4245075 h 4256103"/>
              <a:gd name="connsiteX87" fmla="*/ 1444118 w 3898347"/>
              <a:gd name="connsiteY87" fmla="*/ 4246285 h 4256103"/>
              <a:gd name="connsiteX88" fmla="*/ 1405326 w 3898347"/>
              <a:gd name="connsiteY88" fmla="*/ 4248391 h 4256103"/>
              <a:gd name="connsiteX89" fmla="*/ 1344909 w 3898347"/>
              <a:gd name="connsiteY89" fmla="*/ 4237004 h 4256103"/>
              <a:gd name="connsiteX90" fmla="*/ 1298748 w 3898347"/>
              <a:gd name="connsiteY90" fmla="*/ 4241669 h 4256103"/>
              <a:gd name="connsiteX91" fmla="*/ 1251302 w 3898347"/>
              <a:gd name="connsiteY91" fmla="*/ 4232513 h 4256103"/>
              <a:gd name="connsiteX92" fmla="*/ 1216643 w 3898347"/>
              <a:gd name="connsiteY92" fmla="*/ 4229828 h 4256103"/>
              <a:gd name="connsiteX93" fmla="*/ 1214101 w 3898347"/>
              <a:gd name="connsiteY93" fmla="*/ 4231991 h 4256103"/>
              <a:gd name="connsiteX94" fmla="*/ 1203193 w 3898347"/>
              <a:gd name="connsiteY94" fmla="*/ 4232867 h 4256103"/>
              <a:gd name="connsiteX95" fmla="*/ 1201049 w 3898347"/>
              <a:gd name="connsiteY95" fmla="*/ 4242842 h 4256103"/>
              <a:gd name="connsiteX96" fmla="*/ 1185298 w 3898347"/>
              <a:gd name="connsiteY96" fmla="*/ 4251133 h 4256103"/>
              <a:gd name="connsiteX97" fmla="*/ 1164955 w 3898347"/>
              <a:gd name="connsiteY97" fmla="*/ 4250027 h 4256103"/>
              <a:gd name="connsiteX98" fmla="*/ 1067357 w 3898347"/>
              <a:gd name="connsiteY98" fmla="*/ 4233908 h 4256103"/>
              <a:gd name="connsiteX99" fmla="*/ 1009492 w 3898347"/>
              <a:gd name="connsiteY99" fmla="*/ 4230455 h 4256103"/>
              <a:gd name="connsiteX100" fmla="*/ 988345 w 3898347"/>
              <a:gd name="connsiteY100" fmla="*/ 4238880 h 4256103"/>
              <a:gd name="connsiteX101" fmla="*/ 958251 w 3898347"/>
              <a:gd name="connsiteY101" fmla="*/ 4244100 h 4256103"/>
              <a:gd name="connsiteX102" fmla="*/ 899207 w 3898347"/>
              <a:gd name="connsiteY102" fmla="*/ 4247688 h 4256103"/>
              <a:gd name="connsiteX103" fmla="*/ 837706 w 3898347"/>
              <a:gd name="connsiteY103" fmla="*/ 4245528 h 4256103"/>
              <a:gd name="connsiteX104" fmla="*/ 778474 w 3898347"/>
              <a:gd name="connsiteY104" fmla="*/ 4235526 h 4256103"/>
              <a:gd name="connsiteX105" fmla="*/ 774418 w 3898347"/>
              <a:gd name="connsiteY105" fmla="*/ 4242583 h 4256103"/>
              <a:gd name="connsiteX106" fmla="*/ 737705 w 3898347"/>
              <a:gd name="connsiteY106" fmla="*/ 4238891 h 4256103"/>
              <a:gd name="connsiteX107" fmla="*/ 641839 w 3898347"/>
              <a:gd name="connsiteY107" fmla="*/ 4211160 h 4256103"/>
              <a:gd name="connsiteX108" fmla="*/ 558105 w 3898347"/>
              <a:gd name="connsiteY108" fmla="*/ 4191218 h 4256103"/>
              <a:gd name="connsiteX109" fmla="*/ 515682 w 3898347"/>
              <a:gd name="connsiteY109" fmla="*/ 4193696 h 4256103"/>
              <a:gd name="connsiteX110" fmla="*/ 467082 w 3898347"/>
              <a:gd name="connsiteY110" fmla="*/ 4185616 h 4256103"/>
              <a:gd name="connsiteX111" fmla="*/ 437646 w 3898347"/>
              <a:gd name="connsiteY111" fmla="*/ 4212658 h 4256103"/>
              <a:gd name="connsiteX112" fmla="*/ 402271 w 3898347"/>
              <a:gd name="connsiteY112" fmla="*/ 4212774 h 4256103"/>
              <a:gd name="connsiteX113" fmla="*/ 384907 w 3898347"/>
              <a:gd name="connsiteY113" fmla="*/ 4201195 h 4256103"/>
              <a:gd name="connsiteX114" fmla="*/ 337154 w 3898347"/>
              <a:gd name="connsiteY114" fmla="*/ 4206136 h 4256103"/>
              <a:gd name="connsiteX115" fmla="*/ 298662 w 3898347"/>
              <a:gd name="connsiteY115" fmla="*/ 4211227 h 4256103"/>
              <a:gd name="connsiteX116" fmla="*/ 265740 w 3898347"/>
              <a:gd name="connsiteY116" fmla="*/ 4213623 h 4256103"/>
              <a:gd name="connsiteX117" fmla="*/ 176403 w 3898347"/>
              <a:gd name="connsiteY117" fmla="*/ 4227393 h 4256103"/>
              <a:gd name="connsiteX118" fmla="*/ 82528 w 3898347"/>
              <a:gd name="connsiteY118" fmla="*/ 4243774 h 4256103"/>
              <a:gd name="connsiteX119" fmla="*/ 19464 w 3898347"/>
              <a:gd name="connsiteY119" fmla="*/ 4256103 h 4256103"/>
              <a:gd name="connsiteX120" fmla="*/ 0 w 3898347"/>
              <a:gd name="connsiteY120" fmla="*/ 4221939 h 4256103"/>
              <a:gd name="connsiteX121" fmla="*/ 0 w 3898347"/>
              <a:gd name="connsiteY121" fmla="*/ 15850 h 4256103"/>
              <a:gd name="connsiteX122" fmla="*/ 3898347 w 3898347"/>
              <a:gd name="connsiteY122" fmla="*/ 0 h 4256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3898347" h="4256103">
                <a:moveTo>
                  <a:pt x="3898347" y="0"/>
                </a:moveTo>
                <a:lnTo>
                  <a:pt x="3898347" y="3834445"/>
                </a:lnTo>
                <a:lnTo>
                  <a:pt x="3879157" y="3836240"/>
                </a:lnTo>
                <a:cubicBezTo>
                  <a:pt x="3885307" y="3798226"/>
                  <a:pt x="3856203" y="3861184"/>
                  <a:pt x="3851953" y="3816140"/>
                </a:cubicBezTo>
                <a:cubicBezTo>
                  <a:pt x="3846568" y="3817958"/>
                  <a:pt x="3841484" y="3807983"/>
                  <a:pt x="3836418" y="3811513"/>
                </a:cubicBezTo>
                <a:lnTo>
                  <a:pt x="3833758" y="3813341"/>
                </a:lnTo>
                <a:lnTo>
                  <a:pt x="3822673" y="3812913"/>
                </a:lnTo>
                <a:lnTo>
                  <a:pt x="3820104" y="3822466"/>
                </a:lnTo>
                <a:lnTo>
                  <a:pt x="3777502" y="3828757"/>
                </a:lnTo>
                <a:cubicBezTo>
                  <a:pt x="3762474" y="3827577"/>
                  <a:pt x="3742902" y="3817662"/>
                  <a:pt x="3729936" y="3815386"/>
                </a:cubicBezTo>
                <a:lnTo>
                  <a:pt x="3726018" y="3815100"/>
                </a:lnTo>
                <a:lnTo>
                  <a:pt x="3725413" y="3814615"/>
                </a:lnTo>
                <a:cubicBezTo>
                  <a:pt x="3721569" y="3812283"/>
                  <a:pt x="3717711" y="3810892"/>
                  <a:pt x="3713801" y="3811018"/>
                </a:cubicBezTo>
                <a:lnTo>
                  <a:pt x="3709087" y="3813195"/>
                </a:lnTo>
                <a:lnTo>
                  <a:pt x="3698038" y="3806182"/>
                </a:lnTo>
                <a:lnTo>
                  <a:pt x="3662227" y="3807761"/>
                </a:lnTo>
                <a:lnTo>
                  <a:pt x="3659872" y="3805524"/>
                </a:lnTo>
                <a:cubicBezTo>
                  <a:pt x="3654837" y="3800238"/>
                  <a:pt x="3649779" y="3795747"/>
                  <a:pt x="3643454" y="3794831"/>
                </a:cubicBezTo>
                <a:lnTo>
                  <a:pt x="3624789" y="3803185"/>
                </a:lnTo>
                <a:lnTo>
                  <a:pt x="3602327" y="3794616"/>
                </a:lnTo>
                <a:lnTo>
                  <a:pt x="3596645" y="3797108"/>
                </a:lnTo>
                <a:cubicBezTo>
                  <a:pt x="3586358" y="3794741"/>
                  <a:pt x="3572046" y="3779403"/>
                  <a:pt x="3574144" y="3795108"/>
                </a:cubicBezTo>
                <a:lnTo>
                  <a:pt x="3562310" y="3787534"/>
                </a:lnTo>
                <a:lnTo>
                  <a:pt x="3551635" y="3797705"/>
                </a:lnTo>
                <a:lnTo>
                  <a:pt x="3542668" y="3803283"/>
                </a:lnTo>
                <a:lnTo>
                  <a:pt x="3533033" y="3799071"/>
                </a:lnTo>
                <a:lnTo>
                  <a:pt x="3521726" y="3804691"/>
                </a:lnTo>
                <a:lnTo>
                  <a:pt x="3520080" y="3805210"/>
                </a:lnTo>
                <a:lnTo>
                  <a:pt x="3508491" y="3797398"/>
                </a:lnTo>
                <a:lnTo>
                  <a:pt x="3503787" y="3797787"/>
                </a:lnTo>
                <a:lnTo>
                  <a:pt x="3492165" y="3799887"/>
                </a:lnTo>
                <a:cubicBezTo>
                  <a:pt x="3486252" y="3801787"/>
                  <a:pt x="3479649" y="3804176"/>
                  <a:pt x="3472233" y="3805682"/>
                </a:cubicBezTo>
                <a:lnTo>
                  <a:pt x="3465921" y="3805814"/>
                </a:lnTo>
                <a:lnTo>
                  <a:pt x="3455541" y="3815505"/>
                </a:lnTo>
                <a:lnTo>
                  <a:pt x="3429027" y="3816906"/>
                </a:lnTo>
                <a:cubicBezTo>
                  <a:pt x="3408521" y="3817753"/>
                  <a:pt x="3388898" y="3819475"/>
                  <a:pt x="3369507" y="3825563"/>
                </a:cubicBezTo>
                <a:cubicBezTo>
                  <a:pt x="3353730" y="3819534"/>
                  <a:pt x="3338870" y="3818175"/>
                  <a:pt x="3324491" y="3832006"/>
                </a:cubicBezTo>
                <a:cubicBezTo>
                  <a:pt x="3281706" y="3833409"/>
                  <a:pt x="3271319" y="3817569"/>
                  <a:pt x="3244235" y="3834376"/>
                </a:cubicBezTo>
                <a:cubicBezTo>
                  <a:pt x="3236206" y="3826142"/>
                  <a:pt x="3230700" y="3821848"/>
                  <a:pt x="3226507" y="3820131"/>
                </a:cubicBezTo>
                <a:cubicBezTo>
                  <a:pt x="3213924" y="3814979"/>
                  <a:pt x="3213172" y="3833011"/>
                  <a:pt x="3191688" y="3837359"/>
                </a:cubicBezTo>
                <a:cubicBezTo>
                  <a:pt x="3168723" y="3844588"/>
                  <a:pt x="3175642" y="3846041"/>
                  <a:pt x="3153779" y="3848439"/>
                </a:cubicBezTo>
                <a:cubicBezTo>
                  <a:pt x="3136862" y="3851385"/>
                  <a:pt x="3115876" y="3855158"/>
                  <a:pt x="3090188" y="3855036"/>
                </a:cubicBezTo>
                <a:cubicBezTo>
                  <a:pt x="3066058" y="3880979"/>
                  <a:pt x="3059981" y="3849823"/>
                  <a:pt x="3031422" y="3858298"/>
                </a:cubicBezTo>
                <a:cubicBezTo>
                  <a:pt x="3017157" y="3868236"/>
                  <a:pt x="3007595" y="3870098"/>
                  <a:pt x="2996288" y="3860020"/>
                </a:cubicBezTo>
                <a:cubicBezTo>
                  <a:pt x="2930242" y="3908295"/>
                  <a:pt x="2959927" y="3862932"/>
                  <a:pt x="2901661" y="3882243"/>
                </a:cubicBezTo>
                <a:cubicBezTo>
                  <a:pt x="2863654" y="3897291"/>
                  <a:pt x="2822551" y="3908676"/>
                  <a:pt x="2782141" y="3932983"/>
                </a:cubicBezTo>
                <a:lnTo>
                  <a:pt x="2749597" y="3956746"/>
                </a:lnTo>
                <a:lnTo>
                  <a:pt x="2730493" y="3955236"/>
                </a:lnTo>
                <a:lnTo>
                  <a:pt x="2707507" y="3947771"/>
                </a:lnTo>
                <a:lnTo>
                  <a:pt x="2701937" y="3950565"/>
                </a:lnTo>
                <a:cubicBezTo>
                  <a:pt x="2691594" y="3948746"/>
                  <a:pt x="2676749" y="3934159"/>
                  <a:pt x="2679435" y="3949768"/>
                </a:cubicBezTo>
                <a:lnTo>
                  <a:pt x="2667352" y="3942821"/>
                </a:lnTo>
                <a:lnTo>
                  <a:pt x="2657096" y="3953571"/>
                </a:lnTo>
                <a:cubicBezTo>
                  <a:pt x="2656117" y="3956261"/>
                  <a:pt x="2655464" y="3959177"/>
                  <a:pt x="2655161" y="3962216"/>
                </a:cubicBezTo>
                <a:lnTo>
                  <a:pt x="2638604" y="3955936"/>
                </a:lnTo>
                <a:lnTo>
                  <a:pt x="2626185" y="3962937"/>
                </a:lnTo>
                <a:lnTo>
                  <a:pt x="2614077" y="3955576"/>
                </a:lnTo>
                <a:lnTo>
                  <a:pt x="2609403" y="3956215"/>
                </a:lnTo>
                <a:lnTo>
                  <a:pt x="2597896" y="3958939"/>
                </a:lnTo>
                <a:cubicBezTo>
                  <a:pt x="2592077" y="3961159"/>
                  <a:pt x="2585584" y="3963907"/>
                  <a:pt x="2578251" y="3965812"/>
                </a:cubicBezTo>
                <a:lnTo>
                  <a:pt x="2571961" y="3966278"/>
                </a:lnTo>
                <a:lnTo>
                  <a:pt x="2559399" y="3979193"/>
                </a:lnTo>
                <a:cubicBezTo>
                  <a:pt x="2550305" y="3989010"/>
                  <a:pt x="2543019" y="3995469"/>
                  <a:pt x="2533560" y="3988160"/>
                </a:cubicBezTo>
                <a:cubicBezTo>
                  <a:pt x="2526682" y="3994363"/>
                  <a:pt x="2521563" y="4007257"/>
                  <a:pt x="2515299" y="4016867"/>
                </a:cubicBezTo>
                <a:lnTo>
                  <a:pt x="2513423" y="4018759"/>
                </a:lnTo>
                <a:lnTo>
                  <a:pt x="2482991" y="4012935"/>
                </a:lnTo>
                <a:cubicBezTo>
                  <a:pt x="2469558" y="4010479"/>
                  <a:pt x="2456714" y="4010658"/>
                  <a:pt x="2446940" y="4021172"/>
                </a:cubicBezTo>
                <a:cubicBezTo>
                  <a:pt x="2445490" y="4004762"/>
                  <a:pt x="2418263" y="4035043"/>
                  <a:pt x="2404883" y="4024808"/>
                </a:cubicBezTo>
                <a:cubicBezTo>
                  <a:pt x="2395527" y="4015768"/>
                  <a:pt x="2385089" y="4022846"/>
                  <a:pt x="2373894" y="4023827"/>
                </a:cubicBezTo>
                <a:cubicBezTo>
                  <a:pt x="2360273" y="4016866"/>
                  <a:pt x="2310801" y="4031114"/>
                  <a:pt x="2297080" y="4040841"/>
                </a:cubicBezTo>
                <a:cubicBezTo>
                  <a:pt x="2262890" y="4074342"/>
                  <a:pt x="2198735" y="4051487"/>
                  <a:pt x="2170615" y="4077196"/>
                </a:cubicBezTo>
                <a:cubicBezTo>
                  <a:pt x="2161158" y="4081087"/>
                  <a:pt x="2152190" y="4082780"/>
                  <a:pt x="2143580" y="4083102"/>
                </a:cubicBezTo>
                <a:lnTo>
                  <a:pt x="2119893" y="4080874"/>
                </a:lnTo>
                <a:lnTo>
                  <a:pt x="2114008" y="4073996"/>
                </a:lnTo>
                <a:lnTo>
                  <a:pt x="2099067" y="4076068"/>
                </a:lnTo>
                <a:lnTo>
                  <a:pt x="2095000" y="4075096"/>
                </a:lnTo>
                <a:cubicBezTo>
                  <a:pt x="2087230" y="4073204"/>
                  <a:pt x="2079536" y="4071577"/>
                  <a:pt x="2071767" y="4071044"/>
                </a:cubicBezTo>
                <a:cubicBezTo>
                  <a:pt x="2077287" y="4106066"/>
                  <a:pt x="2006612" y="4072253"/>
                  <a:pt x="2024486" y="4100276"/>
                </a:cubicBezTo>
                <a:cubicBezTo>
                  <a:pt x="1982770" y="4103418"/>
                  <a:pt x="1990990" y="4145711"/>
                  <a:pt x="1944675" y="4121515"/>
                </a:cubicBezTo>
                <a:cubicBezTo>
                  <a:pt x="1876432" y="4151801"/>
                  <a:pt x="1796287" y="4126915"/>
                  <a:pt x="1739945" y="4171795"/>
                </a:cubicBezTo>
                <a:cubicBezTo>
                  <a:pt x="1680970" y="4182234"/>
                  <a:pt x="1693119" y="4173922"/>
                  <a:pt x="1662065" y="4184630"/>
                </a:cubicBezTo>
                <a:cubicBezTo>
                  <a:pt x="1658816" y="4205398"/>
                  <a:pt x="1624608" y="4174561"/>
                  <a:pt x="1595989" y="4193679"/>
                </a:cubicBezTo>
                <a:lnTo>
                  <a:pt x="1559231" y="4195932"/>
                </a:lnTo>
                <a:lnTo>
                  <a:pt x="1537197" y="4209468"/>
                </a:lnTo>
                <a:cubicBezTo>
                  <a:pt x="1524267" y="4212789"/>
                  <a:pt x="1508603" y="4203060"/>
                  <a:pt x="1508787" y="4230924"/>
                </a:cubicBezTo>
                <a:cubicBezTo>
                  <a:pt x="1500688" y="4227785"/>
                  <a:pt x="1493126" y="4234837"/>
                  <a:pt x="1488914" y="4241772"/>
                </a:cubicBezTo>
                <a:cubicBezTo>
                  <a:pt x="1483344" y="4244130"/>
                  <a:pt x="1472963" y="4244323"/>
                  <a:pt x="1465497" y="4245075"/>
                </a:cubicBezTo>
                <a:lnTo>
                  <a:pt x="1444118" y="4246285"/>
                </a:lnTo>
                <a:lnTo>
                  <a:pt x="1405326" y="4248391"/>
                </a:lnTo>
                <a:cubicBezTo>
                  <a:pt x="1362233" y="4238681"/>
                  <a:pt x="1386645" y="4253541"/>
                  <a:pt x="1344909" y="4237004"/>
                </a:cubicBezTo>
                <a:cubicBezTo>
                  <a:pt x="1319660" y="4278048"/>
                  <a:pt x="1328465" y="4235908"/>
                  <a:pt x="1298748" y="4241669"/>
                </a:cubicBezTo>
                <a:cubicBezTo>
                  <a:pt x="1303263" y="4202446"/>
                  <a:pt x="1257287" y="4277634"/>
                  <a:pt x="1251302" y="4232513"/>
                </a:cubicBezTo>
                <a:cubicBezTo>
                  <a:pt x="1246083" y="4234987"/>
                  <a:pt x="1221483" y="4225653"/>
                  <a:pt x="1216643" y="4229828"/>
                </a:cubicBezTo>
                <a:lnTo>
                  <a:pt x="1214101" y="4231991"/>
                </a:lnTo>
                <a:lnTo>
                  <a:pt x="1203193" y="4232867"/>
                </a:lnTo>
                <a:lnTo>
                  <a:pt x="1201049" y="4242842"/>
                </a:lnTo>
                <a:lnTo>
                  <a:pt x="1185298" y="4251133"/>
                </a:lnTo>
                <a:cubicBezTo>
                  <a:pt x="1179255" y="4252733"/>
                  <a:pt x="1172580" y="4252698"/>
                  <a:pt x="1164955" y="4250027"/>
                </a:cubicBezTo>
                <a:cubicBezTo>
                  <a:pt x="1138322" y="4224376"/>
                  <a:pt x="1100363" y="4267890"/>
                  <a:pt x="1067357" y="4233908"/>
                </a:cubicBezTo>
                <a:cubicBezTo>
                  <a:pt x="1055150" y="4224918"/>
                  <a:pt x="1016960" y="4218576"/>
                  <a:pt x="1009492" y="4230455"/>
                </a:cubicBezTo>
                <a:cubicBezTo>
                  <a:pt x="1001480" y="4231829"/>
                  <a:pt x="992281" y="4225396"/>
                  <a:pt x="988345" y="4238880"/>
                </a:cubicBezTo>
                <a:cubicBezTo>
                  <a:pt x="981958" y="4254801"/>
                  <a:pt x="954663" y="4223227"/>
                  <a:pt x="958251" y="4244100"/>
                </a:cubicBezTo>
                <a:cubicBezTo>
                  <a:pt x="938858" y="4222336"/>
                  <a:pt x="915951" y="4241975"/>
                  <a:pt x="899207" y="4247688"/>
                </a:cubicBezTo>
                <a:cubicBezTo>
                  <a:pt x="884002" y="4226854"/>
                  <a:pt x="873981" y="4247833"/>
                  <a:pt x="837706" y="4245528"/>
                </a:cubicBezTo>
                <a:cubicBezTo>
                  <a:pt x="821001" y="4221598"/>
                  <a:pt x="809746" y="4268977"/>
                  <a:pt x="778474" y="4235526"/>
                </a:cubicBezTo>
                <a:cubicBezTo>
                  <a:pt x="777421" y="4238161"/>
                  <a:pt x="776057" y="4240538"/>
                  <a:pt x="774418" y="4242583"/>
                </a:cubicBezTo>
                <a:cubicBezTo>
                  <a:pt x="764902" y="4254463"/>
                  <a:pt x="748468" y="4252810"/>
                  <a:pt x="737705" y="4238891"/>
                </a:cubicBezTo>
                <a:cubicBezTo>
                  <a:pt x="688302" y="4193107"/>
                  <a:pt x="682485" y="4224501"/>
                  <a:pt x="641839" y="4211160"/>
                </a:cubicBezTo>
                <a:cubicBezTo>
                  <a:pt x="596156" y="4200529"/>
                  <a:pt x="617273" y="4236299"/>
                  <a:pt x="558105" y="4191218"/>
                </a:cubicBezTo>
                <a:cubicBezTo>
                  <a:pt x="553107" y="4206459"/>
                  <a:pt x="528323" y="4202818"/>
                  <a:pt x="515682" y="4193696"/>
                </a:cubicBezTo>
                <a:cubicBezTo>
                  <a:pt x="493567" y="4189726"/>
                  <a:pt x="491022" y="4212483"/>
                  <a:pt x="467082" y="4185616"/>
                </a:cubicBezTo>
                <a:cubicBezTo>
                  <a:pt x="472585" y="4207692"/>
                  <a:pt x="425896" y="4188982"/>
                  <a:pt x="437646" y="4212658"/>
                </a:cubicBezTo>
                <a:cubicBezTo>
                  <a:pt x="424682" y="4230622"/>
                  <a:pt x="415313" y="4197369"/>
                  <a:pt x="402271" y="4212774"/>
                </a:cubicBezTo>
                <a:cubicBezTo>
                  <a:pt x="386486" y="4214846"/>
                  <a:pt x="402806" y="4204907"/>
                  <a:pt x="384907" y="4201195"/>
                </a:cubicBezTo>
                <a:cubicBezTo>
                  <a:pt x="363484" y="4200591"/>
                  <a:pt x="360732" y="4185695"/>
                  <a:pt x="337154" y="4206136"/>
                </a:cubicBezTo>
                <a:cubicBezTo>
                  <a:pt x="313728" y="4191390"/>
                  <a:pt x="328632" y="4203044"/>
                  <a:pt x="298662" y="4211227"/>
                </a:cubicBezTo>
                <a:cubicBezTo>
                  <a:pt x="284852" y="4197257"/>
                  <a:pt x="274958" y="4202411"/>
                  <a:pt x="265740" y="4213623"/>
                </a:cubicBezTo>
                <a:cubicBezTo>
                  <a:pt x="235520" y="4207388"/>
                  <a:pt x="209548" y="4223241"/>
                  <a:pt x="176403" y="4227393"/>
                </a:cubicBezTo>
                <a:cubicBezTo>
                  <a:pt x="138304" y="4239982"/>
                  <a:pt x="110954" y="4232182"/>
                  <a:pt x="82528" y="4243774"/>
                </a:cubicBezTo>
                <a:cubicBezTo>
                  <a:pt x="48751" y="4221865"/>
                  <a:pt x="39523" y="4251971"/>
                  <a:pt x="19464" y="4256103"/>
                </a:cubicBezTo>
                <a:lnTo>
                  <a:pt x="0" y="4221939"/>
                </a:lnTo>
                <a:lnTo>
                  <a:pt x="0" y="15850"/>
                </a:lnTo>
                <a:lnTo>
                  <a:pt x="3898347" y="0"/>
                </a:lnTo>
                <a:close/>
              </a:path>
            </a:pathLst>
          </a:custGeom>
          <a:ln>
            <a:noFill/>
          </a:ln>
          <a:effectLst>
            <a:outerShdw blurRad="25400" dist="12700" dir="3000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Shape 12">
            <a:extLst>
              <a:ext uri="{FF2B5EF4-FFF2-40B4-BE49-F238E27FC236}">
                <a16:creationId xmlns:a16="http://schemas.microsoft.com/office/drawing/2014/main" id="{58D2EC0A-5E54-424F-BE02-26DFFEBD6F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3232" y="727064"/>
            <a:ext cx="3898347" cy="4256103"/>
          </a:xfrm>
          <a:custGeom>
            <a:avLst/>
            <a:gdLst>
              <a:gd name="connsiteX0" fmla="*/ 3898347 w 3898347"/>
              <a:gd name="connsiteY0" fmla="*/ 0 h 4299085"/>
              <a:gd name="connsiteX1" fmla="*/ 3898347 w 3898347"/>
              <a:gd name="connsiteY1" fmla="*/ 3834445 h 4299085"/>
              <a:gd name="connsiteX2" fmla="*/ 3892314 w 3898347"/>
              <a:gd name="connsiteY2" fmla="*/ 3832951 h 4299085"/>
              <a:gd name="connsiteX3" fmla="*/ 3851953 w 3898347"/>
              <a:gd name="connsiteY3" fmla="*/ 3802983 h 4299085"/>
              <a:gd name="connsiteX4" fmla="*/ 3836418 w 3898347"/>
              <a:gd name="connsiteY4" fmla="*/ 3811513 h 4299085"/>
              <a:gd name="connsiteX5" fmla="*/ 3833758 w 3898347"/>
              <a:gd name="connsiteY5" fmla="*/ 3813341 h 4299085"/>
              <a:gd name="connsiteX6" fmla="*/ 3822673 w 3898347"/>
              <a:gd name="connsiteY6" fmla="*/ 3812913 h 4299085"/>
              <a:gd name="connsiteX7" fmla="*/ 3820104 w 3898347"/>
              <a:gd name="connsiteY7" fmla="*/ 3822466 h 4299085"/>
              <a:gd name="connsiteX8" fmla="*/ 3803816 w 3898347"/>
              <a:gd name="connsiteY8" fmla="*/ 3828757 h 4299085"/>
              <a:gd name="connsiteX9" fmla="*/ 3783259 w 3898347"/>
              <a:gd name="connsiteY9" fmla="*/ 3825276 h 4299085"/>
              <a:gd name="connsiteX10" fmla="*/ 3729936 w 3898347"/>
              <a:gd name="connsiteY10" fmla="*/ 3815386 h 4299085"/>
              <a:gd name="connsiteX11" fmla="*/ 3726018 w 3898347"/>
              <a:gd name="connsiteY11" fmla="*/ 3815100 h 4299085"/>
              <a:gd name="connsiteX12" fmla="*/ 3725413 w 3898347"/>
              <a:gd name="connsiteY12" fmla="*/ 3814615 h 4299085"/>
              <a:gd name="connsiteX13" fmla="*/ 3713801 w 3898347"/>
              <a:gd name="connsiteY13" fmla="*/ 3811018 h 4299085"/>
              <a:gd name="connsiteX14" fmla="*/ 3709087 w 3898347"/>
              <a:gd name="connsiteY14" fmla="*/ 3813195 h 4299085"/>
              <a:gd name="connsiteX15" fmla="*/ 3698038 w 3898347"/>
              <a:gd name="connsiteY15" fmla="*/ 3806182 h 4299085"/>
              <a:gd name="connsiteX16" fmla="*/ 3662227 w 3898347"/>
              <a:gd name="connsiteY16" fmla="*/ 3807761 h 4299085"/>
              <a:gd name="connsiteX17" fmla="*/ 3659872 w 3898347"/>
              <a:gd name="connsiteY17" fmla="*/ 3805524 h 4299085"/>
              <a:gd name="connsiteX18" fmla="*/ 3643454 w 3898347"/>
              <a:gd name="connsiteY18" fmla="*/ 3794831 h 4299085"/>
              <a:gd name="connsiteX19" fmla="*/ 3624789 w 3898347"/>
              <a:gd name="connsiteY19" fmla="*/ 3803185 h 4299085"/>
              <a:gd name="connsiteX20" fmla="*/ 3602327 w 3898347"/>
              <a:gd name="connsiteY20" fmla="*/ 3794616 h 4299085"/>
              <a:gd name="connsiteX21" fmla="*/ 3596645 w 3898347"/>
              <a:gd name="connsiteY21" fmla="*/ 3797108 h 4299085"/>
              <a:gd name="connsiteX22" fmla="*/ 3574144 w 3898347"/>
              <a:gd name="connsiteY22" fmla="*/ 3795108 h 4299085"/>
              <a:gd name="connsiteX23" fmla="*/ 3562310 w 3898347"/>
              <a:gd name="connsiteY23" fmla="*/ 3787534 h 4299085"/>
              <a:gd name="connsiteX24" fmla="*/ 3551635 w 3898347"/>
              <a:gd name="connsiteY24" fmla="*/ 3797705 h 4299085"/>
              <a:gd name="connsiteX25" fmla="*/ 3550175 w 3898347"/>
              <a:gd name="connsiteY25" fmla="*/ 3803199 h 4299085"/>
              <a:gd name="connsiteX26" fmla="*/ 3542668 w 3898347"/>
              <a:gd name="connsiteY26" fmla="*/ 3803283 h 4299085"/>
              <a:gd name="connsiteX27" fmla="*/ 3533033 w 3898347"/>
              <a:gd name="connsiteY27" fmla="*/ 3799071 h 4299085"/>
              <a:gd name="connsiteX28" fmla="*/ 3521726 w 3898347"/>
              <a:gd name="connsiteY28" fmla="*/ 3804691 h 4299085"/>
              <a:gd name="connsiteX29" fmla="*/ 3520080 w 3898347"/>
              <a:gd name="connsiteY29" fmla="*/ 3805210 h 4299085"/>
              <a:gd name="connsiteX30" fmla="*/ 3508491 w 3898347"/>
              <a:gd name="connsiteY30" fmla="*/ 3797398 h 4299085"/>
              <a:gd name="connsiteX31" fmla="*/ 3503787 w 3898347"/>
              <a:gd name="connsiteY31" fmla="*/ 3797787 h 4299085"/>
              <a:gd name="connsiteX32" fmla="*/ 3492165 w 3898347"/>
              <a:gd name="connsiteY32" fmla="*/ 3799887 h 4299085"/>
              <a:gd name="connsiteX33" fmla="*/ 3472233 w 3898347"/>
              <a:gd name="connsiteY33" fmla="*/ 3805682 h 4299085"/>
              <a:gd name="connsiteX34" fmla="*/ 3465921 w 3898347"/>
              <a:gd name="connsiteY34" fmla="*/ 3805814 h 4299085"/>
              <a:gd name="connsiteX35" fmla="*/ 3455541 w 3898347"/>
              <a:gd name="connsiteY35" fmla="*/ 3815505 h 4299085"/>
              <a:gd name="connsiteX36" fmla="*/ 3429027 w 3898347"/>
              <a:gd name="connsiteY36" fmla="*/ 3816906 h 4299085"/>
              <a:gd name="connsiteX37" fmla="*/ 3369507 w 3898347"/>
              <a:gd name="connsiteY37" fmla="*/ 3825563 h 4299085"/>
              <a:gd name="connsiteX38" fmla="*/ 3324491 w 3898347"/>
              <a:gd name="connsiteY38" fmla="*/ 3832006 h 4299085"/>
              <a:gd name="connsiteX39" fmla="*/ 3244235 w 3898347"/>
              <a:gd name="connsiteY39" fmla="*/ 3834376 h 4299085"/>
              <a:gd name="connsiteX40" fmla="*/ 3226507 w 3898347"/>
              <a:gd name="connsiteY40" fmla="*/ 3820131 h 4299085"/>
              <a:gd name="connsiteX41" fmla="*/ 3191688 w 3898347"/>
              <a:gd name="connsiteY41" fmla="*/ 3837359 h 4299085"/>
              <a:gd name="connsiteX42" fmla="*/ 3185553 w 3898347"/>
              <a:gd name="connsiteY42" fmla="*/ 3859030 h 4299085"/>
              <a:gd name="connsiteX43" fmla="*/ 3137926 w 3898347"/>
              <a:gd name="connsiteY43" fmla="*/ 3867782 h 4299085"/>
              <a:gd name="connsiteX44" fmla="*/ 3090188 w 3898347"/>
              <a:gd name="connsiteY44" fmla="*/ 3855036 h 4299085"/>
              <a:gd name="connsiteX45" fmla="*/ 3031422 w 3898347"/>
              <a:gd name="connsiteY45" fmla="*/ 3858298 h 4299085"/>
              <a:gd name="connsiteX46" fmla="*/ 2996288 w 3898347"/>
              <a:gd name="connsiteY46" fmla="*/ 3860020 h 4299085"/>
              <a:gd name="connsiteX47" fmla="*/ 2901661 w 3898347"/>
              <a:gd name="connsiteY47" fmla="*/ 3882243 h 4299085"/>
              <a:gd name="connsiteX48" fmla="*/ 2782141 w 3898347"/>
              <a:gd name="connsiteY48" fmla="*/ 3932983 h 4299085"/>
              <a:gd name="connsiteX49" fmla="*/ 2749597 w 3898347"/>
              <a:gd name="connsiteY49" fmla="*/ 3956746 h 4299085"/>
              <a:gd name="connsiteX50" fmla="*/ 2730493 w 3898347"/>
              <a:gd name="connsiteY50" fmla="*/ 3955236 h 4299085"/>
              <a:gd name="connsiteX51" fmla="*/ 2707507 w 3898347"/>
              <a:gd name="connsiteY51" fmla="*/ 3947771 h 4299085"/>
              <a:gd name="connsiteX52" fmla="*/ 2701937 w 3898347"/>
              <a:gd name="connsiteY52" fmla="*/ 3950565 h 4299085"/>
              <a:gd name="connsiteX53" fmla="*/ 2679435 w 3898347"/>
              <a:gd name="connsiteY53" fmla="*/ 3949768 h 4299085"/>
              <a:gd name="connsiteX54" fmla="*/ 2667352 w 3898347"/>
              <a:gd name="connsiteY54" fmla="*/ 3942821 h 4299085"/>
              <a:gd name="connsiteX55" fmla="*/ 2657096 w 3898347"/>
              <a:gd name="connsiteY55" fmla="*/ 3953571 h 4299085"/>
              <a:gd name="connsiteX56" fmla="*/ 2655161 w 3898347"/>
              <a:gd name="connsiteY56" fmla="*/ 3962216 h 4299085"/>
              <a:gd name="connsiteX57" fmla="*/ 2638604 w 3898347"/>
              <a:gd name="connsiteY57" fmla="*/ 3955936 h 4299085"/>
              <a:gd name="connsiteX58" fmla="*/ 2626185 w 3898347"/>
              <a:gd name="connsiteY58" fmla="*/ 3962937 h 4299085"/>
              <a:gd name="connsiteX59" fmla="*/ 2614077 w 3898347"/>
              <a:gd name="connsiteY59" fmla="*/ 3955576 h 4299085"/>
              <a:gd name="connsiteX60" fmla="*/ 2609403 w 3898347"/>
              <a:gd name="connsiteY60" fmla="*/ 3956215 h 4299085"/>
              <a:gd name="connsiteX61" fmla="*/ 2597896 w 3898347"/>
              <a:gd name="connsiteY61" fmla="*/ 3958939 h 4299085"/>
              <a:gd name="connsiteX62" fmla="*/ 2578251 w 3898347"/>
              <a:gd name="connsiteY62" fmla="*/ 3965812 h 4299085"/>
              <a:gd name="connsiteX63" fmla="*/ 2571961 w 3898347"/>
              <a:gd name="connsiteY63" fmla="*/ 3966278 h 4299085"/>
              <a:gd name="connsiteX64" fmla="*/ 2559399 w 3898347"/>
              <a:gd name="connsiteY64" fmla="*/ 3979193 h 4299085"/>
              <a:gd name="connsiteX65" fmla="*/ 2533560 w 3898347"/>
              <a:gd name="connsiteY65" fmla="*/ 3988160 h 4299085"/>
              <a:gd name="connsiteX66" fmla="*/ 2515299 w 3898347"/>
              <a:gd name="connsiteY66" fmla="*/ 4016867 h 4299085"/>
              <a:gd name="connsiteX67" fmla="*/ 2513423 w 3898347"/>
              <a:gd name="connsiteY67" fmla="*/ 4018759 h 4299085"/>
              <a:gd name="connsiteX68" fmla="*/ 2482991 w 3898347"/>
              <a:gd name="connsiteY68" fmla="*/ 4012935 h 4299085"/>
              <a:gd name="connsiteX69" fmla="*/ 2446940 w 3898347"/>
              <a:gd name="connsiteY69" fmla="*/ 4021172 h 4299085"/>
              <a:gd name="connsiteX70" fmla="*/ 2404883 w 3898347"/>
              <a:gd name="connsiteY70" fmla="*/ 4024808 h 4299085"/>
              <a:gd name="connsiteX71" fmla="*/ 2373894 w 3898347"/>
              <a:gd name="connsiteY71" fmla="*/ 4023827 h 4299085"/>
              <a:gd name="connsiteX72" fmla="*/ 2297080 w 3898347"/>
              <a:gd name="connsiteY72" fmla="*/ 4040841 h 4299085"/>
              <a:gd name="connsiteX73" fmla="*/ 2170615 w 3898347"/>
              <a:gd name="connsiteY73" fmla="*/ 4077196 h 4299085"/>
              <a:gd name="connsiteX74" fmla="*/ 2143580 w 3898347"/>
              <a:gd name="connsiteY74" fmla="*/ 4083102 h 4299085"/>
              <a:gd name="connsiteX75" fmla="*/ 2119893 w 3898347"/>
              <a:gd name="connsiteY75" fmla="*/ 4080874 h 4299085"/>
              <a:gd name="connsiteX76" fmla="*/ 2114008 w 3898347"/>
              <a:gd name="connsiteY76" fmla="*/ 4073996 h 4299085"/>
              <a:gd name="connsiteX77" fmla="*/ 2099067 w 3898347"/>
              <a:gd name="connsiteY77" fmla="*/ 4076068 h 4299085"/>
              <a:gd name="connsiteX78" fmla="*/ 2095000 w 3898347"/>
              <a:gd name="connsiteY78" fmla="*/ 4075096 h 4299085"/>
              <a:gd name="connsiteX79" fmla="*/ 2071767 w 3898347"/>
              <a:gd name="connsiteY79" fmla="*/ 4071044 h 4299085"/>
              <a:gd name="connsiteX80" fmla="*/ 2024486 w 3898347"/>
              <a:gd name="connsiteY80" fmla="*/ 4100276 h 4299085"/>
              <a:gd name="connsiteX81" fmla="*/ 1964411 w 3898347"/>
              <a:gd name="connsiteY81" fmla="*/ 4105069 h 4299085"/>
              <a:gd name="connsiteX82" fmla="*/ 1739945 w 3898347"/>
              <a:gd name="connsiteY82" fmla="*/ 4171795 h 4299085"/>
              <a:gd name="connsiteX83" fmla="*/ 1610556 w 3898347"/>
              <a:gd name="connsiteY83" fmla="*/ 4167701 h 4299085"/>
              <a:gd name="connsiteX84" fmla="*/ 1553623 w 3898347"/>
              <a:gd name="connsiteY84" fmla="*/ 4236045 h 4299085"/>
              <a:gd name="connsiteX85" fmla="*/ 1548640 w 3898347"/>
              <a:gd name="connsiteY85" fmla="*/ 4238297 h 4299085"/>
              <a:gd name="connsiteX86" fmla="*/ 1530136 w 3898347"/>
              <a:gd name="connsiteY86" fmla="*/ 4227121 h 4299085"/>
              <a:gd name="connsiteX87" fmla="*/ 1508787 w 3898347"/>
              <a:gd name="connsiteY87" fmla="*/ 4234213 h 4299085"/>
              <a:gd name="connsiteX88" fmla="*/ 1488914 w 3898347"/>
              <a:gd name="connsiteY88" fmla="*/ 4241772 h 4299085"/>
              <a:gd name="connsiteX89" fmla="*/ 1488999 w 3898347"/>
              <a:gd name="connsiteY89" fmla="*/ 4251186 h 4299085"/>
              <a:gd name="connsiteX90" fmla="*/ 1475364 w 3898347"/>
              <a:gd name="connsiteY90" fmla="*/ 4248364 h 4299085"/>
              <a:gd name="connsiteX91" fmla="*/ 1457275 w 3898347"/>
              <a:gd name="connsiteY91" fmla="*/ 4252863 h 4299085"/>
              <a:gd name="connsiteX92" fmla="*/ 1448085 w 3898347"/>
              <a:gd name="connsiteY92" fmla="*/ 4248391 h 4299085"/>
              <a:gd name="connsiteX93" fmla="*/ 1315306 w 3898347"/>
              <a:gd name="connsiteY93" fmla="*/ 4237004 h 4299085"/>
              <a:gd name="connsiteX94" fmla="*/ 1272434 w 3898347"/>
              <a:gd name="connsiteY94" fmla="*/ 4244958 h 4299085"/>
              <a:gd name="connsiteX95" fmla="*/ 1231567 w 3898347"/>
              <a:gd name="connsiteY95" fmla="*/ 4219356 h 4299085"/>
              <a:gd name="connsiteX96" fmla="*/ 1216643 w 3898347"/>
              <a:gd name="connsiteY96" fmla="*/ 4229828 h 4299085"/>
              <a:gd name="connsiteX97" fmla="*/ 1214101 w 3898347"/>
              <a:gd name="connsiteY97" fmla="*/ 4231991 h 4299085"/>
              <a:gd name="connsiteX98" fmla="*/ 1203193 w 3898347"/>
              <a:gd name="connsiteY98" fmla="*/ 4232867 h 4299085"/>
              <a:gd name="connsiteX99" fmla="*/ 1201049 w 3898347"/>
              <a:gd name="connsiteY99" fmla="*/ 4242842 h 4299085"/>
              <a:gd name="connsiteX100" fmla="*/ 1185298 w 3898347"/>
              <a:gd name="connsiteY100" fmla="*/ 4251133 h 4299085"/>
              <a:gd name="connsiteX101" fmla="*/ 1164955 w 3898347"/>
              <a:gd name="connsiteY101" fmla="*/ 4250027 h 4299085"/>
              <a:gd name="connsiteX102" fmla="*/ 1067357 w 3898347"/>
              <a:gd name="connsiteY102" fmla="*/ 4233908 h 4299085"/>
              <a:gd name="connsiteX103" fmla="*/ 1009492 w 3898347"/>
              <a:gd name="connsiteY103" fmla="*/ 4230455 h 4299085"/>
              <a:gd name="connsiteX104" fmla="*/ 988345 w 3898347"/>
              <a:gd name="connsiteY104" fmla="*/ 4238880 h 4299085"/>
              <a:gd name="connsiteX105" fmla="*/ 958251 w 3898347"/>
              <a:gd name="connsiteY105" fmla="*/ 4244100 h 4299085"/>
              <a:gd name="connsiteX106" fmla="*/ 905785 w 3898347"/>
              <a:gd name="connsiteY106" fmla="*/ 4260845 h 4299085"/>
              <a:gd name="connsiteX107" fmla="*/ 834176 w 3898347"/>
              <a:gd name="connsiteY107" fmla="*/ 4270241 h 4299085"/>
              <a:gd name="connsiteX108" fmla="*/ 778474 w 3898347"/>
              <a:gd name="connsiteY108" fmla="*/ 4235526 h 4299085"/>
              <a:gd name="connsiteX109" fmla="*/ 774418 w 3898347"/>
              <a:gd name="connsiteY109" fmla="*/ 4242583 h 4299085"/>
              <a:gd name="connsiteX110" fmla="*/ 737705 w 3898347"/>
              <a:gd name="connsiteY110" fmla="*/ 4238891 h 4299085"/>
              <a:gd name="connsiteX111" fmla="*/ 605027 w 3898347"/>
              <a:gd name="connsiteY111" fmla="*/ 4175863 h 4299085"/>
              <a:gd name="connsiteX112" fmla="*/ 533391 w 3898347"/>
              <a:gd name="connsiteY112" fmla="*/ 4170035 h 4299085"/>
              <a:gd name="connsiteX113" fmla="*/ 508621 w 3898347"/>
              <a:gd name="connsiteY113" fmla="*/ 4176044 h 4299085"/>
              <a:gd name="connsiteX114" fmla="*/ 467082 w 3898347"/>
              <a:gd name="connsiteY114" fmla="*/ 4185616 h 4299085"/>
              <a:gd name="connsiteX115" fmla="*/ 437646 w 3898347"/>
              <a:gd name="connsiteY115" fmla="*/ 4212658 h 4299085"/>
              <a:gd name="connsiteX116" fmla="*/ 402271 w 3898347"/>
              <a:gd name="connsiteY116" fmla="*/ 4212774 h 4299085"/>
              <a:gd name="connsiteX117" fmla="*/ 391968 w 3898347"/>
              <a:gd name="connsiteY117" fmla="*/ 4187073 h 4299085"/>
              <a:gd name="connsiteX118" fmla="*/ 354806 w 3898347"/>
              <a:gd name="connsiteY118" fmla="*/ 4195545 h 4299085"/>
              <a:gd name="connsiteX119" fmla="*/ 298662 w 3898347"/>
              <a:gd name="connsiteY119" fmla="*/ 4211227 h 4299085"/>
              <a:gd name="connsiteX120" fmla="*/ 265740 w 3898347"/>
              <a:gd name="connsiteY120" fmla="*/ 4213623 h 4299085"/>
              <a:gd name="connsiteX121" fmla="*/ 176403 w 3898347"/>
              <a:gd name="connsiteY121" fmla="*/ 4227393 h 4299085"/>
              <a:gd name="connsiteX122" fmla="*/ 87367 w 3898347"/>
              <a:gd name="connsiteY122" fmla="*/ 4246680 h 4299085"/>
              <a:gd name="connsiteX123" fmla="*/ 37148 w 3898347"/>
              <a:gd name="connsiteY123" fmla="*/ 4289154 h 4299085"/>
              <a:gd name="connsiteX124" fmla="*/ 5850 w 3898347"/>
              <a:gd name="connsiteY124" fmla="*/ 4296945 h 4299085"/>
              <a:gd name="connsiteX125" fmla="*/ 0 w 3898347"/>
              <a:gd name="connsiteY125" fmla="*/ 4299085 h 4299085"/>
              <a:gd name="connsiteX126" fmla="*/ 0 w 3898347"/>
              <a:gd name="connsiteY126" fmla="*/ 15850 h 4299085"/>
              <a:gd name="connsiteX0" fmla="*/ 3898347 w 3898347"/>
              <a:gd name="connsiteY0" fmla="*/ 0 h 4299085"/>
              <a:gd name="connsiteX1" fmla="*/ 3898347 w 3898347"/>
              <a:gd name="connsiteY1" fmla="*/ 3834445 h 4299085"/>
              <a:gd name="connsiteX2" fmla="*/ 3892314 w 3898347"/>
              <a:gd name="connsiteY2" fmla="*/ 3832951 h 4299085"/>
              <a:gd name="connsiteX3" fmla="*/ 3851953 w 3898347"/>
              <a:gd name="connsiteY3" fmla="*/ 3802983 h 4299085"/>
              <a:gd name="connsiteX4" fmla="*/ 3836418 w 3898347"/>
              <a:gd name="connsiteY4" fmla="*/ 3811513 h 4299085"/>
              <a:gd name="connsiteX5" fmla="*/ 3833758 w 3898347"/>
              <a:gd name="connsiteY5" fmla="*/ 3813341 h 4299085"/>
              <a:gd name="connsiteX6" fmla="*/ 3822673 w 3898347"/>
              <a:gd name="connsiteY6" fmla="*/ 3812913 h 4299085"/>
              <a:gd name="connsiteX7" fmla="*/ 3820104 w 3898347"/>
              <a:gd name="connsiteY7" fmla="*/ 3822466 h 4299085"/>
              <a:gd name="connsiteX8" fmla="*/ 3803816 w 3898347"/>
              <a:gd name="connsiteY8" fmla="*/ 3828757 h 4299085"/>
              <a:gd name="connsiteX9" fmla="*/ 3783259 w 3898347"/>
              <a:gd name="connsiteY9" fmla="*/ 3825276 h 4299085"/>
              <a:gd name="connsiteX10" fmla="*/ 3729936 w 3898347"/>
              <a:gd name="connsiteY10" fmla="*/ 3815386 h 4299085"/>
              <a:gd name="connsiteX11" fmla="*/ 3726018 w 3898347"/>
              <a:gd name="connsiteY11" fmla="*/ 3815100 h 4299085"/>
              <a:gd name="connsiteX12" fmla="*/ 3725413 w 3898347"/>
              <a:gd name="connsiteY12" fmla="*/ 3814615 h 4299085"/>
              <a:gd name="connsiteX13" fmla="*/ 3713801 w 3898347"/>
              <a:gd name="connsiteY13" fmla="*/ 3811018 h 4299085"/>
              <a:gd name="connsiteX14" fmla="*/ 3709087 w 3898347"/>
              <a:gd name="connsiteY14" fmla="*/ 3813195 h 4299085"/>
              <a:gd name="connsiteX15" fmla="*/ 3698038 w 3898347"/>
              <a:gd name="connsiteY15" fmla="*/ 3806182 h 4299085"/>
              <a:gd name="connsiteX16" fmla="*/ 3662227 w 3898347"/>
              <a:gd name="connsiteY16" fmla="*/ 3807761 h 4299085"/>
              <a:gd name="connsiteX17" fmla="*/ 3659872 w 3898347"/>
              <a:gd name="connsiteY17" fmla="*/ 3805524 h 4299085"/>
              <a:gd name="connsiteX18" fmla="*/ 3643454 w 3898347"/>
              <a:gd name="connsiteY18" fmla="*/ 3794831 h 4299085"/>
              <a:gd name="connsiteX19" fmla="*/ 3624789 w 3898347"/>
              <a:gd name="connsiteY19" fmla="*/ 3803185 h 4299085"/>
              <a:gd name="connsiteX20" fmla="*/ 3602327 w 3898347"/>
              <a:gd name="connsiteY20" fmla="*/ 3794616 h 4299085"/>
              <a:gd name="connsiteX21" fmla="*/ 3596645 w 3898347"/>
              <a:gd name="connsiteY21" fmla="*/ 3797108 h 4299085"/>
              <a:gd name="connsiteX22" fmla="*/ 3574144 w 3898347"/>
              <a:gd name="connsiteY22" fmla="*/ 3795108 h 4299085"/>
              <a:gd name="connsiteX23" fmla="*/ 3562310 w 3898347"/>
              <a:gd name="connsiteY23" fmla="*/ 3787534 h 4299085"/>
              <a:gd name="connsiteX24" fmla="*/ 3551635 w 3898347"/>
              <a:gd name="connsiteY24" fmla="*/ 3797705 h 4299085"/>
              <a:gd name="connsiteX25" fmla="*/ 3550175 w 3898347"/>
              <a:gd name="connsiteY25" fmla="*/ 3803199 h 4299085"/>
              <a:gd name="connsiteX26" fmla="*/ 3542668 w 3898347"/>
              <a:gd name="connsiteY26" fmla="*/ 3803283 h 4299085"/>
              <a:gd name="connsiteX27" fmla="*/ 3533033 w 3898347"/>
              <a:gd name="connsiteY27" fmla="*/ 3799071 h 4299085"/>
              <a:gd name="connsiteX28" fmla="*/ 3521726 w 3898347"/>
              <a:gd name="connsiteY28" fmla="*/ 3804691 h 4299085"/>
              <a:gd name="connsiteX29" fmla="*/ 3520080 w 3898347"/>
              <a:gd name="connsiteY29" fmla="*/ 3805210 h 4299085"/>
              <a:gd name="connsiteX30" fmla="*/ 3508491 w 3898347"/>
              <a:gd name="connsiteY30" fmla="*/ 3797398 h 4299085"/>
              <a:gd name="connsiteX31" fmla="*/ 3503787 w 3898347"/>
              <a:gd name="connsiteY31" fmla="*/ 3797787 h 4299085"/>
              <a:gd name="connsiteX32" fmla="*/ 3492165 w 3898347"/>
              <a:gd name="connsiteY32" fmla="*/ 3799887 h 4299085"/>
              <a:gd name="connsiteX33" fmla="*/ 3472233 w 3898347"/>
              <a:gd name="connsiteY33" fmla="*/ 3805682 h 4299085"/>
              <a:gd name="connsiteX34" fmla="*/ 3465921 w 3898347"/>
              <a:gd name="connsiteY34" fmla="*/ 3805814 h 4299085"/>
              <a:gd name="connsiteX35" fmla="*/ 3455541 w 3898347"/>
              <a:gd name="connsiteY35" fmla="*/ 3815505 h 4299085"/>
              <a:gd name="connsiteX36" fmla="*/ 3429027 w 3898347"/>
              <a:gd name="connsiteY36" fmla="*/ 3816906 h 4299085"/>
              <a:gd name="connsiteX37" fmla="*/ 3369507 w 3898347"/>
              <a:gd name="connsiteY37" fmla="*/ 3825563 h 4299085"/>
              <a:gd name="connsiteX38" fmla="*/ 3324491 w 3898347"/>
              <a:gd name="connsiteY38" fmla="*/ 3832006 h 4299085"/>
              <a:gd name="connsiteX39" fmla="*/ 3244235 w 3898347"/>
              <a:gd name="connsiteY39" fmla="*/ 3834376 h 4299085"/>
              <a:gd name="connsiteX40" fmla="*/ 3226507 w 3898347"/>
              <a:gd name="connsiteY40" fmla="*/ 3820131 h 4299085"/>
              <a:gd name="connsiteX41" fmla="*/ 3191688 w 3898347"/>
              <a:gd name="connsiteY41" fmla="*/ 3837359 h 4299085"/>
              <a:gd name="connsiteX42" fmla="*/ 3185553 w 3898347"/>
              <a:gd name="connsiteY42" fmla="*/ 3859030 h 4299085"/>
              <a:gd name="connsiteX43" fmla="*/ 3137926 w 3898347"/>
              <a:gd name="connsiteY43" fmla="*/ 3867782 h 4299085"/>
              <a:gd name="connsiteX44" fmla="*/ 3090188 w 3898347"/>
              <a:gd name="connsiteY44" fmla="*/ 3855036 h 4299085"/>
              <a:gd name="connsiteX45" fmla="*/ 3031422 w 3898347"/>
              <a:gd name="connsiteY45" fmla="*/ 3858298 h 4299085"/>
              <a:gd name="connsiteX46" fmla="*/ 2996288 w 3898347"/>
              <a:gd name="connsiteY46" fmla="*/ 3860020 h 4299085"/>
              <a:gd name="connsiteX47" fmla="*/ 2901661 w 3898347"/>
              <a:gd name="connsiteY47" fmla="*/ 3882243 h 4299085"/>
              <a:gd name="connsiteX48" fmla="*/ 2782141 w 3898347"/>
              <a:gd name="connsiteY48" fmla="*/ 3932983 h 4299085"/>
              <a:gd name="connsiteX49" fmla="*/ 2749597 w 3898347"/>
              <a:gd name="connsiteY49" fmla="*/ 3956746 h 4299085"/>
              <a:gd name="connsiteX50" fmla="*/ 2730493 w 3898347"/>
              <a:gd name="connsiteY50" fmla="*/ 3955236 h 4299085"/>
              <a:gd name="connsiteX51" fmla="*/ 2707507 w 3898347"/>
              <a:gd name="connsiteY51" fmla="*/ 3947771 h 4299085"/>
              <a:gd name="connsiteX52" fmla="*/ 2701937 w 3898347"/>
              <a:gd name="connsiteY52" fmla="*/ 3950565 h 4299085"/>
              <a:gd name="connsiteX53" fmla="*/ 2679435 w 3898347"/>
              <a:gd name="connsiteY53" fmla="*/ 3949768 h 4299085"/>
              <a:gd name="connsiteX54" fmla="*/ 2667352 w 3898347"/>
              <a:gd name="connsiteY54" fmla="*/ 3942821 h 4299085"/>
              <a:gd name="connsiteX55" fmla="*/ 2657096 w 3898347"/>
              <a:gd name="connsiteY55" fmla="*/ 3953571 h 4299085"/>
              <a:gd name="connsiteX56" fmla="*/ 2655161 w 3898347"/>
              <a:gd name="connsiteY56" fmla="*/ 3962216 h 4299085"/>
              <a:gd name="connsiteX57" fmla="*/ 2638604 w 3898347"/>
              <a:gd name="connsiteY57" fmla="*/ 3955936 h 4299085"/>
              <a:gd name="connsiteX58" fmla="*/ 2626185 w 3898347"/>
              <a:gd name="connsiteY58" fmla="*/ 3962937 h 4299085"/>
              <a:gd name="connsiteX59" fmla="*/ 2614077 w 3898347"/>
              <a:gd name="connsiteY59" fmla="*/ 3955576 h 4299085"/>
              <a:gd name="connsiteX60" fmla="*/ 2609403 w 3898347"/>
              <a:gd name="connsiteY60" fmla="*/ 3956215 h 4299085"/>
              <a:gd name="connsiteX61" fmla="*/ 2597896 w 3898347"/>
              <a:gd name="connsiteY61" fmla="*/ 3958939 h 4299085"/>
              <a:gd name="connsiteX62" fmla="*/ 2578251 w 3898347"/>
              <a:gd name="connsiteY62" fmla="*/ 3965812 h 4299085"/>
              <a:gd name="connsiteX63" fmla="*/ 2571961 w 3898347"/>
              <a:gd name="connsiteY63" fmla="*/ 3966278 h 4299085"/>
              <a:gd name="connsiteX64" fmla="*/ 2559399 w 3898347"/>
              <a:gd name="connsiteY64" fmla="*/ 3979193 h 4299085"/>
              <a:gd name="connsiteX65" fmla="*/ 2533560 w 3898347"/>
              <a:gd name="connsiteY65" fmla="*/ 3988160 h 4299085"/>
              <a:gd name="connsiteX66" fmla="*/ 2515299 w 3898347"/>
              <a:gd name="connsiteY66" fmla="*/ 4016867 h 4299085"/>
              <a:gd name="connsiteX67" fmla="*/ 2513423 w 3898347"/>
              <a:gd name="connsiteY67" fmla="*/ 4018759 h 4299085"/>
              <a:gd name="connsiteX68" fmla="*/ 2482991 w 3898347"/>
              <a:gd name="connsiteY68" fmla="*/ 4012935 h 4299085"/>
              <a:gd name="connsiteX69" fmla="*/ 2446940 w 3898347"/>
              <a:gd name="connsiteY69" fmla="*/ 4021172 h 4299085"/>
              <a:gd name="connsiteX70" fmla="*/ 2404883 w 3898347"/>
              <a:gd name="connsiteY70" fmla="*/ 4024808 h 4299085"/>
              <a:gd name="connsiteX71" fmla="*/ 2373894 w 3898347"/>
              <a:gd name="connsiteY71" fmla="*/ 4023827 h 4299085"/>
              <a:gd name="connsiteX72" fmla="*/ 2297080 w 3898347"/>
              <a:gd name="connsiteY72" fmla="*/ 4040841 h 4299085"/>
              <a:gd name="connsiteX73" fmla="*/ 2170615 w 3898347"/>
              <a:gd name="connsiteY73" fmla="*/ 4077196 h 4299085"/>
              <a:gd name="connsiteX74" fmla="*/ 2143580 w 3898347"/>
              <a:gd name="connsiteY74" fmla="*/ 4083102 h 4299085"/>
              <a:gd name="connsiteX75" fmla="*/ 2119893 w 3898347"/>
              <a:gd name="connsiteY75" fmla="*/ 4080874 h 4299085"/>
              <a:gd name="connsiteX76" fmla="*/ 2114008 w 3898347"/>
              <a:gd name="connsiteY76" fmla="*/ 4073996 h 4299085"/>
              <a:gd name="connsiteX77" fmla="*/ 2099067 w 3898347"/>
              <a:gd name="connsiteY77" fmla="*/ 4076068 h 4299085"/>
              <a:gd name="connsiteX78" fmla="*/ 2095000 w 3898347"/>
              <a:gd name="connsiteY78" fmla="*/ 4075096 h 4299085"/>
              <a:gd name="connsiteX79" fmla="*/ 2071767 w 3898347"/>
              <a:gd name="connsiteY79" fmla="*/ 4071044 h 4299085"/>
              <a:gd name="connsiteX80" fmla="*/ 2024486 w 3898347"/>
              <a:gd name="connsiteY80" fmla="*/ 4100276 h 4299085"/>
              <a:gd name="connsiteX81" fmla="*/ 1964411 w 3898347"/>
              <a:gd name="connsiteY81" fmla="*/ 4105069 h 4299085"/>
              <a:gd name="connsiteX82" fmla="*/ 1739945 w 3898347"/>
              <a:gd name="connsiteY82" fmla="*/ 4171795 h 4299085"/>
              <a:gd name="connsiteX83" fmla="*/ 1610556 w 3898347"/>
              <a:gd name="connsiteY83" fmla="*/ 4167701 h 4299085"/>
              <a:gd name="connsiteX84" fmla="*/ 1553623 w 3898347"/>
              <a:gd name="connsiteY84" fmla="*/ 4236045 h 4299085"/>
              <a:gd name="connsiteX85" fmla="*/ 1548640 w 3898347"/>
              <a:gd name="connsiteY85" fmla="*/ 4238297 h 4299085"/>
              <a:gd name="connsiteX86" fmla="*/ 1530136 w 3898347"/>
              <a:gd name="connsiteY86" fmla="*/ 4227121 h 4299085"/>
              <a:gd name="connsiteX87" fmla="*/ 1508787 w 3898347"/>
              <a:gd name="connsiteY87" fmla="*/ 4234213 h 4299085"/>
              <a:gd name="connsiteX88" fmla="*/ 1488914 w 3898347"/>
              <a:gd name="connsiteY88" fmla="*/ 4241772 h 4299085"/>
              <a:gd name="connsiteX89" fmla="*/ 1488999 w 3898347"/>
              <a:gd name="connsiteY89" fmla="*/ 4251186 h 4299085"/>
              <a:gd name="connsiteX90" fmla="*/ 1475364 w 3898347"/>
              <a:gd name="connsiteY90" fmla="*/ 4248364 h 4299085"/>
              <a:gd name="connsiteX91" fmla="*/ 1457275 w 3898347"/>
              <a:gd name="connsiteY91" fmla="*/ 4252863 h 4299085"/>
              <a:gd name="connsiteX92" fmla="*/ 1448085 w 3898347"/>
              <a:gd name="connsiteY92" fmla="*/ 4248391 h 4299085"/>
              <a:gd name="connsiteX93" fmla="*/ 1315306 w 3898347"/>
              <a:gd name="connsiteY93" fmla="*/ 4237004 h 4299085"/>
              <a:gd name="connsiteX94" fmla="*/ 1272434 w 3898347"/>
              <a:gd name="connsiteY94" fmla="*/ 4244958 h 4299085"/>
              <a:gd name="connsiteX95" fmla="*/ 1231567 w 3898347"/>
              <a:gd name="connsiteY95" fmla="*/ 4219356 h 4299085"/>
              <a:gd name="connsiteX96" fmla="*/ 1216643 w 3898347"/>
              <a:gd name="connsiteY96" fmla="*/ 4229828 h 4299085"/>
              <a:gd name="connsiteX97" fmla="*/ 1214101 w 3898347"/>
              <a:gd name="connsiteY97" fmla="*/ 4231991 h 4299085"/>
              <a:gd name="connsiteX98" fmla="*/ 1203193 w 3898347"/>
              <a:gd name="connsiteY98" fmla="*/ 4232867 h 4299085"/>
              <a:gd name="connsiteX99" fmla="*/ 1201049 w 3898347"/>
              <a:gd name="connsiteY99" fmla="*/ 4242842 h 4299085"/>
              <a:gd name="connsiteX100" fmla="*/ 1185298 w 3898347"/>
              <a:gd name="connsiteY100" fmla="*/ 4251133 h 4299085"/>
              <a:gd name="connsiteX101" fmla="*/ 1164955 w 3898347"/>
              <a:gd name="connsiteY101" fmla="*/ 4250027 h 4299085"/>
              <a:gd name="connsiteX102" fmla="*/ 1067357 w 3898347"/>
              <a:gd name="connsiteY102" fmla="*/ 4233908 h 4299085"/>
              <a:gd name="connsiteX103" fmla="*/ 1009492 w 3898347"/>
              <a:gd name="connsiteY103" fmla="*/ 4230455 h 4299085"/>
              <a:gd name="connsiteX104" fmla="*/ 988345 w 3898347"/>
              <a:gd name="connsiteY104" fmla="*/ 4238880 h 4299085"/>
              <a:gd name="connsiteX105" fmla="*/ 958251 w 3898347"/>
              <a:gd name="connsiteY105" fmla="*/ 4244100 h 4299085"/>
              <a:gd name="connsiteX106" fmla="*/ 905785 w 3898347"/>
              <a:gd name="connsiteY106" fmla="*/ 4260845 h 4299085"/>
              <a:gd name="connsiteX107" fmla="*/ 834176 w 3898347"/>
              <a:gd name="connsiteY107" fmla="*/ 4270241 h 4299085"/>
              <a:gd name="connsiteX108" fmla="*/ 778474 w 3898347"/>
              <a:gd name="connsiteY108" fmla="*/ 4235526 h 4299085"/>
              <a:gd name="connsiteX109" fmla="*/ 774418 w 3898347"/>
              <a:gd name="connsiteY109" fmla="*/ 4242583 h 4299085"/>
              <a:gd name="connsiteX110" fmla="*/ 737705 w 3898347"/>
              <a:gd name="connsiteY110" fmla="*/ 4238891 h 4299085"/>
              <a:gd name="connsiteX111" fmla="*/ 605027 w 3898347"/>
              <a:gd name="connsiteY111" fmla="*/ 4175863 h 4299085"/>
              <a:gd name="connsiteX112" fmla="*/ 533391 w 3898347"/>
              <a:gd name="connsiteY112" fmla="*/ 4170035 h 4299085"/>
              <a:gd name="connsiteX113" fmla="*/ 508621 w 3898347"/>
              <a:gd name="connsiteY113" fmla="*/ 4176044 h 4299085"/>
              <a:gd name="connsiteX114" fmla="*/ 467082 w 3898347"/>
              <a:gd name="connsiteY114" fmla="*/ 4185616 h 4299085"/>
              <a:gd name="connsiteX115" fmla="*/ 437646 w 3898347"/>
              <a:gd name="connsiteY115" fmla="*/ 4212658 h 4299085"/>
              <a:gd name="connsiteX116" fmla="*/ 402271 w 3898347"/>
              <a:gd name="connsiteY116" fmla="*/ 4212774 h 4299085"/>
              <a:gd name="connsiteX117" fmla="*/ 391968 w 3898347"/>
              <a:gd name="connsiteY117" fmla="*/ 4187073 h 4299085"/>
              <a:gd name="connsiteX118" fmla="*/ 354806 w 3898347"/>
              <a:gd name="connsiteY118" fmla="*/ 4195545 h 4299085"/>
              <a:gd name="connsiteX119" fmla="*/ 298662 w 3898347"/>
              <a:gd name="connsiteY119" fmla="*/ 4211227 h 4299085"/>
              <a:gd name="connsiteX120" fmla="*/ 265740 w 3898347"/>
              <a:gd name="connsiteY120" fmla="*/ 4213623 h 4299085"/>
              <a:gd name="connsiteX121" fmla="*/ 176403 w 3898347"/>
              <a:gd name="connsiteY121" fmla="*/ 4227393 h 4299085"/>
              <a:gd name="connsiteX122" fmla="*/ 37148 w 3898347"/>
              <a:gd name="connsiteY122" fmla="*/ 4289154 h 4299085"/>
              <a:gd name="connsiteX123" fmla="*/ 5850 w 3898347"/>
              <a:gd name="connsiteY123" fmla="*/ 4296945 h 4299085"/>
              <a:gd name="connsiteX124" fmla="*/ 0 w 3898347"/>
              <a:gd name="connsiteY124" fmla="*/ 4299085 h 4299085"/>
              <a:gd name="connsiteX125" fmla="*/ 0 w 3898347"/>
              <a:gd name="connsiteY125" fmla="*/ 15850 h 4299085"/>
              <a:gd name="connsiteX126" fmla="*/ 3898347 w 3898347"/>
              <a:gd name="connsiteY126" fmla="*/ 0 h 4299085"/>
              <a:gd name="connsiteX0" fmla="*/ 3898347 w 3898347"/>
              <a:gd name="connsiteY0" fmla="*/ 0 h 4296945"/>
              <a:gd name="connsiteX1" fmla="*/ 3898347 w 3898347"/>
              <a:gd name="connsiteY1" fmla="*/ 3834445 h 4296945"/>
              <a:gd name="connsiteX2" fmla="*/ 3892314 w 3898347"/>
              <a:gd name="connsiteY2" fmla="*/ 3832951 h 4296945"/>
              <a:gd name="connsiteX3" fmla="*/ 3851953 w 3898347"/>
              <a:gd name="connsiteY3" fmla="*/ 3802983 h 4296945"/>
              <a:gd name="connsiteX4" fmla="*/ 3836418 w 3898347"/>
              <a:gd name="connsiteY4" fmla="*/ 3811513 h 4296945"/>
              <a:gd name="connsiteX5" fmla="*/ 3833758 w 3898347"/>
              <a:gd name="connsiteY5" fmla="*/ 3813341 h 4296945"/>
              <a:gd name="connsiteX6" fmla="*/ 3822673 w 3898347"/>
              <a:gd name="connsiteY6" fmla="*/ 3812913 h 4296945"/>
              <a:gd name="connsiteX7" fmla="*/ 3820104 w 3898347"/>
              <a:gd name="connsiteY7" fmla="*/ 3822466 h 4296945"/>
              <a:gd name="connsiteX8" fmla="*/ 3803816 w 3898347"/>
              <a:gd name="connsiteY8" fmla="*/ 3828757 h 4296945"/>
              <a:gd name="connsiteX9" fmla="*/ 3783259 w 3898347"/>
              <a:gd name="connsiteY9" fmla="*/ 3825276 h 4296945"/>
              <a:gd name="connsiteX10" fmla="*/ 3729936 w 3898347"/>
              <a:gd name="connsiteY10" fmla="*/ 3815386 h 4296945"/>
              <a:gd name="connsiteX11" fmla="*/ 3726018 w 3898347"/>
              <a:gd name="connsiteY11" fmla="*/ 3815100 h 4296945"/>
              <a:gd name="connsiteX12" fmla="*/ 3725413 w 3898347"/>
              <a:gd name="connsiteY12" fmla="*/ 3814615 h 4296945"/>
              <a:gd name="connsiteX13" fmla="*/ 3713801 w 3898347"/>
              <a:gd name="connsiteY13" fmla="*/ 3811018 h 4296945"/>
              <a:gd name="connsiteX14" fmla="*/ 3709087 w 3898347"/>
              <a:gd name="connsiteY14" fmla="*/ 3813195 h 4296945"/>
              <a:gd name="connsiteX15" fmla="*/ 3698038 w 3898347"/>
              <a:gd name="connsiteY15" fmla="*/ 3806182 h 4296945"/>
              <a:gd name="connsiteX16" fmla="*/ 3662227 w 3898347"/>
              <a:gd name="connsiteY16" fmla="*/ 3807761 h 4296945"/>
              <a:gd name="connsiteX17" fmla="*/ 3659872 w 3898347"/>
              <a:gd name="connsiteY17" fmla="*/ 3805524 h 4296945"/>
              <a:gd name="connsiteX18" fmla="*/ 3643454 w 3898347"/>
              <a:gd name="connsiteY18" fmla="*/ 3794831 h 4296945"/>
              <a:gd name="connsiteX19" fmla="*/ 3624789 w 3898347"/>
              <a:gd name="connsiteY19" fmla="*/ 3803185 h 4296945"/>
              <a:gd name="connsiteX20" fmla="*/ 3602327 w 3898347"/>
              <a:gd name="connsiteY20" fmla="*/ 3794616 h 4296945"/>
              <a:gd name="connsiteX21" fmla="*/ 3596645 w 3898347"/>
              <a:gd name="connsiteY21" fmla="*/ 3797108 h 4296945"/>
              <a:gd name="connsiteX22" fmla="*/ 3574144 w 3898347"/>
              <a:gd name="connsiteY22" fmla="*/ 3795108 h 4296945"/>
              <a:gd name="connsiteX23" fmla="*/ 3562310 w 3898347"/>
              <a:gd name="connsiteY23" fmla="*/ 3787534 h 4296945"/>
              <a:gd name="connsiteX24" fmla="*/ 3551635 w 3898347"/>
              <a:gd name="connsiteY24" fmla="*/ 3797705 h 4296945"/>
              <a:gd name="connsiteX25" fmla="*/ 3550175 w 3898347"/>
              <a:gd name="connsiteY25" fmla="*/ 3803199 h 4296945"/>
              <a:gd name="connsiteX26" fmla="*/ 3542668 w 3898347"/>
              <a:gd name="connsiteY26" fmla="*/ 3803283 h 4296945"/>
              <a:gd name="connsiteX27" fmla="*/ 3533033 w 3898347"/>
              <a:gd name="connsiteY27" fmla="*/ 3799071 h 4296945"/>
              <a:gd name="connsiteX28" fmla="*/ 3521726 w 3898347"/>
              <a:gd name="connsiteY28" fmla="*/ 3804691 h 4296945"/>
              <a:gd name="connsiteX29" fmla="*/ 3520080 w 3898347"/>
              <a:gd name="connsiteY29" fmla="*/ 3805210 h 4296945"/>
              <a:gd name="connsiteX30" fmla="*/ 3508491 w 3898347"/>
              <a:gd name="connsiteY30" fmla="*/ 3797398 h 4296945"/>
              <a:gd name="connsiteX31" fmla="*/ 3503787 w 3898347"/>
              <a:gd name="connsiteY31" fmla="*/ 3797787 h 4296945"/>
              <a:gd name="connsiteX32" fmla="*/ 3492165 w 3898347"/>
              <a:gd name="connsiteY32" fmla="*/ 3799887 h 4296945"/>
              <a:gd name="connsiteX33" fmla="*/ 3472233 w 3898347"/>
              <a:gd name="connsiteY33" fmla="*/ 3805682 h 4296945"/>
              <a:gd name="connsiteX34" fmla="*/ 3465921 w 3898347"/>
              <a:gd name="connsiteY34" fmla="*/ 3805814 h 4296945"/>
              <a:gd name="connsiteX35" fmla="*/ 3455541 w 3898347"/>
              <a:gd name="connsiteY35" fmla="*/ 3815505 h 4296945"/>
              <a:gd name="connsiteX36" fmla="*/ 3429027 w 3898347"/>
              <a:gd name="connsiteY36" fmla="*/ 3816906 h 4296945"/>
              <a:gd name="connsiteX37" fmla="*/ 3369507 w 3898347"/>
              <a:gd name="connsiteY37" fmla="*/ 3825563 h 4296945"/>
              <a:gd name="connsiteX38" fmla="*/ 3324491 w 3898347"/>
              <a:gd name="connsiteY38" fmla="*/ 3832006 h 4296945"/>
              <a:gd name="connsiteX39" fmla="*/ 3244235 w 3898347"/>
              <a:gd name="connsiteY39" fmla="*/ 3834376 h 4296945"/>
              <a:gd name="connsiteX40" fmla="*/ 3226507 w 3898347"/>
              <a:gd name="connsiteY40" fmla="*/ 3820131 h 4296945"/>
              <a:gd name="connsiteX41" fmla="*/ 3191688 w 3898347"/>
              <a:gd name="connsiteY41" fmla="*/ 3837359 h 4296945"/>
              <a:gd name="connsiteX42" fmla="*/ 3185553 w 3898347"/>
              <a:gd name="connsiteY42" fmla="*/ 3859030 h 4296945"/>
              <a:gd name="connsiteX43" fmla="*/ 3137926 w 3898347"/>
              <a:gd name="connsiteY43" fmla="*/ 3867782 h 4296945"/>
              <a:gd name="connsiteX44" fmla="*/ 3090188 w 3898347"/>
              <a:gd name="connsiteY44" fmla="*/ 3855036 h 4296945"/>
              <a:gd name="connsiteX45" fmla="*/ 3031422 w 3898347"/>
              <a:gd name="connsiteY45" fmla="*/ 3858298 h 4296945"/>
              <a:gd name="connsiteX46" fmla="*/ 2996288 w 3898347"/>
              <a:gd name="connsiteY46" fmla="*/ 3860020 h 4296945"/>
              <a:gd name="connsiteX47" fmla="*/ 2901661 w 3898347"/>
              <a:gd name="connsiteY47" fmla="*/ 3882243 h 4296945"/>
              <a:gd name="connsiteX48" fmla="*/ 2782141 w 3898347"/>
              <a:gd name="connsiteY48" fmla="*/ 3932983 h 4296945"/>
              <a:gd name="connsiteX49" fmla="*/ 2749597 w 3898347"/>
              <a:gd name="connsiteY49" fmla="*/ 3956746 h 4296945"/>
              <a:gd name="connsiteX50" fmla="*/ 2730493 w 3898347"/>
              <a:gd name="connsiteY50" fmla="*/ 3955236 h 4296945"/>
              <a:gd name="connsiteX51" fmla="*/ 2707507 w 3898347"/>
              <a:gd name="connsiteY51" fmla="*/ 3947771 h 4296945"/>
              <a:gd name="connsiteX52" fmla="*/ 2701937 w 3898347"/>
              <a:gd name="connsiteY52" fmla="*/ 3950565 h 4296945"/>
              <a:gd name="connsiteX53" fmla="*/ 2679435 w 3898347"/>
              <a:gd name="connsiteY53" fmla="*/ 3949768 h 4296945"/>
              <a:gd name="connsiteX54" fmla="*/ 2667352 w 3898347"/>
              <a:gd name="connsiteY54" fmla="*/ 3942821 h 4296945"/>
              <a:gd name="connsiteX55" fmla="*/ 2657096 w 3898347"/>
              <a:gd name="connsiteY55" fmla="*/ 3953571 h 4296945"/>
              <a:gd name="connsiteX56" fmla="*/ 2655161 w 3898347"/>
              <a:gd name="connsiteY56" fmla="*/ 3962216 h 4296945"/>
              <a:gd name="connsiteX57" fmla="*/ 2638604 w 3898347"/>
              <a:gd name="connsiteY57" fmla="*/ 3955936 h 4296945"/>
              <a:gd name="connsiteX58" fmla="*/ 2626185 w 3898347"/>
              <a:gd name="connsiteY58" fmla="*/ 3962937 h 4296945"/>
              <a:gd name="connsiteX59" fmla="*/ 2614077 w 3898347"/>
              <a:gd name="connsiteY59" fmla="*/ 3955576 h 4296945"/>
              <a:gd name="connsiteX60" fmla="*/ 2609403 w 3898347"/>
              <a:gd name="connsiteY60" fmla="*/ 3956215 h 4296945"/>
              <a:gd name="connsiteX61" fmla="*/ 2597896 w 3898347"/>
              <a:gd name="connsiteY61" fmla="*/ 3958939 h 4296945"/>
              <a:gd name="connsiteX62" fmla="*/ 2578251 w 3898347"/>
              <a:gd name="connsiteY62" fmla="*/ 3965812 h 4296945"/>
              <a:gd name="connsiteX63" fmla="*/ 2571961 w 3898347"/>
              <a:gd name="connsiteY63" fmla="*/ 3966278 h 4296945"/>
              <a:gd name="connsiteX64" fmla="*/ 2559399 w 3898347"/>
              <a:gd name="connsiteY64" fmla="*/ 3979193 h 4296945"/>
              <a:gd name="connsiteX65" fmla="*/ 2533560 w 3898347"/>
              <a:gd name="connsiteY65" fmla="*/ 3988160 h 4296945"/>
              <a:gd name="connsiteX66" fmla="*/ 2515299 w 3898347"/>
              <a:gd name="connsiteY66" fmla="*/ 4016867 h 4296945"/>
              <a:gd name="connsiteX67" fmla="*/ 2513423 w 3898347"/>
              <a:gd name="connsiteY67" fmla="*/ 4018759 h 4296945"/>
              <a:gd name="connsiteX68" fmla="*/ 2482991 w 3898347"/>
              <a:gd name="connsiteY68" fmla="*/ 4012935 h 4296945"/>
              <a:gd name="connsiteX69" fmla="*/ 2446940 w 3898347"/>
              <a:gd name="connsiteY69" fmla="*/ 4021172 h 4296945"/>
              <a:gd name="connsiteX70" fmla="*/ 2404883 w 3898347"/>
              <a:gd name="connsiteY70" fmla="*/ 4024808 h 4296945"/>
              <a:gd name="connsiteX71" fmla="*/ 2373894 w 3898347"/>
              <a:gd name="connsiteY71" fmla="*/ 4023827 h 4296945"/>
              <a:gd name="connsiteX72" fmla="*/ 2297080 w 3898347"/>
              <a:gd name="connsiteY72" fmla="*/ 4040841 h 4296945"/>
              <a:gd name="connsiteX73" fmla="*/ 2170615 w 3898347"/>
              <a:gd name="connsiteY73" fmla="*/ 4077196 h 4296945"/>
              <a:gd name="connsiteX74" fmla="*/ 2143580 w 3898347"/>
              <a:gd name="connsiteY74" fmla="*/ 4083102 h 4296945"/>
              <a:gd name="connsiteX75" fmla="*/ 2119893 w 3898347"/>
              <a:gd name="connsiteY75" fmla="*/ 4080874 h 4296945"/>
              <a:gd name="connsiteX76" fmla="*/ 2114008 w 3898347"/>
              <a:gd name="connsiteY76" fmla="*/ 4073996 h 4296945"/>
              <a:gd name="connsiteX77" fmla="*/ 2099067 w 3898347"/>
              <a:gd name="connsiteY77" fmla="*/ 4076068 h 4296945"/>
              <a:gd name="connsiteX78" fmla="*/ 2095000 w 3898347"/>
              <a:gd name="connsiteY78" fmla="*/ 4075096 h 4296945"/>
              <a:gd name="connsiteX79" fmla="*/ 2071767 w 3898347"/>
              <a:gd name="connsiteY79" fmla="*/ 4071044 h 4296945"/>
              <a:gd name="connsiteX80" fmla="*/ 2024486 w 3898347"/>
              <a:gd name="connsiteY80" fmla="*/ 4100276 h 4296945"/>
              <a:gd name="connsiteX81" fmla="*/ 1964411 w 3898347"/>
              <a:gd name="connsiteY81" fmla="*/ 4105069 h 4296945"/>
              <a:gd name="connsiteX82" fmla="*/ 1739945 w 3898347"/>
              <a:gd name="connsiteY82" fmla="*/ 4171795 h 4296945"/>
              <a:gd name="connsiteX83" fmla="*/ 1610556 w 3898347"/>
              <a:gd name="connsiteY83" fmla="*/ 4167701 h 4296945"/>
              <a:gd name="connsiteX84" fmla="*/ 1553623 w 3898347"/>
              <a:gd name="connsiteY84" fmla="*/ 4236045 h 4296945"/>
              <a:gd name="connsiteX85" fmla="*/ 1548640 w 3898347"/>
              <a:gd name="connsiteY85" fmla="*/ 4238297 h 4296945"/>
              <a:gd name="connsiteX86" fmla="*/ 1530136 w 3898347"/>
              <a:gd name="connsiteY86" fmla="*/ 4227121 h 4296945"/>
              <a:gd name="connsiteX87" fmla="*/ 1508787 w 3898347"/>
              <a:gd name="connsiteY87" fmla="*/ 4234213 h 4296945"/>
              <a:gd name="connsiteX88" fmla="*/ 1488914 w 3898347"/>
              <a:gd name="connsiteY88" fmla="*/ 4241772 h 4296945"/>
              <a:gd name="connsiteX89" fmla="*/ 1488999 w 3898347"/>
              <a:gd name="connsiteY89" fmla="*/ 4251186 h 4296945"/>
              <a:gd name="connsiteX90" fmla="*/ 1475364 w 3898347"/>
              <a:gd name="connsiteY90" fmla="*/ 4248364 h 4296945"/>
              <a:gd name="connsiteX91" fmla="*/ 1457275 w 3898347"/>
              <a:gd name="connsiteY91" fmla="*/ 4252863 h 4296945"/>
              <a:gd name="connsiteX92" fmla="*/ 1448085 w 3898347"/>
              <a:gd name="connsiteY92" fmla="*/ 4248391 h 4296945"/>
              <a:gd name="connsiteX93" fmla="*/ 1315306 w 3898347"/>
              <a:gd name="connsiteY93" fmla="*/ 4237004 h 4296945"/>
              <a:gd name="connsiteX94" fmla="*/ 1272434 w 3898347"/>
              <a:gd name="connsiteY94" fmla="*/ 4244958 h 4296945"/>
              <a:gd name="connsiteX95" fmla="*/ 1231567 w 3898347"/>
              <a:gd name="connsiteY95" fmla="*/ 4219356 h 4296945"/>
              <a:gd name="connsiteX96" fmla="*/ 1216643 w 3898347"/>
              <a:gd name="connsiteY96" fmla="*/ 4229828 h 4296945"/>
              <a:gd name="connsiteX97" fmla="*/ 1214101 w 3898347"/>
              <a:gd name="connsiteY97" fmla="*/ 4231991 h 4296945"/>
              <a:gd name="connsiteX98" fmla="*/ 1203193 w 3898347"/>
              <a:gd name="connsiteY98" fmla="*/ 4232867 h 4296945"/>
              <a:gd name="connsiteX99" fmla="*/ 1201049 w 3898347"/>
              <a:gd name="connsiteY99" fmla="*/ 4242842 h 4296945"/>
              <a:gd name="connsiteX100" fmla="*/ 1185298 w 3898347"/>
              <a:gd name="connsiteY100" fmla="*/ 4251133 h 4296945"/>
              <a:gd name="connsiteX101" fmla="*/ 1164955 w 3898347"/>
              <a:gd name="connsiteY101" fmla="*/ 4250027 h 4296945"/>
              <a:gd name="connsiteX102" fmla="*/ 1067357 w 3898347"/>
              <a:gd name="connsiteY102" fmla="*/ 4233908 h 4296945"/>
              <a:gd name="connsiteX103" fmla="*/ 1009492 w 3898347"/>
              <a:gd name="connsiteY103" fmla="*/ 4230455 h 4296945"/>
              <a:gd name="connsiteX104" fmla="*/ 988345 w 3898347"/>
              <a:gd name="connsiteY104" fmla="*/ 4238880 h 4296945"/>
              <a:gd name="connsiteX105" fmla="*/ 958251 w 3898347"/>
              <a:gd name="connsiteY105" fmla="*/ 4244100 h 4296945"/>
              <a:gd name="connsiteX106" fmla="*/ 905785 w 3898347"/>
              <a:gd name="connsiteY106" fmla="*/ 4260845 h 4296945"/>
              <a:gd name="connsiteX107" fmla="*/ 834176 w 3898347"/>
              <a:gd name="connsiteY107" fmla="*/ 4270241 h 4296945"/>
              <a:gd name="connsiteX108" fmla="*/ 778474 w 3898347"/>
              <a:gd name="connsiteY108" fmla="*/ 4235526 h 4296945"/>
              <a:gd name="connsiteX109" fmla="*/ 774418 w 3898347"/>
              <a:gd name="connsiteY109" fmla="*/ 4242583 h 4296945"/>
              <a:gd name="connsiteX110" fmla="*/ 737705 w 3898347"/>
              <a:gd name="connsiteY110" fmla="*/ 4238891 h 4296945"/>
              <a:gd name="connsiteX111" fmla="*/ 605027 w 3898347"/>
              <a:gd name="connsiteY111" fmla="*/ 4175863 h 4296945"/>
              <a:gd name="connsiteX112" fmla="*/ 533391 w 3898347"/>
              <a:gd name="connsiteY112" fmla="*/ 4170035 h 4296945"/>
              <a:gd name="connsiteX113" fmla="*/ 508621 w 3898347"/>
              <a:gd name="connsiteY113" fmla="*/ 4176044 h 4296945"/>
              <a:gd name="connsiteX114" fmla="*/ 467082 w 3898347"/>
              <a:gd name="connsiteY114" fmla="*/ 4185616 h 4296945"/>
              <a:gd name="connsiteX115" fmla="*/ 437646 w 3898347"/>
              <a:gd name="connsiteY115" fmla="*/ 4212658 h 4296945"/>
              <a:gd name="connsiteX116" fmla="*/ 402271 w 3898347"/>
              <a:gd name="connsiteY116" fmla="*/ 4212774 h 4296945"/>
              <a:gd name="connsiteX117" fmla="*/ 391968 w 3898347"/>
              <a:gd name="connsiteY117" fmla="*/ 4187073 h 4296945"/>
              <a:gd name="connsiteX118" fmla="*/ 354806 w 3898347"/>
              <a:gd name="connsiteY118" fmla="*/ 4195545 h 4296945"/>
              <a:gd name="connsiteX119" fmla="*/ 298662 w 3898347"/>
              <a:gd name="connsiteY119" fmla="*/ 4211227 h 4296945"/>
              <a:gd name="connsiteX120" fmla="*/ 265740 w 3898347"/>
              <a:gd name="connsiteY120" fmla="*/ 4213623 h 4296945"/>
              <a:gd name="connsiteX121" fmla="*/ 176403 w 3898347"/>
              <a:gd name="connsiteY121" fmla="*/ 4227393 h 4296945"/>
              <a:gd name="connsiteX122" fmla="*/ 37148 w 3898347"/>
              <a:gd name="connsiteY122" fmla="*/ 4289154 h 4296945"/>
              <a:gd name="connsiteX123" fmla="*/ 5850 w 3898347"/>
              <a:gd name="connsiteY123" fmla="*/ 4296945 h 4296945"/>
              <a:gd name="connsiteX124" fmla="*/ 0 w 3898347"/>
              <a:gd name="connsiteY124" fmla="*/ 4221939 h 4296945"/>
              <a:gd name="connsiteX125" fmla="*/ 0 w 3898347"/>
              <a:gd name="connsiteY125" fmla="*/ 15850 h 4296945"/>
              <a:gd name="connsiteX126" fmla="*/ 3898347 w 3898347"/>
              <a:gd name="connsiteY126" fmla="*/ 0 h 4296945"/>
              <a:gd name="connsiteX0" fmla="*/ 3898347 w 3898347"/>
              <a:gd name="connsiteY0" fmla="*/ 0 h 4296945"/>
              <a:gd name="connsiteX1" fmla="*/ 3898347 w 3898347"/>
              <a:gd name="connsiteY1" fmla="*/ 3834445 h 4296945"/>
              <a:gd name="connsiteX2" fmla="*/ 3892314 w 3898347"/>
              <a:gd name="connsiteY2" fmla="*/ 3832951 h 4296945"/>
              <a:gd name="connsiteX3" fmla="*/ 3851953 w 3898347"/>
              <a:gd name="connsiteY3" fmla="*/ 3802983 h 4296945"/>
              <a:gd name="connsiteX4" fmla="*/ 3836418 w 3898347"/>
              <a:gd name="connsiteY4" fmla="*/ 3811513 h 4296945"/>
              <a:gd name="connsiteX5" fmla="*/ 3833758 w 3898347"/>
              <a:gd name="connsiteY5" fmla="*/ 3813341 h 4296945"/>
              <a:gd name="connsiteX6" fmla="*/ 3822673 w 3898347"/>
              <a:gd name="connsiteY6" fmla="*/ 3812913 h 4296945"/>
              <a:gd name="connsiteX7" fmla="*/ 3820104 w 3898347"/>
              <a:gd name="connsiteY7" fmla="*/ 3822466 h 4296945"/>
              <a:gd name="connsiteX8" fmla="*/ 3803816 w 3898347"/>
              <a:gd name="connsiteY8" fmla="*/ 3828757 h 4296945"/>
              <a:gd name="connsiteX9" fmla="*/ 3783259 w 3898347"/>
              <a:gd name="connsiteY9" fmla="*/ 3825276 h 4296945"/>
              <a:gd name="connsiteX10" fmla="*/ 3729936 w 3898347"/>
              <a:gd name="connsiteY10" fmla="*/ 3815386 h 4296945"/>
              <a:gd name="connsiteX11" fmla="*/ 3726018 w 3898347"/>
              <a:gd name="connsiteY11" fmla="*/ 3815100 h 4296945"/>
              <a:gd name="connsiteX12" fmla="*/ 3725413 w 3898347"/>
              <a:gd name="connsiteY12" fmla="*/ 3814615 h 4296945"/>
              <a:gd name="connsiteX13" fmla="*/ 3713801 w 3898347"/>
              <a:gd name="connsiteY13" fmla="*/ 3811018 h 4296945"/>
              <a:gd name="connsiteX14" fmla="*/ 3709087 w 3898347"/>
              <a:gd name="connsiteY14" fmla="*/ 3813195 h 4296945"/>
              <a:gd name="connsiteX15" fmla="*/ 3698038 w 3898347"/>
              <a:gd name="connsiteY15" fmla="*/ 3806182 h 4296945"/>
              <a:gd name="connsiteX16" fmla="*/ 3662227 w 3898347"/>
              <a:gd name="connsiteY16" fmla="*/ 3807761 h 4296945"/>
              <a:gd name="connsiteX17" fmla="*/ 3659872 w 3898347"/>
              <a:gd name="connsiteY17" fmla="*/ 3805524 h 4296945"/>
              <a:gd name="connsiteX18" fmla="*/ 3643454 w 3898347"/>
              <a:gd name="connsiteY18" fmla="*/ 3794831 h 4296945"/>
              <a:gd name="connsiteX19" fmla="*/ 3624789 w 3898347"/>
              <a:gd name="connsiteY19" fmla="*/ 3803185 h 4296945"/>
              <a:gd name="connsiteX20" fmla="*/ 3602327 w 3898347"/>
              <a:gd name="connsiteY20" fmla="*/ 3794616 h 4296945"/>
              <a:gd name="connsiteX21" fmla="*/ 3596645 w 3898347"/>
              <a:gd name="connsiteY21" fmla="*/ 3797108 h 4296945"/>
              <a:gd name="connsiteX22" fmla="*/ 3574144 w 3898347"/>
              <a:gd name="connsiteY22" fmla="*/ 3795108 h 4296945"/>
              <a:gd name="connsiteX23" fmla="*/ 3562310 w 3898347"/>
              <a:gd name="connsiteY23" fmla="*/ 3787534 h 4296945"/>
              <a:gd name="connsiteX24" fmla="*/ 3551635 w 3898347"/>
              <a:gd name="connsiteY24" fmla="*/ 3797705 h 4296945"/>
              <a:gd name="connsiteX25" fmla="*/ 3550175 w 3898347"/>
              <a:gd name="connsiteY25" fmla="*/ 3803199 h 4296945"/>
              <a:gd name="connsiteX26" fmla="*/ 3542668 w 3898347"/>
              <a:gd name="connsiteY26" fmla="*/ 3803283 h 4296945"/>
              <a:gd name="connsiteX27" fmla="*/ 3533033 w 3898347"/>
              <a:gd name="connsiteY27" fmla="*/ 3799071 h 4296945"/>
              <a:gd name="connsiteX28" fmla="*/ 3521726 w 3898347"/>
              <a:gd name="connsiteY28" fmla="*/ 3804691 h 4296945"/>
              <a:gd name="connsiteX29" fmla="*/ 3520080 w 3898347"/>
              <a:gd name="connsiteY29" fmla="*/ 3805210 h 4296945"/>
              <a:gd name="connsiteX30" fmla="*/ 3508491 w 3898347"/>
              <a:gd name="connsiteY30" fmla="*/ 3797398 h 4296945"/>
              <a:gd name="connsiteX31" fmla="*/ 3503787 w 3898347"/>
              <a:gd name="connsiteY31" fmla="*/ 3797787 h 4296945"/>
              <a:gd name="connsiteX32" fmla="*/ 3492165 w 3898347"/>
              <a:gd name="connsiteY32" fmla="*/ 3799887 h 4296945"/>
              <a:gd name="connsiteX33" fmla="*/ 3472233 w 3898347"/>
              <a:gd name="connsiteY33" fmla="*/ 3805682 h 4296945"/>
              <a:gd name="connsiteX34" fmla="*/ 3465921 w 3898347"/>
              <a:gd name="connsiteY34" fmla="*/ 3805814 h 4296945"/>
              <a:gd name="connsiteX35" fmla="*/ 3455541 w 3898347"/>
              <a:gd name="connsiteY35" fmla="*/ 3815505 h 4296945"/>
              <a:gd name="connsiteX36" fmla="*/ 3429027 w 3898347"/>
              <a:gd name="connsiteY36" fmla="*/ 3816906 h 4296945"/>
              <a:gd name="connsiteX37" fmla="*/ 3369507 w 3898347"/>
              <a:gd name="connsiteY37" fmla="*/ 3825563 h 4296945"/>
              <a:gd name="connsiteX38" fmla="*/ 3324491 w 3898347"/>
              <a:gd name="connsiteY38" fmla="*/ 3832006 h 4296945"/>
              <a:gd name="connsiteX39" fmla="*/ 3244235 w 3898347"/>
              <a:gd name="connsiteY39" fmla="*/ 3834376 h 4296945"/>
              <a:gd name="connsiteX40" fmla="*/ 3226507 w 3898347"/>
              <a:gd name="connsiteY40" fmla="*/ 3820131 h 4296945"/>
              <a:gd name="connsiteX41" fmla="*/ 3191688 w 3898347"/>
              <a:gd name="connsiteY41" fmla="*/ 3837359 h 4296945"/>
              <a:gd name="connsiteX42" fmla="*/ 3185553 w 3898347"/>
              <a:gd name="connsiteY42" fmla="*/ 3859030 h 4296945"/>
              <a:gd name="connsiteX43" fmla="*/ 3137926 w 3898347"/>
              <a:gd name="connsiteY43" fmla="*/ 3867782 h 4296945"/>
              <a:gd name="connsiteX44" fmla="*/ 3090188 w 3898347"/>
              <a:gd name="connsiteY44" fmla="*/ 3855036 h 4296945"/>
              <a:gd name="connsiteX45" fmla="*/ 3031422 w 3898347"/>
              <a:gd name="connsiteY45" fmla="*/ 3858298 h 4296945"/>
              <a:gd name="connsiteX46" fmla="*/ 2996288 w 3898347"/>
              <a:gd name="connsiteY46" fmla="*/ 3860020 h 4296945"/>
              <a:gd name="connsiteX47" fmla="*/ 2901661 w 3898347"/>
              <a:gd name="connsiteY47" fmla="*/ 3882243 h 4296945"/>
              <a:gd name="connsiteX48" fmla="*/ 2782141 w 3898347"/>
              <a:gd name="connsiteY48" fmla="*/ 3932983 h 4296945"/>
              <a:gd name="connsiteX49" fmla="*/ 2749597 w 3898347"/>
              <a:gd name="connsiteY49" fmla="*/ 3956746 h 4296945"/>
              <a:gd name="connsiteX50" fmla="*/ 2730493 w 3898347"/>
              <a:gd name="connsiteY50" fmla="*/ 3955236 h 4296945"/>
              <a:gd name="connsiteX51" fmla="*/ 2707507 w 3898347"/>
              <a:gd name="connsiteY51" fmla="*/ 3947771 h 4296945"/>
              <a:gd name="connsiteX52" fmla="*/ 2701937 w 3898347"/>
              <a:gd name="connsiteY52" fmla="*/ 3950565 h 4296945"/>
              <a:gd name="connsiteX53" fmla="*/ 2679435 w 3898347"/>
              <a:gd name="connsiteY53" fmla="*/ 3949768 h 4296945"/>
              <a:gd name="connsiteX54" fmla="*/ 2667352 w 3898347"/>
              <a:gd name="connsiteY54" fmla="*/ 3942821 h 4296945"/>
              <a:gd name="connsiteX55" fmla="*/ 2657096 w 3898347"/>
              <a:gd name="connsiteY55" fmla="*/ 3953571 h 4296945"/>
              <a:gd name="connsiteX56" fmla="*/ 2655161 w 3898347"/>
              <a:gd name="connsiteY56" fmla="*/ 3962216 h 4296945"/>
              <a:gd name="connsiteX57" fmla="*/ 2638604 w 3898347"/>
              <a:gd name="connsiteY57" fmla="*/ 3955936 h 4296945"/>
              <a:gd name="connsiteX58" fmla="*/ 2626185 w 3898347"/>
              <a:gd name="connsiteY58" fmla="*/ 3962937 h 4296945"/>
              <a:gd name="connsiteX59" fmla="*/ 2614077 w 3898347"/>
              <a:gd name="connsiteY59" fmla="*/ 3955576 h 4296945"/>
              <a:gd name="connsiteX60" fmla="*/ 2609403 w 3898347"/>
              <a:gd name="connsiteY60" fmla="*/ 3956215 h 4296945"/>
              <a:gd name="connsiteX61" fmla="*/ 2597896 w 3898347"/>
              <a:gd name="connsiteY61" fmla="*/ 3958939 h 4296945"/>
              <a:gd name="connsiteX62" fmla="*/ 2578251 w 3898347"/>
              <a:gd name="connsiteY62" fmla="*/ 3965812 h 4296945"/>
              <a:gd name="connsiteX63" fmla="*/ 2571961 w 3898347"/>
              <a:gd name="connsiteY63" fmla="*/ 3966278 h 4296945"/>
              <a:gd name="connsiteX64" fmla="*/ 2559399 w 3898347"/>
              <a:gd name="connsiteY64" fmla="*/ 3979193 h 4296945"/>
              <a:gd name="connsiteX65" fmla="*/ 2533560 w 3898347"/>
              <a:gd name="connsiteY65" fmla="*/ 3988160 h 4296945"/>
              <a:gd name="connsiteX66" fmla="*/ 2515299 w 3898347"/>
              <a:gd name="connsiteY66" fmla="*/ 4016867 h 4296945"/>
              <a:gd name="connsiteX67" fmla="*/ 2513423 w 3898347"/>
              <a:gd name="connsiteY67" fmla="*/ 4018759 h 4296945"/>
              <a:gd name="connsiteX68" fmla="*/ 2482991 w 3898347"/>
              <a:gd name="connsiteY68" fmla="*/ 4012935 h 4296945"/>
              <a:gd name="connsiteX69" fmla="*/ 2446940 w 3898347"/>
              <a:gd name="connsiteY69" fmla="*/ 4021172 h 4296945"/>
              <a:gd name="connsiteX70" fmla="*/ 2404883 w 3898347"/>
              <a:gd name="connsiteY70" fmla="*/ 4024808 h 4296945"/>
              <a:gd name="connsiteX71" fmla="*/ 2373894 w 3898347"/>
              <a:gd name="connsiteY71" fmla="*/ 4023827 h 4296945"/>
              <a:gd name="connsiteX72" fmla="*/ 2297080 w 3898347"/>
              <a:gd name="connsiteY72" fmla="*/ 4040841 h 4296945"/>
              <a:gd name="connsiteX73" fmla="*/ 2170615 w 3898347"/>
              <a:gd name="connsiteY73" fmla="*/ 4077196 h 4296945"/>
              <a:gd name="connsiteX74" fmla="*/ 2143580 w 3898347"/>
              <a:gd name="connsiteY74" fmla="*/ 4083102 h 4296945"/>
              <a:gd name="connsiteX75" fmla="*/ 2119893 w 3898347"/>
              <a:gd name="connsiteY75" fmla="*/ 4080874 h 4296945"/>
              <a:gd name="connsiteX76" fmla="*/ 2114008 w 3898347"/>
              <a:gd name="connsiteY76" fmla="*/ 4073996 h 4296945"/>
              <a:gd name="connsiteX77" fmla="*/ 2099067 w 3898347"/>
              <a:gd name="connsiteY77" fmla="*/ 4076068 h 4296945"/>
              <a:gd name="connsiteX78" fmla="*/ 2095000 w 3898347"/>
              <a:gd name="connsiteY78" fmla="*/ 4075096 h 4296945"/>
              <a:gd name="connsiteX79" fmla="*/ 2071767 w 3898347"/>
              <a:gd name="connsiteY79" fmla="*/ 4071044 h 4296945"/>
              <a:gd name="connsiteX80" fmla="*/ 2024486 w 3898347"/>
              <a:gd name="connsiteY80" fmla="*/ 4100276 h 4296945"/>
              <a:gd name="connsiteX81" fmla="*/ 1964411 w 3898347"/>
              <a:gd name="connsiteY81" fmla="*/ 4105069 h 4296945"/>
              <a:gd name="connsiteX82" fmla="*/ 1739945 w 3898347"/>
              <a:gd name="connsiteY82" fmla="*/ 4171795 h 4296945"/>
              <a:gd name="connsiteX83" fmla="*/ 1610556 w 3898347"/>
              <a:gd name="connsiteY83" fmla="*/ 4167701 h 4296945"/>
              <a:gd name="connsiteX84" fmla="*/ 1553623 w 3898347"/>
              <a:gd name="connsiteY84" fmla="*/ 4236045 h 4296945"/>
              <a:gd name="connsiteX85" fmla="*/ 1548640 w 3898347"/>
              <a:gd name="connsiteY85" fmla="*/ 4238297 h 4296945"/>
              <a:gd name="connsiteX86" fmla="*/ 1530136 w 3898347"/>
              <a:gd name="connsiteY86" fmla="*/ 4227121 h 4296945"/>
              <a:gd name="connsiteX87" fmla="*/ 1508787 w 3898347"/>
              <a:gd name="connsiteY87" fmla="*/ 4234213 h 4296945"/>
              <a:gd name="connsiteX88" fmla="*/ 1488914 w 3898347"/>
              <a:gd name="connsiteY88" fmla="*/ 4241772 h 4296945"/>
              <a:gd name="connsiteX89" fmla="*/ 1488999 w 3898347"/>
              <a:gd name="connsiteY89" fmla="*/ 4251186 h 4296945"/>
              <a:gd name="connsiteX90" fmla="*/ 1475364 w 3898347"/>
              <a:gd name="connsiteY90" fmla="*/ 4248364 h 4296945"/>
              <a:gd name="connsiteX91" fmla="*/ 1457275 w 3898347"/>
              <a:gd name="connsiteY91" fmla="*/ 4252863 h 4296945"/>
              <a:gd name="connsiteX92" fmla="*/ 1448085 w 3898347"/>
              <a:gd name="connsiteY92" fmla="*/ 4248391 h 4296945"/>
              <a:gd name="connsiteX93" fmla="*/ 1315306 w 3898347"/>
              <a:gd name="connsiteY93" fmla="*/ 4237004 h 4296945"/>
              <a:gd name="connsiteX94" fmla="*/ 1272434 w 3898347"/>
              <a:gd name="connsiteY94" fmla="*/ 4244958 h 4296945"/>
              <a:gd name="connsiteX95" fmla="*/ 1231567 w 3898347"/>
              <a:gd name="connsiteY95" fmla="*/ 4219356 h 4296945"/>
              <a:gd name="connsiteX96" fmla="*/ 1216643 w 3898347"/>
              <a:gd name="connsiteY96" fmla="*/ 4229828 h 4296945"/>
              <a:gd name="connsiteX97" fmla="*/ 1214101 w 3898347"/>
              <a:gd name="connsiteY97" fmla="*/ 4231991 h 4296945"/>
              <a:gd name="connsiteX98" fmla="*/ 1203193 w 3898347"/>
              <a:gd name="connsiteY98" fmla="*/ 4232867 h 4296945"/>
              <a:gd name="connsiteX99" fmla="*/ 1201049 w 3898347"/>
              <a:gd name="connsiteY99" fmla="*/ 4242842 h 4296945"/>
              <a:gd name="connsiteX100" fmla="*/ 1185298 w 3898347"/>
              <a:gd name="connsiteY100" fmla="*/ 4251133 h 4296945"/>
              <a:gd name="connsiteX101" fmla="*/ 1164955 w 3898347"/>
              <a:gd name="connsiteY101" fmla="*/ 4250027 h 4296945"/>
              <a:gd name="connsiteX102" fmla="*/ 1067357 w 3898347"/>
              <a:gd name="connsiteY102" fmla="*/ 4233908 h 4296945"/>
              <a:gd name="connsiteX103" fmla="*/ 1009492 w 3898347"/>
              <a:gd name="connsiteY103" fmla="*/ 4230455 h 4296945"/>
              <a:gd name="connsiteX104" fmla="*/ 988345 w 3898347"/>
              <a:gd name="connsiteY104" fmla="*/ 4238880 h 4296945"/>
              <a:gd name="connsiteX105" fmla="*/ 958251 w 3898347"/>
              <a:gd name="connsiteY105" fmla="*/ 4244100 h 4296945"/>
              <a:gd name="connsiteX106" fmla="*/ 905785 w 3898347"/>
              <a:gd name="connsiteY106" fmla="*/ 4260845 h 4296945"/>
              <a:gd name="connsiteX107" fmla="*/ 834176 w 3898347"/>
              <a:gd name="connsiteY107" fmla="*/ 4270241 h 4296945"/>
              <a:gd name="connsiteX108" fmla="*/ 778474 w 3898347"/>
              <a:gd name="connsiteY108" fmla="*/ 4235526 h 4296945"/>
              <a:gd name="connsiteX109" fmla="*/ 774418 w 3898347"/>
              <a:gd name="connsiteY109" fmla="*/ 4242583 h 4296945"/>
              <a:gd name="connsiteX110" fmla="*/ 737705 w 3898347"/>
              <a:gd name="connsiteY110" fmla="*/ 4238891 h 4296945"/>
              <a:gd name="connsiteX111" fmla="*/ 605027 w 3898347"/>
              <a:gd name="connsiteY111" fmla="*/ 4175863 h 4296945"/>
              <a:gd name="connsiteX112" fmla="*/ 533391 w 3898347"/>
              <a:gd name="connsiteY112" fmla="*/ 4170035 h 4296945"/>
              <a:gd name="connsiteX113" fmla="*/ 508621 w 3898347"/>
              <a:gd name="connsiteY113" fmla="*/ 4176044 h 4296945"/>
              <a:gd name="connsiteX114" fmla="*/ 467082 w 3898347"/>
              <a:gd name="connsiteY114" fmla="*/ 4185616 h 4296945"/>
              <a:gd name="connsiteX115" fmla="*/ 437646 w 3898347"/>
              <a:gd name="connsiteY115" fmla="*/ 4212658 h 4296945"/>
              <a:gd name="connsiteX116" fmla="*/ 402271 w 3898347"/>
              <a:gd name="connsiteY116" fmla="*/ 4212774 h 4296945"/>
              <a:gd name="connsiteX117" fmla="*/ 391968 w 3898347"/>
              <a:gd name="connsiteY117" fmla="*/ 4187073 h 4296945"/>
              <a:gd name="connsiteX118" fmla="*/ 354806 w 3898347"/>
              <a:gd name="connsiteY118" fmla="*/ 4195545 h 4296945"/>
              <a:gd name="connsiteX119" fmla="*/ 298662 w 3898347"/>
              <a:gd name="connsiteY119" fmla="*/ 4211227 h 4296945"/>
              <a:gd name="connsiteX120" fmla="*/ 265740 w 3898347"/>
              <a:gd name="connsiteY120" fmla="*/ 4213623 h 4296945"/>
              <a:gd name="connsiteX121" fmla="*/ 176403 w 3898347"/>
              <a:gd name="connsiteY121" fmla="*/ 4227393 h 4296945"/>
              <a:gd name="connsiteX122" fmla="*/ 82528 w 3898347"/>
              <a:gd name="connsiteY122" fmla="*/ 4275540 h 4296945"/>
              <a:gd name="connsiteX123" fmla="*/ 5850 w 3898347"/>
              <a:gd name="connsiteY123" fmla="*/ 4296945 h 4296945"/>
              <a:gd name="connsiteX124" fmla="*/ 0 w 3898347"/>
              <a:gd name="connsiteY124" fmla="*/ 4221939 h 4296945"/>
              <a:gd name="connsiteX125" fmla="*/ 0 w 3898347"/>
              <a:gd name="connsiteY125" fmla="*/ 15850 h 4296945"/>
              <a:gd name="connsiteX126" fmla="*/ 3898347 w 3898347"/>
              <a:gd name="connsiteY126" fmla="*/ 0 h 4296945"/>
              <a:gd name="connsiteX0" fmla="*/ 3898347 w 3898347"/>
              <a:gd name="connsiteY0" fmla="*/ 0 h 4275540"/>
              <a:gd name="connsiteX1" fmla="*/ 3898347 w 3898347"/>
              <a:gd name="connsiteY1" fmla="*/ 3834445 h 4275540"/>
              <a:gd name="connsiteX2" fmla="*/ 3892314 w 3898347"/>
              <a:gd name="connsiteY2" fmla="*/ 3832951 h 4275540"/>
              <a:gd name="connsiteX3" fmla="*/ 3851953 w 3898347"/>
              <a:gd name="connsiteY3" fmla="*/ 3802983 h 4275540"/>
              <a:gd name="connsiteX4" fmla="*/ 3836418 w 3898347"/>
              <a:gd name="connsiteY4" fmla="*/ 3811513 h 4275540"/>
              <a:gd name="connsiteX5" fmla="*/ 3833758 w 3898347"/>
              <a:gd name="connsiteY5" fmla="*/ 3813341 h 4275540"/>
              <a:gd name="connsiteX6" fmla="*/ 3822673 w 3898347"/>
              <a:gd name="connsiteY6" fmla="*/ 3812913 h 4275540"/>
              <a:gd name="connsiteX7" fmla="*/ 3820104 w 3898347"/>
              <a:gd name="connsiteY7" fmla="*/ 3822466 h 4275540"/>
              <a:gd name="connsiteX8" fmla="*/ 3803816 w 3898347"/>
              <a:gd name="connsiteY8" fmla="*/ 3828757 h 4275540"/>
              <a:gd name="connsiteX9" fmla="*/ 3783259 w 3898347"/>
              <a:gd name="connsiteY9" fmla="*/ 3825276 h 4275540"/>
              <a:gd name="connsiteX10" fmla="*/ 3729936 w 3898347"/>
              <a:gd name="connsiteY10" fmla="*/ 3815386 h 4275540"/>
              <a:gd name="connsiteX11" fmla="*/ 3726018 w 3898347"/>
              <a:gd name="connsiteY11" fmla="*/ 3815100 h 4275540"/>
              <a:gd name="connsiteX12" fmla="*/ 3725413 w 3898347"/>
              <a:gd name="connsiteY12" fmla="*/ 3814615 h 4275540"/>
              <a:gd name="connsiteX13" fmla="*/ 3713801 w 3898347"/>
              <a:gd name="connsiteY13" fmla="*/ 3811018 h 4275540"/>
              <a:gd name="connsiteX14" fmla="*/ 3709087 w 3898347"/>
              <a:gd name="connsiteY14" fmla="*/ 3813195 h 4275540"/>
              <a:gd name="connsiteX15" fmla="*/ 3698038 w 3898347"/>
              <a:gd name="connsiteY15" fmla="*/ 3806182 h 4275540"/>
              <a:gd name="connsiteX16" fmla="*/ 3662227 w 3898347"/>
              <a:gd name="connsiteY16" fmla="*/ 3807761 h 4275540"/>
              <a:gd name="connsiteX17" fmla="*/ 3659872 w 3898347"/>
              <a:gd name="connsiteY17" fmla="*/ 3805524 h 4275540"/>
              <a:gd name="connsiteX18" fmla="*/ 3643454 w 3898347"/>
              <a:gd name="connsiteY18" fmla="*/ 3794831 h 4275540"/>
              <a:gd name="connsiteX19" fmla="*/ 3624789 w 3898347"/>
              <a:gd name="connsiteY19" fmla="*/ 3803185 h 4275540"/>
              <a:gd name="connsiteX20" fmla="*/ 3602327 w 3898347"/>
              <a:gd name="connsiteY20" fmla="*/ 3794616 h 4275540"/>
              <a:gd name="connsiteX21" fmla="*/ 3596645 w 3898347"/>
              <a:gd name="connsiteY21" fmla="*/ 3797108 h 4275540"/>
              <a:gd name="connsiteX22" fmla="*/ 3574144 w 3898347"/>
              <a:gd name="connsiteY22" fmla="*/ 3795108 h 4275540"/>
              <a:gd name="connsiteX23" fmla="*/ 3562310 w 3898347"/>
              <a:gd name="connsiteY23" fmla="*/ 3787534 h 4275540"/>
              <a:gd name="connsiteX24" fmla="*/ 3551635 w 3898347"/>
              <a:gd name="connsiteY24" fmla="*/ 3797705 h 4275540"/>
              <a:gd name="connsiteX25" fmla="*/ 3550175 w 3898347"/>
              <a:gd name="connsiteY25" fmla="*/ 3803199 h 4275540"/>
              <a:gd name="connsiteX26" fmla="*/ 3542668 w 3898347"/>
              <a:gd name="connsiteY26" fmla="*/ 3803283 h 4275540"/>
              <a:gd name="connsiteX27" fmla="*/ 3533033 w 3898347"/>
              <a:gd name="connsiteY27" fmla="*/ 3799071 h 4275540"/>
              <a:gd name="connsiteX28" fmla="*/ 3521726 w 3898347"/>
              <a:gd name="connsiteY28" fmla="*/ 3804691 h 4275540"/>
              <a:gd name="connsiteX29" fmla="*/ 3520080 w 3898347"/>
              <a:gd name="connsiteY29" fmla="*/ 3805210 h 4275540"/>
              <a:gd name="connsiteX30" fmla="*/ 3508491 w 3898347"/>
              <a:gd name="connsiteY30" fmla="*/ 3797398 h 4275540"/>
              <a:gd name="connsiteX31" fmla="*/ 3503787 w 3898347"/>
              <a:gd name="connsiteY31" fmla="*/ 3797787 h 4275540"/>
              <a:gd name="connsiteX32" fmla="*/ 3492165 w 3898347"/>
              <a:gd name="connsiteY32" fmla="*/ 3799887 h 4275540"/>
              <a:gd name="connsiteX33" fmla="*/ 3472233 w 3898347"/>
              <a:gd name="connsiteY33" fmla="*/ 3805682 h 4275540"/>
              <a:gd name="connsiteX34" fmla="*/ 3465921 w 3898347"/>
              <a:gd name="connsiteY34" fmla="*/ 3805814 h 4275540"/>
              <a:gd name="connsiteX35" fmla="*/ 3455541 w 3898347"/>
              <a:gd name="connsiteY35" fmla="*/ 3815505 h 4275540"/>
              <a:gd name="connsiteX36" fmla="*/ 3429027 w 3898347"/>
              <a:gd name="connsiteY36" fmla="*/ 3816906 h 4275540"/>
              <a:gd name="connsiteX37" fmla="*/ 3369507 w 3898347"/>
              <a:gd name="connsiteY37" fmla="*/ 3825563 h 4275540"/>
              <a:gd name="connsiteX38" fmla="*/ 3324491 w 3898347"/>
              <a:gd name="connsiteY38" fmla="*/ 3832006 h 4275540"/>
              <a:gd name="connsiteX39" fmla="*/ 3244235 w 3898347"/>
              <a:gd name="connsiteY39" fmla="*/ 3834376 h 4275540"/>
              <a:gd name="connsiteX40" fmla="*/ 3226507 w 3898347"/>
              <a:gd name="connsiteY40" fmla="*/ 3820131 h 4275540"/>
              <a:gd name="connsiteX41" fmla="*/ 3191688 w 3898347"/>
              <a:gd name="connsiteY41" fmla="*/ 3837359 h 4275540"/>
              <a:gd name="connsiteX42" fmla="*/ 3185553 w 3898347"/>
              <a:gd name="connsiteY42" fmla="*/ 3859030 h 4275540"/>
              <a:gd name="connsiteX43" fmla="*/ 3137926 w 3898347"/>
              <a:gd name="connsiteY43" fmla="*/ 3867782 h 4275540"/>
              <a:gd name="connsiteX44" fmla="*/ 3090188 w 3898347"/>
              <a:gd name="connsiteY44" fmla="*/ 3855036 h 4275540"/>
              <a:gd name="connsiteX45" fmla="*/ 3031422 w 3898347"/>
              <a:gd name="connsiteY45" fmla="*/ 3858298 h 4275540"/>
              <a:gd name="connsiteX46" fmla="*/ 2996288 w 3898347"/>
              <a:gd name="connsiteY46" fmla="*/ 3860020 h 4275540"/>
              <a:gd name="connsiteX47" fmla="*/ 2901661 w 3898347"/>
              <a:gd name="connsiteY47" fmla="*/ 3882243 h 4275540"/>
              <a:gd name="connsiteX48" fmla="*/ 2782141 w 3898347"/>
              <a:gd name="connsiteY48" fmla="*/ 3932983 h 4275540"/>
              <a:gd name="connsiteX49" fmla="*/ 2749597 w 3898347"/>
              <a:gd name="connsiteY49" fmla="*/ 3956746 h 4275540"/>
              <a:gd name="connsiteX50" fmla="*/ 2730493 w 3898347"/>
              <a:gd name="connsiteY50" fmla="*/ 3955236 h 4275540"/>
              <a:gd name="connsiteX51" fmla="*/ 2707507 w 3898347"/>
              <a:gd name="connsiteY51" fmla="*/ 3947771 h 4275540"/>
              <a:gd name="connsiteX52" fmla="*/ 2701937 w 3898347"/>
              <a:gd name="connsiteY52" fmla="*/ 3950565 h 4275540"/>
              <a:gd name="connsiteX53" fmla="*/ 2679435 w 3898347"/>
              <a:gd name="connsiteY53" fmla="*/ 3949768 h 4275540"/>
              <a:gd name="connsiteX54" fmla="*/ 2667352 w 3898347"/>
              <a:gd name="connsiteY54" fmla="*/ 3942821 h 4275540"/>
              <a:gd name="connsiteX55" fmla="*/ 2657096 w 3898347"/>
              <a:gd name="connsiteY55" fmla="*/ 3953571 h 4275540"/>
              <a:gd name="connsiteX56" fmla="*/ 2655161 w 3898347"/>
              <a:gd name="connsiteY56" fmla="*/ 3962216 h 4275540"/>
              <a:gd name="connsiteX57" fmla="*/ 2638604 w 3898347"/>
              <a:gd name="connsiteY57" fmla="*/ 3955936 h 4275540"/>
              <a:gd name="connsiteX58" fmla="*/ 2626185 w 3898347"/>
              <a:gd name="connsiteY58" fmla="*/ 3962937 h 4275540"/>
              <a:gd name="connsiteX59" fmla="*/ 2614077 w 3898347"/>
              <a:gd name="connsiteY59" fmla="*/ 3955576 h 4275540"/>
              <a:gd name="connsiteX60" fmla="*/ 2609403 w 3898347"/>
              <a:gd name="connsiteY60" fmla="*/ 3956215 h 4275540"/>
              <a:gd name="connsiteX61" fmla="*/ 2597896 w 3898347"/>
              <a:gd name="connsiteY61" fmla="*/ 3958939 h 4275540"/>
              <a:gd name="connsiteX62" fmla="*/ 2578251 w 3898347"/>
              <a:gd name="connsiteY62" fmla="*/ 3965812 h 4275540"/>
              <a:gd name="connsiteX63" fmla="*/ 2571961 w 3898347"/>
              <a:gd name="connsiteY63" fmla="*/ 3966278 h 4275540"/>
              <a:gd name="connsiteX64" fmla="*/ 2559399 w 3898347"/>
              <a:gd name="connsiteY64" fmla="*/ 3979193 h 4275540"/>
              <a:gd name="connsiteX65" fmla="*/ 2533560 w 3898347"/>
              <a:gd name="connsiteY65" fmla="*/ 3988160 h 4275540"/>
              <a:gd name="connsiteX66" fmla="*/ 2515299 w 3898347"/>
              <a:gd name="connsiteY66" fmla="*/ 4016867 h 4275540"/>
              <a:gd name="connsiteX67" fmla="*/ 2513423 w 3898347"/>
              <a:gd name="connsiteY67" fmla="*/ 4018759 h 4275540"/>
              <a:gd name="connsiteX68" fmla="*/ 2482991 w 3898347"/>
              <a:gd name="connsiteY68" fmla="*/ 4012935 h 4275540"/>
              <a:gd name="connsiteX69" fmla="*/ 2446940 w 3898347"/>
              <a:gd name="connsiteY69" fmla="*/ 4021172 h 4275540"/>
              <a:gd name="connsiteX70" fmla="*/ 2404883 w 3898347"/>
              <a:gd name="connsiteY70" fmla="*/ 4024808 h 4275540"/>
              <a:gd name="connsiteX71" fmla="*/ 2373894 w 3898347"/>
              <a:gd name="connsiteY71" fmla="*/ 4023827 h 4275540"/>
              <a:gd name="connsiteX72" fmla="*/ 2297080 w 3898347"/>
              <a:gd name="connsiteY72" fmla="*/ 4040841 h 4275540"/>
              <a:gd name="connsiteX73" fmla="*/ 2170615 w 3898347"/>
              <a:gd name="connsiteY73" fmla="*/ 4077196 h 4275540"/>
              <a:gd name="connsiteX74" fmla="*/ 2143580 w 3898347"/>
              <a:gd name="connsiteY74" fmla="*/ 4083102 h 4275540"/>
              <a:gd name="connsiteX75" fmla="*/ 2119893 w 3898347"/>
              <a:gd name="connsiteY75" fmla="*/ 4080874 h 4275540"/>
              <a:gd name="connsiteX76" fmla="*/ 2114008 w 3898347"/>
              <a:gd name="connsiteY76" fmla="*/ 4073996 h 4275540"/>
              <a:gd name="connsiteX77" fmla="*/ 2099067 w 3898347"/>
              <a:gd name="connsiteY77" fmla="*/ 4076068 h 4275540"/>
              <a:gd name="connsiteX78" fmla="*/ 2095000 w 3898347"/>
              <a:gd name="connsiteY78" fmla="*/ 4075096 h 4275540"/>
              <a:gd name="connsiteX79" fmla="*/ 2071767 w 3898347"/>
              <a:gd name="connsiteY79" fmla="*/ 4071044 h 4275540"/>
              <a:gd name="connsiteX80" fmla="*/ 2024486 w 3898347"/>
              <a:gd name="connsiteY80" fmla="*/ 4100276 h 4275540"/>
              <a:gd name="connsiteX81" fmla="*/ 1964411 w 3898347"/>
              <a:gd name="connsiteY81" fmla="*/ 4105069 h 4275540"/>
              <a:gd name="connsiteX82" fmla="*/ 1739945 w 3898347"/>
              <a:gd name="connsiteY82" fmla="*/ 4171795 h 4275540"/>
              <a:gd name="connsiteX83" fmla="*/ 1610556 w 3898347"/>
              <a:gd name="connsiteY83" fmla="*/ 4167701 h 4275540"/>
              <a:gd name="connsiteX84" fmla="*/ 1553623 w 3898347"/>
              <a:gd name="connsiteY84" fmla="*/ 4236045 h 4275540"/>
              <a:gd name="connsiteX85" fmla="*/ 1548640 w 3898347"/>
              <a:gd name="connsiteY85" fmla="*/ 4238297 h 4275540"/>
              <a:gd name="connsiteX86" fmla="*/ 1530136 w 3898347"/>
              <a:gd name="connsiteY86" fmla="*/ 4227121 h 4275540"/>
              <a:gd name="connsiteX87" fmla="*/ 1508787 w 3898347"/>
              <a:gd name="connsiteY87" fmla="*/ 4234213 h 4275540"/>
              <a:gd name="connsiteX88" fmla="*/ 1488914 w 3898347"/>
              <a:gd name="connsiteY88" fmla="*/ 4241772 h 4275540"/>
              <a:gd name="connsiteX89" fmla="*/ 1488999 w 3898347"/>
              <a:gd name="connsiteY89" fmla="*/ 4251186 h 4275540"/>
              <a:gd name="connsiteX90" fmla="*/ 1475364 w 3898347"/>
              <a:gd name="connsiteY90" fmla="*/ 4248364 h 4275540"/>
              <a:gd name="connsiteX91" fmla="*/ 1457275 w 3898347"/>
              <a:gd name="connsiteY91" fmla="*/ 4252863 h 4275540"/>
              <a:gd name="connsiteX92" fmla="*/ 1448085 w 3898347"/>
              <a:gd name="connsiteY92" fmla="*/ 4248391 h 4275540"/>
              <a:gd name="connsiteX93" fmla="*/ 1315306 w 3898347"/>
              <a:gd name="connsiteY93" fmla="*/ 4237004 h 4275540"/>
              <a:gd name="connsiteX94" fmla="*/ 1272434 w 3898347"/>
              <a:gd name="connsiteY94" fmla="*/ 4244958 h 4275540"/>
              <a:gd name="connsiteX95" fmla="*/ 1231567 w 3898347"/>
              <a:gd name="connsiteY95" fmla="*/ 4219356 h 4275540"/>
              <a:gd name="connsiteX96" fmla="*/ 1216643 w 3898347"/>
              <a:gd name="connsiteY96" fmla="*/ 4229828 h 4275540"/>
              <a:gd name="connsiteX97" fmla="*/ 1214101 w 3898347"/>
              <a:gd name="connsiteY97" fmla="*/ 4231991 h 4275540"/>
              <a:gd name="connsiteX98" fmla="*/ 1203193 w 3898347"/>
              <a:gd name="connsiteY98" fmla="*/ 4232867 h 4275540"/>
              <a:gd name="connsiteX99" fmla="*/ 1201049 w 3898347"/>
              <a:gd name="connsiteY99" fmla="*/ 4242842 h 4275540"/>
              <a:gd name="connsiteX100" fmla="*/ 1185298 w 3898347"/>
              <a:gd name="connsiteY100" fmla="*/ 4251133 h 4275540"/>
              <a:gd name="connsiteX101" fmla="*/ 1164955 w 3898347"/>
              <a:gd name="connsiteY101" fmla="*/ 4250027 h 4275540"/>
              <a:gd name="connsiteX102" fmla="*/ 1067357 w 3898347"/>
              <a:gd name="connsiteY102" fmla="*/ 4233908 h 4275540"/>
              <a:gd name="connsiteX103" fmla="*/ 1009492 w 3898347"/>
              <a:gd name="connsiteY103" fmla="*/ 4230455 h 4275540"/>
              <a:gd name="connsiteX104" fmla="*/ 988345 w 3898347"/>
              <a:gd name="connsiteY104" fmla="*/ 4238880 h 4275540"/>
              <a:gd name="connsiteX105" fmla="*/ 958251 w 3898347"/>
              <a:gd name="connsiteY105" fmla="*/ 4244100 h 4275540"/>
              <a:gd name="connsiteX106" fmla="*/ 905785 w 3898347"/>
              <a:gd name="connsiteY106" fmla="*/ 4260845 h 4275540"/>
              <a:gd name="connsiteX107" fmla="*/ 834176 w 3898347"/>
              <a:gd name="connsiteY107" fmla="*/ 4270241 h 4275540"/>
              <a:gd name="connsiteX108" fmla="*/ 778474 w 3898347"/>
              <a:gd name="connsiteY108" fmla="*/ 4235526 h 4275540"/>
              <a:gd name="connsiteX109" fmla="*/ 774418 w 3898347"/>
              <a:gd name="connsiteY109" fmla="*/ 4242583 h 4275540"/>
              <a:gd name="connsiteX110" fmla="*/ 737705 w 3898347"/>
              <a:gd name="connsiteY110" fmla="*/ 4238891 h 4275540"/>
              <a:gd name="connsiteX111" fmla="*/ 605027 w 3898347"/>
              <a:gd name="connsiteY111" fmla="*/ 4175863 h 4275540"/>
              <a:gd name="connsiteX112" fmla="*/ 533391 w 3898347"/>
              <a:gd name="connsiteY112" fmla="*/ 4170035 h 4275540"/>
              <a:gd name="connsiteX113" fmla="*/ 508621 w 3898347"/>
              <a:gd name="connsiteY113" fmla="*/ 4176044 h 4275540"/>
              <a:gd name="connsiteX114" fmla="*/ 467082 w 3898347"/>
              <a:gd name="connsiteY114" fmla="*/ 4185616 h 4275540"/>
              <a:gd name="connsiteX115" fmla="*/ 437646 w 3898347"/>
              <a:gd name="connsiteY115" fmla="*/ 4212658 h 4275540"/>
              <a:gd name="connsiteX116" fmla="*/ 402271 w 3898347"/>
              <a:gd name="connsiteY116" fmla="*/ 4212774 h 4275540"/>
              <a:gd name="connsiteX117" fmla="*/ 391968 w 3898347"/>
              <a:gd name="connsiteY117" fmla="*/ 4187073 h 4275540"/>
              <a:gd name="connsiteX118" fmla="*/ 354806 w 3898347"/>
              <a:gd name="connsiteY118" fmla="*/ 4195545 h 4275540"/>
              <a:gd name="connsiteX119" fmla="*/ 298662 w 3898347"/>
              <a:gd name="connsiteY119" fmla="*/ 4211227 h 4275540"/>
              <a:gd name="connsiteX120" fmla="*/ 265740 w 3898347"/>
              <a:gd name="connsiteY120" fmla="*/ 4213623 h 4275540"/>
              <a:gd name="connsiteX121" fmla="*/ 176403 w 3898347"/>
              <a:gd name="connsiteY121" fmla="*/ 4227393 h 4275540"/>
              <a:gd name="connsiteX122" fmla="*/ 82528 w 3898347"/>
              <a:gd name="connsiteY122" fmla="*/ 4275540 h 4275540"/>
              <a:gd name="connsiteX123" fmla="*/ 19464 w 3898347"/>
              <a:gd name="connsiteY123" fmla="*/ 4256103 h 4275540"/>
              <a:gd name="connsiteX124" fmla="*/ 0 w 3898347"/>
              <a:gd name="connsiteY124" fmla="*/ 4221939 h 4275540"/>
              <a:gd name="connsiteX125" fmla="*/ 0 w 3898347"/>
              <a:gd name="connsiteY125" fmla="*/ 15850 h 4275540"/>
              <a:gd name="connsiteX126" fmla="*/ 3898347 w 3898347"/>
              <a:gd name="connsiteY126" fmla="*/ 0 h 4275540"/>
              <a:gd name="connsiteX0" fmla="*/ 3898347 w 3898347"/>
              <a:gd name="connsiteY0" fmla="*/ 0 h 4275540"/>
              <a:gd name="connsiteX1" fmla="*/ 3898347 w 3898347"/>
              <a:gd name="connsiteY1" fmla="*/ 3834445 h 4275540"/>
              <a:gd name="connsiteX2" fmla="*/ 3892314 w 3898347"/>
              <a:gd name="connsiteY2" fmla="*/ 3832951 h 4275540"/>
              <a:gd name="connsiteX3" fmla="*/ 3851953 w 3898347"/>
              <a:gd name="connsiteY3" fmla="*/ 3802983 h 4275540"/>
              <a:gd name="connsiteX4" fmla="*/ 3836418 w 3898347"/>
              <a:gd name="connsiteY4" fmla="*/ 3811513 h 4275540"/>
              <a:gd name="connsiteX5" fmla="*/ 3833758 w 3898347"/>
              <a:gd name="connsiteY5" fmla="*/ 3813341 h 4275540"/>
              <a:gd name="connsiteX6" fmla="*/ 3822673 w 3898347"/>
              <a:gd name="connsiteY6" fmla="*/ 3812913 h 4275540"/>
              <a:gd name="connsiteX7" fmla="*/ 3820104 w 3898347"/>
              <a:gd name="connsiteY7" fmla="*/ 3822466 h 4275540"/>
              <a:gd name="connsiteX8" fmla="*/ 3803816 w 3898347"/>
              <a:gd name="connsiteY8" fmla="*/ 3828757 h 4275540"/>
              <a:gd name="connsiteX9" fmla="*/ 3729936 w 3898347"/>
              <a:gd name="connsiteY9" fmla="*/ 3815386 h 4275540"/>
              <a:gd name="connsiteX10" fmla="*/ 3726018 w 3898347"/>
              <a:gd name="connsiteY10" fmla="*/ 3815100 h 4275540"/>
              <a:gd name="connsiteX11" fmla="*/ 3725413 w 3898347"/>
              <a:gd name="connsiteY11" fmla="*/ 3814615 h 4275540"/>
              <a:gd name="connsiteX12" fmla="*/ 3713801 w 3898347"/>
              <a:gd name="connsiteY12" fmla="*/ 3811018 h 4275540"/>
              <a:gd name="connsiteX13" fmla="*/ 3709087 w 3898347"/>
              <a:gd name="connsiteY13" fmla="*/ 3813195 h 4275540"/>
              <a:gd name="connsiteX14" fmla="*/ 3698038 w 3898347"/>
              <a:gd name="connsiteY14" fmla="*/ 3806182 h 4275540"/>
              <a:gd name="connsiteX15" fmla="*/ 3662227 w 3898347"/>
              <a:gd name="connsiteY15" fmla="*/ 3807761 h 4275540"/>
              <a:gd name="connsiteX16" fmla="*/ 3659872 w 3898347"/>
              <a:gd name="connsiteY16" fmla="*/ 3805524 h 4275540"/>
              <a:gd name="connsiteX17" fmla="*/ 3643454 w 3898347"/>
              <a:gd name="connsiteY17" fmla="*/ 3794831 h 4275540"/>
              <a:gd name="connsiteX18" fmla="*/ 3624789 w 3898347"/>
              <a:gd name="connsiteY18" fmla="*/ 3803185 h 4275540"/>
              <a:gd name="connsiteX19" fmla="*/ 3602327 w 3898347"/>
              <a:gd name="connsiteY19" fmla="*/ 3794616 h 4275540"/>
              <a:gd name="connsiteX20" fmla="*/ 3596645 w 3898347"/>
              <a:gd name="connsiteY20" fmla="*/ 3797108 h 4275540"/>
              <a:gd name="connsiteX21" fmla="*/ 3574144 w 3898347"/>
              <a:gd name="connsiteY21" fmla="*/ 3795108 h 4275540"/>
              <a:gd name="connsiteX22" fmla="*/ 3562310 w 3898347"/>
              <a:gd name="connsiteY22" fmla="*/ 3787534 h 4275540"/>
              <a:gd name="connsiteX23" fmla="*/ 3551635 w 3898347"/>
              <a:gd name="connsiteY23" fmla="*/ 3797705 h 4275540"/>
              <a:gd name="connsiteX24" fmla="*/ 3550175 w 3898347"/>
              <a:gd name="connsiteY24" fmla="*/ 3803199 h 4275540"/>
              <a:gd name="connsiteX25" fmla="*/ 3542668 w 3898347"/>
              <a:gd name="connsiteY25" fmla="*/ 3803283 h 4275540"/>
              <a:gd name="connsiteX26" fmla="*/ 3533033 w 3898347"/>
              <a:gd name="connsiteY26" fmla="*/ 3799071 h 4275540"/>
              <a:gd name="connsiteX27" fmla="*/ 3521726 w 3898347"/>
              <a:gd name="connsiteY27" fmla="*/ 3804691 h 4275540"/>
              <a:gd name="connsiteX28" fmla="*/ 3520080 w 3898347"/>
              <a:gd name="connsiteY28" fmla="*/ 3805210 h 4275540"/>
              <a:gd name="connsiteX29" fmla="*/ 3508491 w 3898347"/>
              <a:gd name="connsiteY29" fmla="*/ 3797398 h 4275540"/>
              <a:gd name="connsiteX30" fmla="*/ 3503787 w 3898347"/>
              <a:gd name="connsiteY30" fmla="*/ 3797787 h 4275540"/>
              <a:gd name="connsiteX31" fmla="*/ 3492165 w 3898347"/>
              <a:gd name="connsiteY31" fmla="*/ 3799887 h 4275540"/>
              <a:gd name="connsiteX32" fmla="*/ 3472233 w 3898347"/>
              <a:gd name="connsiteY32" fmla="*/ 3805682 h 4275540"/>
              <a:gd name="connsiteX33" fmla="*/ 3465921 w 3898347"/>
              <a:gd name="connsiteY33" fmla="*/ 3805814 h 4275540"/>
              <a:gd name="connsiteX34" fmla="*/ 3455541 w 3898347"/>
              <a:gd name="connsiteY34" fmla="*/ 3815505 h 4275540"/>
              <a:gd name="connsiteX35" fmla="*/ 3429027 w 3898347"/>
              <a:gd name="connsiteY35" fmla="*/ 3816906 h 4275540"/>
              <a:gd name="connsiteX36" fmla="*/ 3369507 w 3898347"/>
              <a:gd name="connsiteY36" fmla="*/ 3825563 h 4275540"/>
              <a:gd name="connsiteX37" fmla="*/ 3324491 w 3898347"/>
              <a:gd name="connsiteY37" fmla="*/ 3832006 h 4275540"/>
              <a:gd name="connsiteX38" fmla="*/ 3244235 w 3898347"/>
              <a:gd name="connsiteY38" fmla="*/ 3834376 h 4275540"/>
              <a:gd name="connsiteX39" fmla="*/ 3226507 w 3898347"/>
              <a:gd name="connsiteY39" fmla="*/ 3820131 h 4275540"/>
              <a:gd name="connsiteX40" fmla="*/ 3191688 w 3898347"/>
              <a:gd name="connsiteY40" fmla="*/ 3837359 h 4275540"/>
              <a:gd name="connsiteX41" fmla="*/ 3185553 w 3898347"/>
              <a:gd name="connsiteY41" fmla="*/ 3859030 h 4275540"/>
              <a:gd name="connsiteX42" fmla="*/ 3137926 w 3898347"/>
              <a:gd name="connsiteY42" fmla="*/ 3867782 h 4275540"/>
              <a:gd name="connsiteX43" fmla="*/ 3090188 w 3898347"/>
              <a:gd name="connsiteY43" fmla="*/ 3855036 h 4275540"/>
              <a:gd name="connsiteX44" fmla="*/ 3031422 w 3898347"/>
              <a:gd name="connsiteY44" fmla="*/ 3858298 h 4275540"/>
              <a:gd name="connsiteX45" fmla="*/ 2996288 w 3898347"/>
              <a:gd name="connsiteY45" fmla="*/ 3860020 h 4275540"/>
              <a:gd name="connsiteX46" fmla="*/ 2901661 w 3898347"/>
              <a:gd name="connsiteY46" fmla="*/ 3882243 h 4275540"/>
              <a:gd name="connsiteX47" fmla="*/ 2782141 w 3898347"/>
              <a:gd name="connsiteY47" fmla="*/ 3932983 h 4275540"/>
              <a:gd name="connsiteX48" fmla="*/ 2749597 w 3898347"/>
              <a:gd name="connsiteY48" fmla="*/ 3956746 h 4275540"/>
              <a:gd name="connsiteX49" fmla="*/ 2730493 w 3898347"/>
              <a:gd name="connsiteY49" fmla="*/ 3955236 h 4275540"/>
              <a:gd name="connsiteX50" fmla="*/ 2707507 w 3898347"/>
              <a:gd name="connsiteY50" fmla="*/ 3947771 h 4275540"/>
              <a:gd name="connsiteX51" fmla="*/ 2701937 w 3898347"/>
              <a:gd name="connsiteY51" fmla="*/ 3950565 h 4275540"/>
              <a:gd name="connsiteX52" fmla="*/ 2679435 w 3898347"/>
              <a:gd name="connsiteY52" fmla="*/ 3949768 h 4275540"/>
              <a:gd name="connsiteX53" fmla="*/ 2667352 w 3898347"/>
              <a:gd name="connsiteY53" fmla="*/ 3942821 h 4275540"/>
              <a:gd name="connsiteX54" fmla="*/ 2657096 w 3898347"/>
              <a:gd name="connsiteY54" fmla="*/ 3953571 h 4275540"/>
              <a:gd name="connsiteX55" fmla="*/ 2655161 w 3898347"/>
              <a:gd name="connsiteY55" fmla="*/ 3962216 h 4275540"/>
              <a:gd name="connsiteX56" fmla="*/ 2638604 w 3898347"/>
              <a:gd name="connsiteY56" fmla="*/ 3955936 h 4275540"/>
              <a:gd name="connsiteX57" fmla="*/ 2626185 w 3898347"/>
              <a:gd name="connsiteY57" fmla="*/ 3962937 h 4275540"/>
              <a:gd name="connsiteX58" fmla="*/ 2614077 w 3898347"/>
              <a:gd name="connsiteY58" fmla="*/ 3955576 h 4275540"/>
              <a:gd name="connsiteX59" fmla="*/ 2609403 w 3898347"/>
              <a:gd name="connsiteY59" fmla="*/ 3956215 h 4275540"/>
              <a:gd name="connsiteX60" fmla="*/ 2597896 w 3898347"/>
              <a:gd name="connsiteY60" fmla="*/ 3958939 h 4275540"/>
              <a:gd name="connsiteX61" fmla="*/ 2578251 w 3898347"/>
              <a:gd name="connsiteY61" fmla="*/ 3965812 h 4275540"/>
              <a:gd name="connsiteX62" fmla="*/ 2571961 w 3898347"/>
              <a:gd name="connsiteY62" fmla="*/ 3966278 h 4275540"/>
              <a:gd name="connsiteX63" fmla="*/ 2559399 w 3898347"/>
              <a:gd name="connsiteY63" fmla="*/ 3979193 h 4275540"/>
              <a:gd name="connsiteX64" fmla="*/ 2533560 w 3898347"/>
              <a:gd name="connsiteY64" fmla="*/ 3988160 h 4275540"/>
              <a:gd name="connsiteX65" fmla="*/ 2515299 w 3898347"/>
              <a:gd name="connsiteY65" fmla="*/ 4016867 h 4275540"/>
              <a:gd name="connsiteX66" fmla="*/ 2513423 w 3898347"/>
              <a:gd name="connsiteY66" fmla="*/ 4018759 h 4275540"/>
              <a:gd name="connsiteX67" fmla="*/ 2482991 w 3898347"/>
              <a:gd name="connsiteY67" fmla="*/ 4012935 h 4275540"/>
              <a:gd name="connsiteX68" fmla="*/ 2446940 w 3898347"/>
              <a:gd name="connsiteY68" fmla="*/ 4021172 h 4275540"/>
              <a:gd name="connsiteX69" fmla="*/ 2404883 w 3898347"/>
              <a:gd name="connsiteY69" fmla="*/ 4024808 h 4275540"/>
              <a:gd name="connsiteX70" fmla="*/ 2373894 w 3898347"/>
              <a:gd name="connsiteY70" fmla="*/ 4023827 h 4275540"/>
              <a:gd name="connsiteX71" fmla="*/ 2297080 w 3898347"/>
              <a:gd name="connsiteY71" fmla="*/ 4040841 h 4275540"/>
              <a:gd name="connsiteX72" fmla="*/ 2170615 w 3898347"/>
              <a:gd name="connsiteY72" fmla="*/ 4077196 h 4275540"/>
              <a:gd name="connsiteX73" fmla="*/ 2143580 w 3898347"/>
              <a:gd name="connsiteY73" fmla="*/ 4083102 h 4275540"/>
              <a:gd name="connsiteX74" fmla="*/ 2119893 w 3898347"/>
              <a:gd name="connsiteY74" fmla="*/ 4080874 h 4275540"/>
              <a:gd name="connsiteX75" fmla="*/ 2114008 w 3898347"/>
              <a:gd name="connsiteY75" fmla="*/ 4073996 h 4275540"/>
              <a:gd name="connsiteX76" fmla="*/ 2099067 w 3898347"/>
              <a:gd name="connsiteY76" fmla="*/ 4076068 h 4275540"/>
              <a:gd name="connsiteX77" fmla="*/ 2095000 w 3898347"/>
              <a:gd name="connsiteY77" fmla="*/ 4075096 h 4275540"/>
              <a:gd name="connsiteX78" fmla="*/ 2071767 w 3898347"/>
              <a:gd name="connsiteY78" fmla="*/ 4071044 h 4275540"/>
              <a:gd name="connsiteX79" fmla="*/ 2024486 w 3898347"/>
              <a:gd name="connsiteY79" fmla="*/ 4100276 h 4275540"/>
              <a:gd name="connsiteX80" fmla="*/ 1964411 w 3898347"/>
              <a:gd name="connsiteY80" fmla="*/ 4105069 h 4275540"/>
              <a:gd name="connsiteX81" fmla="*/ 1739945 w 3898347"/>
              <a:gd name="connsiteY81" fmla="*/ 4171795 h 4275540"/>
              <a:gd name="connsiteX82" fmla="*/ 1610556 w 3898347"/>
              <a:gd name="connsiteY82" fmla="*/ 4167701 h 4275540"/>
              <a:gd name="connsiteX83" fmla="*/ 1553623 w 3898347"/>
              <a:gd name="connsiteY83" fmla="*/ 4236045 h 4275540"/>
              <a:gd name="connsiteX84" fmla="*/ 1548640 w 3898347"/>
              <a:gd name="connsiteY84" fmla="*/ 4238297 h 4275540"/>
              <a:gd name="connsiteX85" fmla="*/ 1530136 w 3898347"/>
              <a:gd name="connsiteY85" fmla="*/ 4227121 h 4275540"/>
              <a:gd name="connsiteX86" fmla="*/ 1508787 w 3898347"/>
              <a:gd name="connsiteY86" fmla="*/ 4234213 h 4275540"/>
              <a:gd name="connsiteX87" fmla="*/ 1488914 w 3898347"/>
              <a:gd name="connsiteY87" fmla="*/ 4241772 h 4275540"/>
              <a:gd name="connsiteX88" fmla="*/ 1488999 w 3898347"/>
              <a:gd name="connsiteY88" fmla="*/ 4251186 h 4275540"/>
              <a:gd name="connsiteX89" fmla="*/ 1475364 w 3898347"/>
              <a:gd name="connsiteY89" fmla="*/ 4248364 h 4275540"/>
              <a:gd name="connsiteX90" fmla="*/ 1457275 w 3898347"/>
              <a:gd name="connsiteY90" fmla="*/ 4252863 h 4275540"/>
              <a:gd name="connsiteX91" fmla="*/ 1448085 w 3898347"/>
              <a:gd name="connsiteY91" fmla="*/ 4248391 h 4275540"/>
              <a:gd name="connsiteX92" fmla="*/ 1315306 w 3898347"/>
              <a:gd name="connsiteY92" fmla="*/ 4237004 h 4275540"/>
              <a:gd name="connsiteX93" fmla="*/ 1272434 w 3898347"/>
              <a:gd name="connsiteY93" fmla="*/ 4244958 h 4275540"/>
              <a:gd name="connsiteX94" fmla="*/ 1231567 w 3898347"/>
              <a:gd name="connsiteY94" fmla="*/ 4219356 h 4275540"/>
              <a:gd name="connsiteX95" fmla="*/ 1216643 w 3898347"/>
              <a:gd name="connsiteY95" fmla="*/ 4229828 h 4275540"/>
              <a:gd name="connsiteX96" fmla="*/ 1214101 w 3898347"/>
              <a:gd name="connsiteY96" fmla="*/ 4231991 h 4275540"/>
              <a:gd name="connsiteX97" fmla="*/ 1203193 w 3898347"/>
              <a:gd name="connsiteY97" fmla="*/ 4232867 h 4275540"/>
              <a:gd name="connsiteX98" fmla="*/ 1201049 w 3898347"/>
              <a:gd name="connsiteY98" fmla="*/ 4242842 h 4275540"/>
              <a:gd name="connsiteX99" fmla="*/ 1185298 w 3898347"/>
              <a:gd name="connsiteY99" fmla="*/ 4251133 h 4275540"/>
              <a:gd name="connsiteX100" fmla="*/ 1164955 w 3898347"/>
              <a:gd name="connsiteY100" fmla="*/ 4250027 h 4275540"/>
              <a:gd name="connsiteX101" fmla="*/ 1067357 w 3898347"/>
              <a:gd name="connsiteY101" fmla="*/ 4233908 h 4275540"/>
              <a:gd name="connsiteX102" fmla="*/ 1009492 w 3898347"/>
              <a:gd name="connsiteY102" fmla="*/ 4230455 h 4275540"/>
              <a:gd name="connsiteX103" fmla="*/ 988345 w 3898347"/>
              <a:gd name="connsiteY103" fmla="*/ 4238880 h 4275540"/>
              <a:gd name="connsiteX104" fmla="*/ 958251 w 3898347"/>
              <a:gd name="connsiteY104" fmla="*/ 4244100 h 4275540"/>
              <a:gd name="connsiteX105" fmla="*/ 905785 w 3898347"/>
              <a:gd name="connsiteY105" fmla="*/ 4260845 h 4275540"/>
              <a:gd name="connsiteX106" fmla="*/ 834176 w 3898347"/>
              <a:gd name="connsiteY106" fmla="*/ 4270241 h 4275540"/>
              <a:gd name="connsiteX107" fmla="*/ 778474 w 3898347"/>
              <a:gd name="connsiteY107" fmla="*/ 4235526 h 4275540"/>
              <a:gd name="connsiteX108" fmla="*/ 774418 w 3898347"/>
              <a:gd name="connsiteY108" fmla="*/ 4242583 h 4275540"/>
              <a:gd name="connsiteX109" fmla="*/ 737705 w 3898347"/>
              <a:gd name="connsiteY109" fmla="*/ 4238891 h 4275540"/>
              <a:gd name="connsiteX110" fmla="*/ 605027 w 3898347"/>
              <a:gd name="connsiteY110" fmla="*/ 4175863 h 4275540"/>
              <a:gd name="connsiteX111" fmla="*/ 533391 w 3898347"/>
              <a:gd name="connsiteY111" fmla="*/ 4170035 h 4275540"/>
              <a:gd name="connsiteX112" fmla="*/ 508621 w 3898347"/>
              <a:gd name="connsiteY112" fmla="*/ 4176044 h 4275540"/>
              <a:gd name="connsiteX113" fmla="*/ 467082 w 3898347"/>
              <a:gd name="connsiteY113" fmla="*/ 4185616 h 4275540"/>
              <a:gd name="connsiteX114" fmla="*/ 437646 w 3898347"/>
              <a:gd name="connsiteY114" fmla="*/ 4212658 h 4275540"/>
              <a:gd name="connsiteX115" fmla="*/ 402271 w 3898347"/>
              <a:gd name="connsiteY115" fmla="*/ 4212774 h 4275540"/>
              <a:gd name="connsiteX116" fmla="*/ 391968 w 3898347"/>
              <a:gd name="connsiteY116" fmla="*/ 4187073 h 4275540"/>
              <a:gd name="connsiteX117" fmla="*/ 354806 w 3898347"/>
              <a:gd name="connsiteY117" fmla="*/ 4195545 h 4275540"/>
              <a:gd name="connsiteX118" fmla="*/ 298662 w 3898347"/>
              <a:gd name="connsiteY118" fmla="*/ 4211227 h 4275540"/>
              <a:gd name="connsiteX119" fmla="*/ 265740 w 3898347"/>
              <a:gd name="connsiteY119" fmla="*/ 4213623 h 4275540"/>
              <a:gd name="connsiteX120" fmla="*/ 176403 w 3898347"/>
              <a:gd name="connsiteY120" fmla="*/ 4227393 h 4275540"/>
              <a:gd name="connsiteX121" fmla="*/ 82528 w 3898347"/>
              <a:gd name="connsiteY121" fmla="*/ 4275540 h 4275540"/>
              <a:gd name="connsiteX122" fmla="*/ 19464 w 3898347"/>
              <a:gd name="connsiteY122" fmla="*/ 4256103 h 4275540"/>
              <a:gd name="connsiteX123" fmla="*/ 0 w 3898347"/>
              <a:gd name="connsiteY123" fmla="*/ 4221939 h 4275540"/>
              <a:gd name="connsiteX124" fmla="*/ 0 w 3898347"/>
              <a:gd name="connsiteY124" fmla="*/ 15850 h 4275540"/>
              <a:gd name="connsiteX125" fmla="*/ 3898347 w 3898347"/>
              <a:gd name="connsiteY125" fmla="*/ 0 h 4275540"/>
              <a:gd name="connsiteX0" fmla="*/ 3898347 w 3898347"/>
              <a:gd name="connsiteY0" fmla="*/ 0 h 4275540"/>
              <a:gd name="connsiteX1" fmla="*/ 3898347 w 3898347"/>
              <a:gd name="connsiteY1" fmla="*/ 3834445 h 4275540"/>
              <a:gd name="connsiteX2" fmla="*/ 3892314 w 3898347"/>
              <a:gd name="connsiteY2" fmla="*/ 3832951 h 4275540"/>
              <a:gd name="connsiteX3" fmla="*/ 3851953 w 3898347"/>
              <a:gd name="connsiteY3" fmla="*/ 3802983 h 4275540"/>
              <a:gd name="connsiteX4" fmla="*/ 3836418 w 3898347"/>
              <a:gd name="connsiteY4" fmla="*/ 3811513 h 4275540"/>
              <a:gd name="connsiteX5" fmla="*/ 3833758 w 3898347"/>
              <a:gd name="connsiteY5" fmla="*/ 3813341 h 4275540"/>
              <a:gd name="connsiteX6" fmla="*/ 3822673 w 3898347"/>
              <a:gd name="connsiteY6" fmla="*/ 3812913 h 4275540"/>
              <a:gd name="connsiteX7" fmla="*/ 3820104 w 3898347"/>
              <a:gd name="connsiteY7" fmla="*/ 3822466 h 4275540"/>
              <a:gd name="connsiteX8" fmla="*/ 3803816 w 3898347"/>
              <a:gd name="connsiteY8" fmla="*/ 3828757 h 4275540"/>
              <a:gd name="connsiteX9" fmla="*/ 3729936 w 3898347"/>
              <a:gd name="connsiteY9" fmla="*/ 3815386 h 4275540"/>
              <a:gd name="connsiteX10" fmla="*/ 3726018 w 3898347"/>
              <a:gd name="connsiteY10" fmla="*/ 3815100 h 4275540"/>
              <a:gd name="connsiteX11" fmla="*/ 3725413 w 3898347"/>
              <a:gd name="connsiteY11" fmla="*/ 3814615 h 4275540"/>
              <a:gd name="connsiteX12" fmla="*/ 3713801 w 3898347"/>
              <a:gd name="connsiteY12" fmla="*/ 3811018 h 4275540"/>
              <a:gd name="connsiteX13" fmla="*/ 3709087 w 3898347"/>
              <a:gd name="connsiteY13" fmla="*/ 3813195 h 4275540"/>
              <a:gd name="connsiteX14" fmla="*/ 3698038 w 3898347"/>
              <a:gd name="connsiteY14" fmla="*/ 3806182 h 4275540"/>
              <a:gd name="connsiteX15" fmla="*/ 3662227 w 3898347"/>
              <a:gd name="connsiteY15" fmla="*/ 3807761 h 4275540"/>
              <a:gd name="connsiteX16" fmla="*/ 3659872 w 3898347"/>
              <a:gd name="connsiteY16" fmla="*/ 3805524 h 4275540"/>
              <a:gd name="connsiteX17" fmla="*/ 3643454 w 3898347"/>
              <a:gd name="connsiteY17" fmla="*/ 3794831 h 4275540"/>
              <a:gd name="connsiteX18" fmla="*/ 3624789 w 3898347"/>
              <a:gd name="connsiteY18" fmla="*/ 3803185 h 4275540"/>
              <a:gd name="connsiteX19" fmla="*/ 3602327 w 3898347"/>
              <a:gd name="connsiteY19" fmla="*/ 3794616 h 4275540"/>
              <a:gd name="connsiteX20" fmla="*/ 3596645 w 3898347"/>
              <a:gd name="connsiteY20" fmla="*/ 3797108 h 4275540"/>
              <a:gd name="connsiteX21" fmla="*/ 3574144 w 3898347"/>
              <a:gd name="connsiteY21" fmla="*/ 3795108 h 4275540"/>
              <a:gd name="connsiteX22" fmla="*/ 3562310 w 3898347"/>
              <a:gd name="connsiteY22" fmla="*/ 3787534 h 4275540"/>
              <a:gd name="connsiteX23" fmla="*/ 3551635 w 3898347"/>
              <a:gd name="connsiteY23" fmla="*/ 3797705 h 4275540"/>
              <a:gd name="connsiteX24" fmla="*/ 3542668 w 3898347"/>
              <a:gd name="connsiteY24" fmla="*/ 3803283 h 4275540"/>
              <a:gd name="connsiteX25" fmla="*/ 3533033 w 3898347"/>
              <a:gd name="connsiteY25" fmla="*/ 3799071 h 4275540"/>
              <a:gd name="connsiteX26" fmla="*/ 3521726 w 3898347"/>
              <a:gd name="connsiteY26" fmla="*/ 3804691 h 4275540"/>
              <a:gd name="connsiteX27" fmla="*/ 3520080 w 3898347"/>
              <a:gd name="connsiteY27" fmla="*/ 3805210 h 4275540"/>
              <a:gd name="connsiteX28" fmla="*/ 3508491 w 3898347"/>
              <a:gd name="connsiteY28" fmla="*/ 3797398 h 4275540"/>
              <a:gd name="connsiteX29" fmla="*/ 3503787 w 3898347"/>
              <a:gd name="connsiteY29" fmla="*/ 3797787 h 4275540"/>
              <a:gd name="connsiteX30" fmla="*/ 3492165 w 3898347"/>
              <a:gd name="connsiteY30" fmla="*/ 3799887 h 4275540"/>
              <a:gd name="connsiteX31" fmla="*/ 3472233 w 3898347"/>
              <a:gd name="connsiteY31" fmla="*/ 3805682 h 4275540"/>
              <a:gd name="connsiteX32" fmla="*/ 3465921 w 3898347"/>
              <a:gd name="connsiteY32" fmla="*/ 3805814 h 4275540"/>
              <a:gd name="connsiteX33" fmla="*/ 3455541 w 3898347"/>
              <a:gd name="connsiteY33" fmla="*/ 3815505 h 4275540"/>
              <a:gd name="connsiteX34" fmla="*/ 3429027 w 3898347"/>
              <a:gd name="connsiteY34" fmla="*/ 3816906 h 4275540"/>
              <a:gd name="connsiteX35" fmla="*/ 3369507 w 3898347"/>
              <a:gd name="connsiteY35" fmla="*/ 3825563 h 4275540"/>
              <a:gd name="connsiteX36" fmla="*/ 3324491 w 3898347"/>
              <a:gd name="connsiteY36" fmla="*/ 3832006 h 4275540"/>
              <a:gd name="connsiteX37" fmla="*/ 3244235 w 3898347"/>
              <a:gd name="connsiteY37" fmla="*/ 3834376 h 4275540"/>
              <a:gd name="connsiteX38" fmla="*/ 3226507 w 3898347"/>
              <a:gd name="connsiteY38" fmla="*/ 3820131 h 4275540"/>
              <a:gd name="connsiteX39" fmla="*/ 3191688 w 3898347"/>
              <a:gd name="connsiteY39" fmla="*/ 3837359 h 4275540"/>
              <a:gd name="connsiteX40" fmla="*/ 3185553 w 3898347"/>
              <a:gd name="connsiteY40" fmla="*/ 3859030 h 4275540"/>
              <a:gd name="connsiteX41" fmla="*/ 3137926 w 3898347"/>
              <a:gd name="connsiteY41" fmla="*/ 3867782 h 4275540"/>
              <a:gd name="connsiteX42" fmla="*/ 3090188 w 3898347"/>
              <a:gd name="connsiteY42" fmla="*/ 3855036 h 4275540"/>
              <a:gd name="connsiteX43" fmla="*/ 3031422 w 3898347"/>
              <a:gd name="connsiteY43" fmla="*/ 3858298 h 4275540"/>
              <a:gd name="connsiteX44" fmla="*/ 2996288 w 3898347"/>
              <a:gd name="connsiteY44" fmla="*/ 3860020 h 4275540"/>
              <a:gd name="connsiteX45" fmla="*/ 2901661 w 3898347"/>
              <a:gd name="connsiteY45" fmla="*/ 3882243 h 4275540"/>
              <a:gd name="connsiteX46" fmla="*/ 2782141 w 3898347"/>
              <a:gd name="connsiteY46" fmla="*/ 3932983 h 4275540"/>
              <a:gd name="connsiteX47" fmla="*/ 2749597 w 3898347"/>
              <a:gd name="connsiteY47" fmla="*/ 3956746 h 4275540"/>
              <a:gd name="connsiteX48" fmla="*/ 2730493 w 3898347"/>
              <a:gd name="connsiteY48" fmla="*/ 3955236 h 4275540"/>
              <a:gd name="connsiteX49" fmla="*/ 2707507 w 3898347"/>
              <a:gd name="connsiteY49" fmla="*/ 3947771 h 4275540"/>
              <a:gd name="connsiteX50" fmla="*/ 2701937 w 3898347"/>
              <a:gd name="connsiteY50" fmla="*/ 3950565 h 4275540"/>
              <a:gd name="connsiteX51" fmla="*/ 2679435 w 3898347"/>
              <a:gd name="connsiteY51" fmla="*/ 3949768 h 4275540"/>
              <a:gd name="connsiteX52" fmla="*/ 2667352 w 3898347"/>
              <a:gd name="connsiteY52" fmla="*/ 3942821 h 4275540"/>
              <a:gd name="connsiteX53" fmla="*/ 2657096 w 3898347"/>
              <a:gd name="connsiteY53" fmla="*/ 3953571 h 4275540"/>
              <a:gd name="connsiteX54" fmla="*/ 2655161 w 3898347"/>
              <a:gd name="connsiteY54" fmla="*/ 3962216 h 4275540"/>
              <a:gd name="connsiteX55" fmla="*/ 2638604 w 3898347"/>
              <a:gd name="connsiteY55" fmla="*/ 3955936 h 4275540"/>
              <a:gd name="connsiteX56" fmla="*/ 2626185 w 3898347"/>
              <a:gd name="connsiteY56" fmla="*/ 3962937 h 4275540"/>
              <a:gd name="connsiteX57" fmla="*/ 2614077 w 3898347"/>
              <a:gd name="connsiteY57" fmla="*/ 3955576 h 4275540"/>
              <a:gd name="connsiteX58" fmla="*/ 2609403 w 3898347"/>
              <a:gd name="connsiteY58" fmla="*/ 3956215 h 4275540"/>
              <a:gd name="connsiteX59" fmla="*/ 2597896 w 3898347"/>
              <a:gd name="connsiteY59" fmla="*/ 3958939 h 4275540"/>
              <a:gd name="connsiteX60" fmla="*/ 2578251 w 3898347"/>
              <a:gd name="connsiteY60" fmla="*/ 3965812 h 4275540"/>
              <a:gd name="connsiteX61" fmla="*/ 2571961 w 3898347"/>
              <a:gd name="connsiteY61" fmla="*/ 3966278 h 4275540"/>
              <a:gd name="connsiteX62" fmla="*/ 2559399 w 3898347"/>
              <a:gd name="connsiteY62" fmla="*/ 3979193 h 4275540"/>
              <a:gd name="connsiteX63" fmla="*/ 2533560 w 3898347"/>
              <a:gd name="connsiteY63" fmla="*/ 3988160 h 4275540"/>
              <a:gd name="connsiteX64" fmla="*/ 2515299 w 3898347"/>
              <a:gd name="connsiteY64" fmla="*/ 4016867 h 4275540"/>
              <a:gd name="connsiteX65" fmla="*/ 2513423 w 3898347"/>
              <a:gd name="connsiteY65" fmla="*/ 4018759 h 4275540"/>
              <a:gd name="connsiteX66" fmla="*/ 2482991 w 3898347"/>
              <a:gd name="connsiteY66" fmla="*/ 4012935 h 4275540"/>
              <a:gd name="connsiteX67" fmla="*/ 2446940 w 3898347"/>
              <a:gd name="connsiteY67" fmla="*/ 4021172 h 4275540"/>
              <a:gd name="connsiteX68" fmla="*/ 2404883 w 3898347"/>
              <a:gd name="connsiteY68" fmla="*/ 4024808 h 4275540"/>
              <a:gd name="connsiteX69" fmla="*/ 2373894 w 3898347"/>
              <a:gd name="connsiteY69" fmla="*/ 4023827 h 4275540"/>
              <a:gd name="connsiteX70" fmla="*/ 2297080 w 3898347"/>
              <a:gd name="connsiteY70" fmla="*/ 4040841 h 4275540"/>
              <a:gd name="connsiteX71" fmla="*/ 2170615 w 3898347"/>
              <a:gd name="connsiteY71" fmla="*/ 4077196 h 4275540"/>
              <a:gd name="connsiteX72" fmla="*/ 2143580 w 3898347"/>
              <a:gd name="connsiteY72" fmla="*/ 4083102 h 4275540"/>
              <a:gd name="connsiteX73" fmla="*/ 2119893 w 3898347"/>
              <a:gd name="connsiteY73" fmla="*/ 4080874 h 4275540"/>
              <a:gd name="connsiteX74" fmla="*/ 2114008 w 3898347"/>
              <a:gd name="connsiteY74" fmla="*/ 4073996 h 4275540"/>
              <a:gd name="connsiteX75" fmla="*/ 2099067 w 3898347"/>
              <a:gd name="connsiteY75" fmla="*/ 4076068 h 4275540"/>
              <a:gd name="connsiteX76" fmla="*/ 2095000 w 3898347"/>
              <a:gd name="connsiteY76" fmla="*/ 4075096 h 4275540"/>
              <a:gd name="connsiteX77" fmla="*/ 2071767 w 3898347"/>
              <a:gd name="connsiteY77" fmla="*/ 4071044 h 4275540"/>
              <a:gd name="connsiteX78" fmla="*/ 2024486 w 3898347"/>
              <a:gd name="connsiteY78" fmla="*/ 4100276 h 4275540"/>
              <a:gd name="connsiteX79" fmla="*/ 1964411 w 3898347"/>
              <a:gd name="connsiteY79" fmla="*/ 4105069 h 4275540"/>
              <a:gd name="connsiteX80" fmla="*/ 1739945 w 3898347"/>
              <a:gd name="connsiteY80" fmla="*/ 4171795 h 4275540"/>
              <a:gd name="connsiteX81" fmla="*/ 1610556 w 3898347"/>
              <a:gd name="connsiteY81" fmla="*/ 4167701 h 4275540"/>
              <a:gd name="connsiteX82" fmla="*/ 1553623 w 3898347"/>
              <a:gd name="connsiteY82" fmla="*/ 4236045 h 4275540"/>
              <a:gd name="connsiteX83" fmla="*/ 1548640 w 3898347"/>
              <a:gd name="connsiteY83" fmla="*/ 4238297 h 4275540"/>
              <a:gd name="connsiteX84" fmla="*/ 1530136 w 3898347"/>
              <a:gd name="connsiteY84" fmla="*/ 4227121 h 4275540"/>
              <a:gd name="connsiteX85" fmla="*/ 1508787 w 3898347"/>
              <a:gd name="connsiteY85" fmla="*/ 4234213 h 4275540"/>
              <a:gd name="connsiteX86" fmla="*/ 1488914 w 3898347"/>
              <a:gd name="connsiteY86" fmla="*/ 4241772 h 4275540"/>
              <a:gd name="connsiteX87" fmla="*/ 1488999 w 3898347"/>
              <a:gd name="connsiteY87" fmla="*/ 4251186 h 4275540"/>
              <a:gd name="connsiteX88" fmla="*/ 1475364 w 3898347"/>
              <a:gd name="connsiteY88" fmla="*/ 4248364 h 4275540"/>
              <a:gd name="connsiteX89" fmla="*/ 1457275 w 3898347"/>
              <a:gd name="connsiteY89" fmla="*/ 4252863 h 4275540"/>
              <a:gd name="connsiteX90" fmla="*/ 1448085 w 3898347"/>
              <a:gd name="connsiteY90" fmla="*/ 4248391 h 4275540"/>
              <a:gd name="connsiteX91" fmla="*/ 1315306 w 3898347"/>
              <a:gd name="connsiteY91" fmla="*/ 4237004 h 4275540"/>
              <a:gd name="connsiteX92" fmla="*/ 1272434 w 3898347"/>
              <a:gd name="connsiteY92" fmla="*/ 4244958 h 4275540"/>
              <a:gd name="connsiteX93" fmla="*/ 1231567 w 3898347"/>
              <a:gd name="connsiteY93" fmla="*/ 4219356 h 4275540"/>
              <a:gd name="connsiteX94" fmla="*/ 1216643 w 3898347"/>
              <a:gd name="connsiteY94" fmla="*/ 4229828 h 4275540"/>
              <a:gd name="connsiteX95" fmla="*/ 1214101 w 3898347"/>
              <a:gd name="connsiteY95" fmla="*/ 4231991 h 4275540"/>
              <a:gd name="connsiteX96" fmla="*/ 1203193 w 3898347"/>
              <a:gd name="connsiteY96" fmla="*/ 4232867 h 4275540"/>
              <a:gd name="connsiteX97" fmla="*/ 1201049 w 3898347"/>
              <a:gd name="connsiteY97" fmla="*/ 4242842 h 4275540"/>
              <a:gd name="connsiteX98" fmla="*/ 1185298 w 3898347"/>
              <a:gd name="connsiteY98" fmla="*/ 4251133 h 4275540"/>
              <a:gd name="connsiteX99" fmla="*/ 1164955 w 3898347"/>
              <a:gd name="connsiteY99" fmla="*/ 4250027 h 4275540"/>
              <a:gd name="connsiteX100" fmla="*/ 1067357 w 3898347"/>
              <a:gd name="connsiteY100" fmla="*/ 4233908 h 4275540"/>
              <a:gd name="connsiteX101" fmla="*/ 1009492 w 3898347"/>
              <a:gd name="connsiteY101" fmla="*/ 4230455 h 4275540"/>
              <a:gd name="connsiteX102" fmla="*/ 988345 w 3898347"/>
              <a:gd name="connsiteY102" fmla="*/ 4238880 h 4275540"/>
              <a:gd name="connsiteX103" fmla="*/ 958251 w 3898347"/>
              <a:gd name="connsiteY103" fmla="*/ 4244100 h 4275540"/>
              <a:gd name="connsiteX104" fmla="*/ 905785 w 3898347"/>
              <a:gd name="connsiteY104" fmla="*/ 4260845 h 4275540"/>
              <a:gd name="connsiteX105" fmla="*/ 834176 w 3898347"/>
              <a:gd name="connsiteY105" fmla="*/ 4270241 h 4275540"/>
              <a:gd name="connsiteX106" fmla="*/ 778474 w 3898347"/>
              <a:gd name="connsiteY106" fmla="*/ 4235526 h 4275540"/>
              <a:gd name="connsiteX107" fmla="*/ 774418 w 3898347"/>
              <a:gd name="connsiteY107" fmla="*/ 4242583 h 4275540"/>
              <a:gd name="connsiteX108" fmla="*/ 737705 w 3898347"/>
              <a:gd name="connsiteY108" fmla="*/ 4238891 h 4275540"/>
              <a:gd name="connsiteX109" fmla="*/ 605027 w 3898347"/>
              <a:gd name="connsiteY109" fmla="*/ 4175863 h 4275540"/>
              <a:gd name="connsiteX110" fmla="*/ 533391 w 3898347"/>
              <a:gd name="connsiteY110" fmla="*/ 4170035 h 4275540"/>
              <a:gd name="connsiteX111" fmla="*/ 508621 w 3898347"/>
              <a:gd name="connsiteY111" fmla="*/ 4176044 h 4275540"/>
              <a:gd name="connsiteX112" fmla="*/ 467082 w 3898347"/>
              <a:gd name="connsiteY112" fmla="*/ 4185616 h 4275540"/>
              <a:gd name="connsiteX113" fmla="*/ 437646 w 3898347"/>
              <a:gd name="connsiteY113" fmla="*/ 4212658 h 4275540"/>
              <a:gd name="connsiteX114" fmla="*/ 402271 w 3898347"/>
              <a:gd name="connsiteY114" fmla="*/ 4212774 h 4275540"/>
              <a:gd name="connsiteX115" fmla="*/ 391968 w 3898347"/>
              <a:gd name="connsiteY115" fmla="*/ 4187073 h 4275540"/>
              <a:gd name="connsiteX116" fmla="*/ 354806 w 3898347"/>
              <a:gd name="connsiteY116" fmla="*/ 4195545 h 4275540"/>
              <a:gd name="connsiteX117" fmla="*/ 298662 w 3898347"/>
              <a:gd name="connsiteY117" fmla="*/ 4211227 h 4275540"/>
              <a:gd name="connsiteX118" fmla="*/ 265740 w 3898347"/>
              <a:gd name="connsiteY118" fmla="*/ 4213623 h 4275540"/>
              <a:gd name="connsiteX119" fmla="*/ 176403 w 3898347"/>
              <a:gd name="connsiteY119" fmla="*/ 4227393 h 4275540"/>
              <a:gd name="connsiteX120" fmla="*/ 82528 w 3898347"/>
              <a:gd name="connsiteY120" fmla="*/ 4275540 h 4275540"/>
              <a:gd name="connsiteX121" fmla="*/ 19464 w 3898347"/>
              <a:gd name="connsiteY121" fmla="*/ 4256103 h 4275540"/>
              <a:gd name="connsiteX122" fmla="*/ 0 w 3898347"/>
              <a:gd name="connsiteY122" fmla="*/ 4221939 h 4275540"/>
              <a:gd name="connsiteX123" fmla="*/ 0 w 3898347"/>
              <a:gd name="connsiteY123" fmla="*/ 15850 h 4275540"/>
              <a:gd name="connsiteX124" fmla="*/ 3898347 w 3898347"/>
              <a:gd name="connsiteY124" fmla="*/ 0 h 4275540"/>
              <a:gd name="connsiteX0" fmla="*/ 3898347 w 3898347"/>
              <a:gd name="connsiteY0" fmla="*/ 0 h 4275540"/>
              <a:gd name="connsiteX1" fmla="*/ 3898347 w 3898347"/>
              <a:gd name="connsiteY1" fmla="*/ 3834445 h 4275540"/>
              <a:gd name="connsiteX2" fmla="*/ 3892314 w 3898347"/>
              <a:gd name="connsiteY2" fmla="*/ 3832951 h 4275540"/>
              <a:gd name="connsiteX3" fmla="*/ 3851953 w 3898347"/>
              <a:gd name="connsiteY3" fmla="*/ 3802983 h 4275540"/>
              <a:gd name="connsiteX4" fmla="*/ 3836418 w 3898347"/>
              <a:gd name="connsiteY4" fmla="*/ 3811513 h 4275540"/>
              <a:gd name="connsiteX5" fmla="*/ 3833758 w 3898347"/>
              <a:gd name="connsiteY5" fmla="*/ 3813341 h 4275540"/>
              <a:gd name="connsiteX6" fmla="*/ 3822673 w 3898347"/>
              <a:gd name="connsiteY6" fmla="*/ 3812913 h 4275540"/>
              <a:gd name="connsiteX7" fmla="*/ 3820104 w 3898347"/>
              <a:gd name="connsiteY7" fmla="*/ 3822466 h 4275540"/>
              <a:gd name="connsiteX8" fmla="*/ 3803816 w 3898347"/>
              <a:gd name="connsiteY8" fmla="*/ 3828757 h 4275540"/>
              <a:gd name="connsiteX9" fmla="*/ 3729936 w 3898347"/>
              <a:gd name="connsiteY9" fmla="*/ 3815386 h 4275540"/>
              <a:gd name="connsiteX10" fmla="*/ 3726018 w 3898347"/>
              <a:gd name="connsiteY10" fmla="*/ 3815100 h 4275540"/>
              <a:gd name="connsiteX11" fmla="*/ 3725413 w 3898347"/>
              <a:gd name="connsiteY11" fmla="*/ 3814615 h 4275540"/>
              <a:gd name="connsiteX12" fmla="*/ 3713801 w 3898347"/>
              <a:gd name="connsiteY12" fmla="*/ 3811018 h 4275540"/>
              <a:gd name="connsiteX13" fmla="*/ 3709087 w 3898347"/>
              <a:gd name="connsiteY13" fmla="*/ 3813195 h 4275540"/>
              <a:gd name="connsiteX14" fmla="*/ 3698038 w 3898347"/>
              <a:gd name="connsiteY14" fmla="*/ 3806182 h 4275540"/>
              <a:gd name="connsiteX15" fmla="*/ 3662227 w 3898347"/>
              <a:gd name="connsiteY15" fmla="*/ 3807761 h 4275540"/>
              <a:gd name="connsiteX16" fmla="*/ 3659872 w 3898347"/>
              <a:gd name="connsiteY16" fmla="*/ 3805524 h 4275540"/>
              <a:gd name="connsiteX17" fmla="*/ 3643454 w 3898347"/>
              <a:gd name="connsiteY17" fmla="*/ 3794831 h 4275540"/>
              <a:gd name="connsiteX18" fmla="*/ 3624789 w 3898347"/>
              <a:gd name="connsiteY18" fmla="*/ 3803185 h 4275540"/>
              <a:gd name="connsiteX19" fmla="*/ 3602327 w 3898347"/>
              <a:gd name="connsiteY19" fmla="*/ 3794616 h 4275540"/>
              <a:gd name="connsiteX20" fmla="*/ 3596645 w 3898347"/>
              <a:gd name="connsiteY20" fmla="*/ 3797108 h 4275540"/>
              <a:gd name="connsiteX21" fmla="*/ 3574144 w 3898347"/>
              <a:gd name="connsiteY21" fmla="*/ 3795108 h 4275540"/>
              <a:gd name="connsiteX22" fmla="*/ 3562310 w 3898347"/>
              <a:gd name="connsiteY22" fmla="*/ 3787534 h 4275540"/>
              <a:gd name="connsiteX23" fmla="*/ 3551635 w 3898347"/>
              <a:gd name="connsiteY23" fmla="*/ 3797705 h 4275540"/>
              <a:gd name="connsiteX24" fmla="*/ 3542668 w 3898347"/>
              <a:gd name="connsiteY24" fmla="*/ 3803283 h 4275540"/>
              <a:gd name="connsiteX25" fmla="*/ 3533033 w 3898347"/>
              <a:gd name="connsiteY25" fmla="*/ 3799071 h 4275540"/>
              <a:gd name="connsiteX26" fmla="*/ 3521726 w 3898347"/>
              <a:gd name="connsiteY26" fmla="*/ 3804691 h 4275540"/>
              <a:gd name="connsiteX27" fmla="*/ 3520080 w 3898347"/>
              <a:gd name="connsiteY27" fmla="*/ 3805210 h 4275540"/>
              <a:gd name="connsiteX28" fmla="*/ 3508491 w 3898347"/>
              <a:gd name="connsiteY28" fmla="*/ 3797398 h 4275540"/>
              <a:gd name="connsiteX29" fmla="*/ 3503787 w 3898347"/>
              <a:gd name="connsiteY29" fmla="*/ 3797787 h 4275540"/>
              <a:gd name="connsiteX30" fmla="*/ 3492165 w 3898347"/>
              <a:gd name="connsiteY30" fmla="*/ 3799887 h 4275540"/>
              <a:gd name="connsiteX31" fmla="*/ 3472233 w 3898347"/>
              <a:gd name="connsiteY31" fmla="*/ 3805682 h 4275540"/>
              <a:gd name="connsiteX32" fmla="*/ 3465921 w 3898347"/>
              <a:gd name="connsiteY32" fmla="*/ 3805814 h 4275540"/>
              <a:gd name="connsiteX33" fmla="*/ 3455541 w 3898347"/>
              <a:gd name="connsiteY33" fmla="*/ 3815505 h 4275540"/>
              <a:gd name="connsiteX34" fmla="*/ 3429027 w 3898347"/>
              <a:gd name="connsiteY34" fmla="*/ 3816906 h 4275540"/>
              <a:gd name="connsiteX35" fmla="*/ 3369507 w 3898347"/>
              <a:gd name="connsiteY35" fmla="*/ 3825563 h 4275540"/>
              <a:gd name="connsiteX36" fmla="*/ 3324491 w 3898347"/>
              <a:gd name="connsiteY36" fmla="*/ 3832006 h 4275540"/>
              <a:gd name="connsiteX37" fmla="*/ 3244235 w 3898347"/>
              <a:gd name="connsiteY37" fmla="*/ 3834376 h 4275540"/>
              <a:gd name="connsiteX38" fmla="*/ 3226507 w 3898347"/>
              <a:gd name="connsiteY38" fmla="*/ 3820131 h 4275540"/>
              <a:gd name="connsiteX39" fmla="*/ 3191688 w 3898347"/>
              <a:gd name="connsiteY39" fmla="*/ 3837359 h 4275540"/>
              <a:gd name="connsiteX40" fmla="*/ 3185553 w 3898347"/>
              <a:gd name="connsiteY40" fmla="*/ 3859030 h 4275540"/>
              <a:gd name="connsiteX41" fmla="*/ 3090188 w 3898347"/>
              <a:gd name="connsiteY41" fmla="*/ 3855036 h 4275540"/>
              <a:gd name="connsiteX42" fmla="*/ 3031422 w 3898347"/>
              <a:gd name="connsiteY42" fmla="*/ 3858298 h 4275540"/>
              <a:gd name="connsiteX43" fmla="*/ 2996288 w 3898347"/>
              <a:gd name="connsiteY43" fmla="*/ 3860020 h 4275540"/>
              <a:gd name="connsiteX44" fmla="*/ 2901661 w 3898347"/>
              <a:gd name="connsiteY44" fmla="*/ 3882243 h 4275540"/>
              <a:gd name="connsiteX45" fmla="*/ 2782141 w 3898347"/>
              <a:gd name="connsiteY45" fmla="*/ 3932983 h 4275540"/>
              <a:gd name="connsiteX46" fmla="*/ 2749597 w 3898347"/>
              <a:gd name="connsiteY46" fmla="*/ 3956746 h 4275540"/>
              <a:gd name="connsiteX47" fmla="*/ 2730493 w 3898347"/>
              <a:gd name="connsiteY47" fmla="*/ 3955236 h 4275540"/>
              <a:gd name="connsiteX48" fmla="*/ 2707507 w 3898347"/>
              <a:gd name="connsiteY48" fmla="*/ 3947771 h 4275540"/>
              <a:gd name="connsiteX49" fmla="*/ 2701937 w 3898347"/>
              <a:gd name="connsiteY49" fmla="*/ 3950565 h 4275540"/>
              <a:gd name="connsiteX50" fmla="*/ 2679435 w 3898347"/>
              <a:gd name="connsiteY50" fmla="*/ 3949768 h 4275540"/>
              <a:gd name="connsiteX51" fmla="*/ 2667352 w 3898347"/>
              <a:gd name="connsiteY51" fmla="*/ 3942821 h 4275540"/>
              <a:gd name="connsiteX52" fmla="*/ 2657096 w 3898347"/>
              <a:gd name="connsiteY52" fmla="*/ 3953571 h 4275540"/>
              <a:gd name="connsiteX53" fmla="*/ 2655161 w 3898347"/>
              <a:gd name="connsiteY53" fmla="*/ 3962216 h 4275540"/>
              <a:gd name="connsiteX54" fmla="*/ 2638604 w 3898347"/>
              <a:gd name="connsiteY54" fmla="*/ 3955936 h 4275540"/>
              <a:gd name="connsiteX55" fmla="*/ 2626185 w 3898347"/>
              <a:gd name="connsiteY55" fmla="*/ 3962937 h 4275540"/>
              <a:gd name="connsiteX56" fmla="*/ 2614077 w 3898347"/>
              <a:gd name="connsiteY56" fmla="*/ 3955576 h 4275540"/>
              <a:gd name="connsiteX57" fmla="*/ 2609403 w 3898347"/>
              <a:gd name="connsiteY57" fmla="*/ 3956215 h 4275540"/>
              <a:gd name="connsiteX58" fmla="*/ 2597896 w 3898347"/>
              <a:gd name="connsiteY58" fmla="*/ 3958939 h 4275540"/>
              <a:gd name="connsiteX59" fmla="*/ 2578251 w 3898347"/>
              <a:gd name="connsiteY59" fmla="*/ 3965812 h 4275540"/>
              <a:gd name="connsiteX60" fmla="*/ 2571961 w 3898347"/>
              <a:gd name="connsiteY60" fmla="*/ 3966278 h 4275540"/>
              <a:gd name="connsiteX61" fmla="*/ 2559399 w 3898347"/>
              <a:gd name="connsiteY61" fmla="*/ 3979193 h 4275540"/>
              <a:gd name="connsiteX62" fmla="*/ 2533560 w 3898347"/>
              <a:gd name="connsiteY62" fmla="*/ 3988160 h 4275540"/>
              <a:gd name="connsiteX63" fmla="*/ 2515299 w 3898347"/>
              <a:gd name="connsiteY63" fmla="*/ 4016867 h 4275540"/>
              <a:gd name="connsiteX64" fmla="*/ 2513423 w 3898347"/>
              <a:gd name="connsiteY64" fmla="*/ 4018759 h 4275540"/>
              <a:gd name="connsiteX65" fmla="*/ 2482991 w 3898347"/>
              <a:gd name="connsiteY65" fmla="*/ 4012935 h 4275540"/>
              <a:gd name="connsiteX66" fmla="*/ 2446940 w 3898347"/>
              <a:gd name="connsiteY66" fmla="*/ 4021172 h 4275540"/>
              <a:gd name="connsiteX67" fmla="*/ 2404883 w 3898347"/>
              <a:gd name="connsiteY67" fmla="*/ 4024808 h 4275540"/>
              <a:gd name="connsiteX68" fmla="*/ 2373894 w 3898347"/>
              <a:gd name="connsiteY68" fmla="*/ 4023827 h 4275540"/>
              <a:gd name="connsiteX69" fmla="*/ 2297080 w 3898347"/>
              <a:gd name="connsiteY69" fmla="*/ 4040841 h 4275540"/>
              <a:gd name="connsiteX70" fmla="*/ 2170615 w 3898347"/>
              <a:gd name="connsiteY70" fmla="*/ 4077196 h 4275540"/>
              <a:gd name="connsiteX71" fmla="*/ 2143580 w 3898347"/>
              <a:gd name="connsiteY71" fmla="*/ 4083102 h 4275540"/>
              <a:gd name="connsiteX72" fmla="*/ 2119893 w 3898347"/>
              <a:gd name="connsiteY72" fmla="*/ 4080874 h 4275540"/>
              <a:gd name="connsiteX73" fmla="*/ 2114008 w 3898347"/>
              <a:gd name="connsiteY73" fmla="*/ 4073996 h 4275540"/>
              <a:gd name="connsiteX74" fmla="*/ 2099067 w 3898347"/>
              <a:gd name="connsiteY74" fmla="*/ 4076068 h 4275540"/>
              <a:gd name="connsiteX75" fmla="*/ 2095000 w 3898347"/>
              <a:gd name="connsiteY75" fmla="*/ 4075096 h 4275540"/>
              <a:gd name="connsiteX76" fmla="*/ 2071767 w 3898347"/>
              <a:gd name="connsiteY76" fmla="*/ 4071044 h 4275540"/>
              <a:gd name="connsiteX77" fmla="*/ 2024486 w 3898347"/>
              <a:gd name="connsiteY77" fmla="*/ 4100276 h 4275540"/>
              <a:gd name="connsiteX78" fmla="*/ 1964411 w 3898347"/>
              <a:gd name="connsiteY78" fmla="*/ 4105069 h 4275540"/>
              <a:gd name="connsiteX79" fmla="*/ 1739945 w 3898347"/>
              <a:gd name="connsiteY79" fmla="*/ 4171795 h 4275540"/>
              <a:gd name="connsiteX80" fmla="*/ 1610556 w 3898347"/>
              <a:gd name="connsiteY80" fmla="*/ 4167701 h 4275540"/>
              <a:gd name="connsiteX81" fmla="*/ 1553623 w 3898347"/>
              <a:gd name="connsiteY81" fmla="*/ 4236045 h 4275540"/>
              <a:gd name="connsiteX82" fmla="*/ 1548640 w 3898347"/>
              <a:gd name="connsiteY82" fmla="*/ 4238297 h 4275540"/>
              <a:gd name="connsiteX83" fmla="*/ 1530136 w 3898347"/>
              <a:gd name="connsiteY83" fmla="*/ 4227121 h 4275540"/>
              <a:gd name="connsiteX84" fmla="*/ 1508787 w 3898347"/>
              <a:gd name="connsiteY84" fmla="*/ 4234213 h 4275540"/>
              <a:gd name="connsiteX85" fmla="*/ 1488914 w 3898347"/>
              <a:gd name="connsiteY85" fmla="*/ 4241772 h 4275540"/>
              <a:gd name="connsiteX86" fmla="*/ 1488999 w 3898347"/>
              <a:gd name="connsiteY86" fmla="*/ 4251186 h 4275540"/>
              <a:gd name="connsiteX87" fmla="*/ 1475364 w 3898347"/>
              <a:gd name="connsiteY87" fmla="*/ 4248364 h 4275540"/>
              <a:gd name="connsiteX88" fmla="*/ 1457275 w 3898347"/>
              <a:gd name="connsiteY88" fmla="*/ 4252863 h 4275540"/>
              <a:gd name="connsiteX89" fmla="*/ 1448085 w 3898347"/>
              <a:gd name="connsiteY89" fmla="*/ 4248391 h 4275540"/>
              <a:gd name="connsiteX90" fmla="*/ 1315306 w 3898347"/>
              <a:gd name="connsiteY90" fmla="*/ 4237004 h 4275540"/>
              <a:gd name="connsiteX91" fmla="*/ 1272434 w 3898347"/>
              <a:gd name="connsiteY91" fmla="*/ 4244958 h 4275540"/>
              <a:gd name="connsiteX92" fmla="*/ 1231567 w 3898347"/>
              <a:gd name="connsiteY92" fmla="*/ 4219356 h 4275540"/>
              <a:gd name="connsiteX93" fmla="*/ 1216643 w 3898347"/>
              <a:gd name="connsiteY93" fmla="*/ 4229828 h 4275540"/>
              <a:gd name="connsiteX94" fmla="*/ 1214101 w 3898347"/>
              <a:gd name="connsiteY94" fmla="*/ 4231991 h 4275540"/>
              <a:gd name="connsiteX95" fmla="*/ 1203193 w 3898347"/>
              <a:gd name="connsiteY95" fmla="*/ 4232867 h 4275540"/>
              <a:gd name="connsiteX96" fmla="*/ 1201049 w 3898347"/>
              <a:gd name="connsiteY96" fmla="*/ 4242842 h 4275540"/>
              <a:gd name="connsiteX97" fmla="*/ 1185298 w 3898347"/>
              <a:gd name="connsiteY97" fmla="*/ 4251133 h 4275540"/>
              <a:gd name="connsiteX98" fmla="*/ 1164955 w 3898347"/>
              <a:gd name="connsiteY98" fmla="*/ 4250027 h 4275540"/>
              <a:gd name="connsiteX99" fmla="*/ 1067357 w 3898347"/>
              <a:gd name="connsiteY99" fmla="*/ 4233908 h 4275540"/>
              <a:gd name="connsiteX100" fmla="*/ 1009492 w 3898347"/>
              <a:gd name="connsiteY100" fmla="*/ 4230455 h 4275540"/>
              <a:gd name="connsiteX101" fmla="*/ 988345 w 3898347"/>
              <a:gd name="connsiteY101" fmla="*/ 4238880 h 4275540"/>
              <a:gd name="connsiteX102" fmla="*/ 958251 w 3898347"/>
              <a:gd name="connsiteY102" fmla="*/ 4244100 h 4275540"/>
              <a:gd name="connsiteX103" fmla="*/ 905785 w 3898347"/>
              <a:gd name="connsiteY103" fmla="*/ 4260845 h 4275540"/>
              <a:gd name="connsiteX104" fmla="*/ 834176 w 3898347"/>
              <a:gd name="connsiteY104" fmla="*/ 4270241 h 4275540"/>
              <a:gd name="connsiteX105" fmla="*/ 778474 w 3898347"/>
              <a:gd name="connsiteY105" fmla="*/ 4235526 h 4275540"/>
              <a:gd name="connsiteX106" fmla="*/ 774418 w 3898347"/>
              <a:gd name="connsiteY106" fmla="*/ 4242583 h 4275540"/>
              <a:gd name="connsiteX107" fmla="*/ 737705 w 3898347"/>
              <a:gd name="connsiteY107" fmla="*/ 4238891 h 4275540"/>
              <a:gd name="connsiteX108" fmla="*/ 605027 w 3898347"/>
              <a:gd name="connsiteY108" fmla="*/ 4175863 h 4275540"/>
              <a:gd name="connsiteX109" fmla="*/ 533391 w 3898347"/>
              <a:gd name="connsiteY109" fmla="*/ 4170035 h 4275540"/>
              <a:gd name="connsiteX110" fmla="*/ 508621 w 3898347"/>
              <a:gd name="connsiteY110" fmla="*/ 4176044 h 4275540"/>
              <a:gd name="connsiteX111" fmla="*/ 467082 w 3898347"/>
              <a:gd name="connsiteY111" fmla="*/ 4185616 h 4275540"/>
              <a:gd name="connsiteX112" fmla="*/ 437646 w 3898347"/>
              <a:gd name="connsiteY112" fmla="*/ 4212658 h 4275540"/>
              <a:gd name="connsiteX113" fmla="*/ 402271 w 3898347"/>
              <a:gd name="connsiteY113" fmla="*/ 4212774 h 4275540"/>
              <a:gd name="connsiteX114" fmla="*/ 391968 w 3898347"/>
              <a:gd name="connsiteY114" fmla="*/ 4187073 h 4275540"/>
              <a:gd name="connsiteX115" fmla="*/ 354806 w 3898347"/>
              <a:gd name="connsiteY115" fmla="*/ 4195545 h 4275540"/>
              <a:gd name="connsiteX116" fmla="*/ 298662 w 3898347"/>
              <a:gd name="connsiteY116" fmla="*/ 4211227 h 4275540"/>
              <a:gd name="connsiteX117" fmla="*/ 265740 w 3898347"/>
              <a:gd name="connsiteY117" fmla="*/ 4213623 h 4275540"/>
              <a:gd name="connsiteX118" fmla="*/ 176403 w 3898347"/>
              <a:gd name="connsiteY118" fmla="*/ 4227393 h 4275540"/>
              <a:gd name="connsiteX119" fmla="*/ 82528 w 3898347"/>
              <a:gd name="connsiteY119" fmla="*/ 4275540 h 4275540"/>
              <a:gd name="connsiteX120" fmla="*/ 19464 w 3898347"/>
              <a:gd name="connsiteY120" fmla="*/ 4256103 h 4275540"/>
              <a:gd name="connsiteX121" fmla="*/ 0 w 3898347"/>
              <a:gd name="connsiteY121" fmla="*/ 4221939 h 4275540"/>
              <a:gd name="connsiteX122" fmla="*/ 0 w 3898347"/>
              <a:gd name="connsiteY122" fmla="*/ 15850 h 4275540"/>
              <a:gd name="connsiteX123" fmla="*/ 3898347 w 3898347"/>
              <a:gd name="connsiteY123" fmla="*/ 0 h 4275540"/>
              <a:gd name="connsiteX0" fmla="*/ 3898347 w 3898347"/>
              <a:gd name="connsiteY0" fmla="*/ 0 h 4275540"/>
              <a:gd name="connsiteX1" fmla="*/ 3898347 w 3898347"/>
              <a:gd name="connsiteY1" fmla="*/ 3834445 h 4275540"/>
              <a:gd name="connsiteX2" fmla="*/ 3892314 w 3898347"/>
              <a:gd name="connsiteY2" fmla="*/ 3832951 h 4275540"/>
              <a:gd name="connsiteX3" fmla="*/ 3851953 w 3898347"/>
              <a:gd name="connsiteY3" fmla="*/ 3802983 h 4275540"/>
              <a:gd name="connsiteX4" fmla="*/ 3836418 w 3898347"/>
              <a:gd name="connsiteY4" fmla="*/ 3811513 h 4275540"/>
              <a:gd name="connsiteX5" fmla="*/ 3833758 w 3898347"/>
              <a:gd name="connsiteY5" fmla="*/ 3813341 h 4275540"/>
              <a:gd name="connsiteX6" fmla="*/ 3822673 w 3898347"/>
              <a:gd name="connsiteY6" fmla="*/ 3812913 h 4275540"/>
              <a:gd name="connsiteX7" fmla="*/ 3820104 w 3898347"/>
              <a:gd name="connsiteY7" fmla="*/ 3822466 h 4275540"/>
              <a:gd name="connsiteX8" fmla="*/ 3803816 w 3898347"/>
              <a:gd name="connsiteY8" fmla="*/ 3828757 h 4275540"/>
              <a:gd name="connsiteX9" fmla="*/ 3729936 w 3898347"/>
              <a:gd name="connsiteY9" fmla="*/ 3815386 h 4275540"/>
              <a:gd name="connsiteX10" fmla="*/ 3726018 w 3898347"/>
              <a:gd name="connsiteY10" fmla="*/ 3815100 h 4275540"/>
              <a:gd name="connsiteX11" fmla="*/ 3725413 w 3898347"/>
              <a:gd name="connsiteY11" fmla="*/ 3814615 h 4275540"/>
              <a:gd name="connsiteX12" fmla="*/ 3713801 w 3898347"/>
              <a:gd name="connsiteY12" fmla="*/ 3811018 h 4275540"/>
              <a:gd name="connsiteX13" fmla="*/ 3709087 w 3898347"/>
              <a:gd name="connsiteY13" fmla="*/ 3813195 h 4275540"/>
              <a:gd name="connsiteX14" fmla="*/ 3698038 w 3898347"/>
              <a:gd name="connsiteY14" fmla="*/ 3806182 h 4275540"/>
              <a:gd name="connsiteX15" fmla="*/ 3662227 w 3898347"/>
              <a:gd name="connsiteY15" fmla="*/ 3807761 h 4275540"/>
              <a:gd name="connsiteX16" fmla="*/ 3659872 w 3898347"/>
              <a:gd name="connsiteY16" fmla="*/ 3805524 h 4275540"/>
              <a:gd name="connsiteX17" fmla="*/ 3643454 w 3898347"/>
              <a:gd name="connsiteY17" fmla="*/ 3794831 h 4275540"/>
              <a:gd name="connsiteX18" fmla="*/ 3624789 w 3898347"/>
              <a:gd name="connsiteY18" fmla="*/ 3803185 h 4275540"/>
              <a:gd name="connsiteX19" fmla="*/ 3602327 w 3898347"/>
              <a:gd name="connsiteY19" fmla="*/ 3794616 h 4275540"/>
              <a:gd name="connsiteX20" fmla="*/ 3596645 w 3898347"/>
              <a:gd name="connsiteY20" fmla="*/ 3797108 h 4275540"/>
              <a:gd name="connsiteX21" fmla="*/ 3574144 w 3898347"/>
              <a:gd name="connsiteY21" fmla="*/ 3795108 h 4275540"/>
              <a:gd name="connsiteX22" fmla="*/ 3562310 w 3898347"/>
              <a:gd name="connsiteY22" fmla="*/ 3787534 h 4275540"/>
              <a:gd name="connsiteX23" fmla="*/ 3551635 w 3898347"/>
              <a:gd name="connsiteY23" fmla="*/ 3797705 h 4275540"/>
              <a:gd name="connsiteX24" fmla="*/ 3542668 w 3898347"/>
              <a:gd name="connsiteY24" fmla="*/ 3803283 h 4275540"/>
              <a:gd name="connsiteX25" fmla="*/ 3533033 w 3898347"/>
              <a:gd name="connsiteY25" fmla="*/ 3799071 h 4275540"/>
              <a:gd name="connsiteX26" fmla="*/ 3521726 w 3898347"/>
              <a:gd name="connsiteY26" fmla="*/ 3804691 h 4275540"/>
              <a:gd name="connsiteX27" fmla="*/ 3520080 w 3898347"/>
              <a:gd name="connsiteY27" fmla="*/ 3805210 h 4275540"/>
              <a:gd name="connsiteX28" fmla="*/ 3508491 w 3898347"/>
              <a:gd name="connsiteY28" fmla="*/ 3797398 h 4275540"/>
              <a:gd name="connsiteX29" fmla="*/ 3503787 w 3898347"/>
              <a:gd name="connsiteY29" fmla="*/ 3797787 h 4275540"/>
              <a:gd name="connsiteX30" fmla="*/ 3492165 w 3898347"/>
              <a:gd name="connsiteY30" fmla="*/ 3799887 h 4275540"/>
              <a:gd name="connsiteX31" fmla="*/ 3472233 w 3898347"/>
              <a:gd name="connsiteY31" fmla="*/ 3805682 h 4275540"/>
              <a:gd name="connsiteX32" fmla="*/ 3465921 w 3898347"/>
              <a:gd name="connsiteY32" fmla="*/ 3805814 h 4275540"/>
              <a:gd name="connsiteX33" fmla="*/ 3455541 w 3898347"/>
              <a:gd name="connsiteY33" fmla="*/ 3815505 h 4275540"/>
              <a:gd name="connsiteX34" fmla="*/ 3429027 w 3898347"/>
              <a:gd name="connsiteY34" fmla="*/ 3816906 h 4275540"/>
              <a:gd name="connsiteX35" fmla="*/ 3369507 w 3898347"/>
              <a:gd name="connsiteY35" fmla="*/ 3825563 h 4275540"/>
              <a:gd name="connsiteX36" fmla="*/ 3324491 w 3898347"/>
              <a:gd name="connsiteY36" fmla="*/ 3832006 h 4275540"/>
              <a:gd name="connsiteX37" fmla="*/ 3244235 w 3898347"/>
              <a:gd name="connsiteY37" fmla="*/ 3834376 h 4275540"/>
              <a:gd name="connsiteX38" fmla="*/ 3226507 w 3898347"/>
              <a:gd name="connsiteY38" fmla="*/ 3820131 h 4275540"/>
              <a:gd name="connsiteX39" fmla="*/ 3191688 w 3898347"/>
              <a:gd name="connsiteY39" fmla="*/ 3837359 h 4275540"/>
              <a:gd name="connsiteX40" fmla="*/ 3185553 w 3898347"/>
              <a:gd name="connsiteY40" fmla="*/ 3859030 h 4275540"/>
              <a:gd name="connsiteX41" fmla="*/ 3090188 w 3898347"/>
              <a:gd name="connsiteY41" fmla="*/ 3855036 h 4275540"/>
              <a:gd name="connsiteX42" fmla="*/ 3031422 w 3898347"/>
              <a:gd name="connsiteY42" fmla="*/ 3858298 h 4275540"/>
              <a:gd name="connsiteX43" fmla="*/ 2996288 w 3898347"/>
              <a:gd name="connsiteY43" fmla="*/ 3860020 h 4275540"/>
              <a:gd name="connsiteX44" fmla="*/ 2901661 w 3898347"/>
              <a:gd name="connsiteY44" fmla="*/ 3882243 h 4275540"/>
              <a:gd name="connsiteX45" fmla="*/ 2782141 w 3898347"/>
              <a:gd name="connsiteY45" fmla="*/ 3932983 h 4275540"/>
              <a:gd name="connsiteX46" fmla="*/ 2749597 w 3898347"/>
              <a:gd name="connsiteY46" fmla="*/ 3956746 h 4275540"/>
              <a:gd name="connsiteX47" fmla="*/ 2730493 w 3898347"/>
              <a:gd name="connsiteY47" fmla="*/ 3955236 h 4275540"/>
              <a:gd name="connsiteX48" fmla="*/ 2707507 w 3898347"/>
              <a:gd name="connsiteY48" fmla="*/ 3947771 h 4275540"/>
              <a:gd name="connsiteX49" fmla="*/ 2701937 w 3898347"/>
              <a:gd name="connsiteY49" fmla="*/ 3950565 h 4275540"/>
              <a:gd name="connsiteX50" fmla="*/ 2679435 w 3898347"/>
              <a:gd name="connsiteY50" fmla="*/ 3949768 h 4275540"/>
              <a:gd name="connsiteX51" fmla="*/ 2667352 w 3898347"/>
              <a:gd name="connsiteY51" fmla="*/ 3942821 h 4275540"/>
              <a:gd name="connsiteX52" fmla="*/ 2657096 w 3898347"/>
              <a:gd name="connsiteY52" fmla="*/ 3953571 h 4275540"/>
              <a:gd name="connsiteX53" fmla="*/ 2655161 w 3898347"/>
              <a:gd name="connsiteY53" fmla="*/ 3962216 h 4275540"/>
              <a:gd name="connsiteX54" fmla="*/ 2638604 w 3898347"/>
              <a:gd name="connsiteY54" fmla="*/ 3955936 h 4275540"/>
              <a:gd name="connsiteX55" fmla="*/ 2626185 w 3898347"/>
              <a:gd name="connsiteY55" fmla="*/ 3962937 h 4275540"/>
              <a:gd name="connsiteX56" fmla="*/ 2614077 w 3898347"/>
              <a:gd name="connsiteY56" fmla="*/ 3955576 h 4275540"/>
              <a:gd name="connsiteX57" fmla="*/ 2609403 w 3898347"/>
              <a:gd name="connsiteY57" fmla="*/ 3956215 h 4275540"/>
              <a:gd name="connsiteX58" fmla="*/ 2597896 w 3898347"/>
              <a:gd name="connsiteY58" fmla="*/ 3958939 h 4275540"/>
              <a:gd name="connsiteX59" fmla="*/ 2578251 w 3898347"/>
              <a:gd name="connsiteY59" fmla="*/ 3965812 h 4275540"/>
              <a:gd name="connsiteX60" fmla="*/ 2571961 w 3898347"/>
              <a:gd name="connsiteY60" fmla="*/ 3966278 h 4275540"/>
              <a:gd name="connsiteX61" fmla="*/ 2559399 w 3898347"/>
              <a:gd name="connsiteY61" fmla="*/ 3979193 h 4275540"/>
              <a:gd name="connsiteX62" fmla="*/ 2533560 w 3898347"/>
              <a:gd name="connsiteY62" fmla="*/ 3988160 h 4275540"/>
              <a:gd name="connsiteX63" fmla="*/ 2515299 w 3898347"/>
              <a:gd name="connsiteY63" fmla="*/ 4016867 h 4275540"/>
              <a:gd name="connsiteX64" fmla="*/ 2513423 w 3898347"/>
              <a:gd name="connsiteY64" fmla="*/ 4018759 h 4275540"/>
              <a:gd name="connsiteX65" fmla="*/ 2482991 w 3898347"/>
              <a:gd name="connsiteY65" fmla="*/ 4012935 h 4275540"/>
              <a:gd name="connsiteX66" fmla="*/ 2446940 w 3898347"/>
              <a:gd name="connsiteY66" fmla="*/ 4021172 h 4275540"/>
              <a:gd name="connsiteX67" fmla="*/ 2404883 w 3898347"/>
              <a:gd name="connsiteY67" fmla="*/ 4024808 h 4275540"/>
              <a:gd name="connsiteX68" fmla="*/ 2373894 w 3898347"/>
              <a:gd name="connsiteY68" fmla="*/ 4023827 h 4275540"/>
              <a:gd name="connsiteX69" fmla="*/ 2297080 w 3898347"/>
              <a:gd name="connsiteY69" fmla="*/ 4040841 h 4275540"/>
              <a:gd name="connsiteX70" fmla="*/ 2170615 w 3898347"/>
              <a:gd name="connsiteY70" fmla="*/ 4077196 h 4275540"/>
              <a:gd name="connsiteX71" fmla="*/ 2143580 w 3898347"/>
              <a:gd name="connsiteY71" fmla="*/ 4083102 h 4275540"/>
              <a:gd name="connsiteX72" fmla="*/ 2119893 w 3898347"/>
              <a:gd name="connsiteY72" fmla="*/ 4080874 h 4275540"/>
              <a:gd name="connsiteX73" fmla="*/ 2114008 w 3898347"/>
              <a:gd name="connsiteY73" fmla="*/ 4073996 h 4275540"/>
              <a:gd name="connsiteX74" fmla="*/ 2099067 w 3898347"/>
              <a:gd name="connsiteY74" fmla="*/ 4076068 h 4275540"/>
              <a:gd name="connsiteX75" fmla="*/ 2095000 w 3898347"/>
              <a:gd name="connsiteY75" fmla="*/ 4075096 h 4275540"/>
              <a:gd name="connsiteX76" fmla="*/ 2071767 w 3898347"/>
              <a:gd name="connsiteY76" fmla="*/ 4071044 h 4275540"/>
              <a:gd name="connsiteX77" fmla="*/ 2024486 w 3898347"/>
              <a:gd name="connsiteY77" fmla="*/ 4100276 h 4275540"/>
              <a:gd name="connsiteX78" fmla="*/ 1964411 w 3898347"/>
              <a:gd name="connsiteY78" fmla="*/ 4105069 h 4275540"/>
              <a:gd name="connsiteX79" fmla="*/ 1739945 w 3898347"/>
              <a:gd name="connsiteY79" fmla="*/ 4171795 h 4275540"/>
              <a:gd name="connsiteX80" fmla="*/ 1610556 w 3898347"/>
              <a:gd name="connsiteY80" fmla="*/ 4167701 h 4275540"/>
              <a:gd name="connsiteX81" fmla="*/ 1553623 w 3898347"/>
              <a:gd name="connsiteY81" fmla="*/ 4236045 h 4275540"/>
              <a:gd name="connsiteX82" fmla="*/ 1548640 w 3898347"/>
              <a:gd name="connsiteY82" fmla="*/ 4238297 h 4275540"/>
              <a:gd name="connsiteX83" fmla="*/ 1530136 w 3898347"/>
              <a:gd name="connsiteY83" fmla="*/ 4227121 h 4275540"/>
              <a:gd name="connsiteX84" fmla="*/ 1508787 w 3898347"/>
              <a:gd name="connsiteY84" fmla="*/ 4234213 h 4275540"/>
              <a:gd name="connsiteX85" fmla="*/ 1488914 w 3898347"/>
              <a:gd name="connsiteY85" fmla="*/ 4241772 h 4275540"/>
              <a:gd name="connsiteX86" fmla="*/ 1488999 w 3898347"/>
              <a:gd name="connsiteY86" fmla="*/ 4251186 h 4275540"/>
              <a:gd name="connsiteX87" fmla="*/ 1475364 w 3898347"/>
              <a:gd name="connsiteY87" fmla="*/ 4248364 h 4275540"/>
              <a:gd name="connsiteX88" fmla="*/ 1457275 w 3898347"/>
              <a:gd name="connsiteY88" fmla="*/ 4252863 h 4275540"/>
              <a:gd name="connsiteX89" fmla="*/ 1448085 w 3898347"/>
              <a:gd name="connsiteY89" fmla="*/ 4248391 h 4275540"/>
              <a:gd name="connsiteX90" fmla="*/ 1315306 w 3898347"/>
              <a:gd name="connsiteY90" fmla="*/ 4237004 h 4275540"/>
              <a:gd name="connsiteX91" fmla="*/ 1272434 w 3898347"/>
              <a:gd name="connsiteY91" fmla="*/ 4244958 h 4275540"/>
              <a:gd name="connsiteX92" fmla="*/ 1231567 w 3898347"/>
              <a:gd name="connsiteY92" fmla="*/ 4219356 h 4275540"/>
              <a:gd name="connsiteX93" fmla="*/ 1216643 w 3898347"/>
              <a:gd name="connsiteY93" fmla="*/ 4229828 h 4275540"/>
              <a:gd name="connsiteX94" fmla="*/ 1214101 w 3898347"/>
              <a:gd name="connsiteY94" fmla="*/ 4231991 h 4275540"/>
              <a:gd name="connsiteX95" fmla="*/ 1203193 w 3898347"/>
              <a:gd name="connsiteY95" fmla="*/ 4232867 h 4275540"/>
              <a:gd name="connsiteX96" fmla="*/ 1201049 w 3898347"/>
              <a:gd name="connsiteY96" fmla="*/ 4242842 h 4275540"/>
              <a:gd name="connsiteX97" fmla="*/ 1185298 w 3898347"/>
              <a:gd name="connsiteY97" fmla="*/ 4251133 h 4275540"/>
              <a:gd name="connsiteX98" fmla="*/ 1164955 w 3898347"/>
              <a:gd name="connsiteY98" fmla="*/ 4250027 h 4275540"/>
              <a:gd name="connsiteX99" fmla="*/ 1067357 w 3898347"/>
              <a:gd name="connsiteY99" fmla="*/ 4233908 h 4275540"/>
              <a:gd name="connsiteX100" fmla="*/ 1009492 w 3898347"/>
              <a:gd name="connsiteY100" fmla="*/ 4230455 h 4275540"/>
              <a:gd name="connsiteX101" fmla="*/ 988345 w 3898347"/>
              <a:gd name="connsiteY101" fmla="*/ 4238880 h 4275540"/>
              <a:gd name="connsiteX102" fmla="*/ 958251 w 3898347"/>
              <a:gd name="connsiteY102" fmla="*/ 4244100 h 4275540"/>
              <a:gd name="connsiteX103" fmla="*/ 905785 w 3898347"/>
              <a:gd name="connsiteY103" fmla="*/ 4260845 h 4275540"/>
              <a:gd name="connsiteX104" fmla="*/ 834176 w 3898347"/>
              <a:gd name="connsiteY104" fmla="*/ 4270241 h 4275540"/>
              <a:gd name="connsiteX105" fmla="*/ 778474 w 3898347"/>
              <a:gd name="connsiteY105" fmla="*/ 4235526 h 4275540"/>
              <a:gd name="connsiteX106" fmla="*/ 774418 w 3898347"/>
              <a:gd name="connsiteY106" fmla="*/ 4242583 h 4275540"/>
              <a:gd name="connsiteX107" fmla="*/ 737705 w 3898347"/>
              <a:gd name="connsiteY107" fmla="*/ 4238891 h 4275540"/>
              <a:gd name="connsiteX108" fmla="*/ 627717 w 3898347"/>
              <a:gd name="connsiteY108" fmla="*/ 4207629 h 4275540"/>
              <a:gd name="connsiteX109" fmla="*/ 533391 w 3898347"/>
              <a:gd name="connsiteY109" fmla="*/ 4170035 h 4275540"/>
              <a:gd name="connsiteX110" fmla="*/ 508621 w 3898347"/>
              <a:gd name="connsiteY110" fmla="*/ 4176044 h 4275540"/>
              <a:gd name="connsiteX111" fmla="*/ 467082 w 3898347"/>
              <a:gd name="connsiteY111" fmla="*/ 4185616 h 4275540"/>
              <a:gd name="connsiteX112" fmla="*/ 437646 w 3898347"/>
              <a:gd name="connsiteY112" fmla="*/ 4212658 h 4275540"/>
              <a:gd name="connsiteX113" fmla="*/ 402271 w 3898347"/>
              <a:gd name="connsiteY113" fmla="*/ 4212774 h 4275540"/>
              <a:gd name="connsiteX114" fmla="*/ 391968 w 3898347"/>
              <a:gd name="connsiteY114" fmla="*/ 4187073 h 4275540"/>
              <a:gd name="connsiteX115" fmla="*/ 354806 w 3898347"/>
              <a:gd name="connsiteY115" fmla="*/ 4195545 h 4275540"/>
              <a:gd name="connsiteX116" fmla="*/ 298662 w 3898347"/>
              <a:gd name="connsiteY116" fmla="*/ 4211227 h 4275540"/>
              <a:gd name="connsiteX117" fmla="*/ 265740 w 3898347"/>
              <a:gd name="connsiteY117" fmla="*/ 4213623 h 4275540"/>
              <a:gd name="connsiteX118" fmla="*/ 176403 w 3898347"/>
              <a:gd name="connsiteY118" fmla="*/ 4227393 h 4275540"/>
              <a:gd name="connsiteX119" fmla="*/ 82528 w 3898347"/>
              <a:gd name="connsiteY119" fmla="*/ 4275540 h 4275540"/>
              <a:gd name="connsiteX120" fmla="*/ 19464 w 3898347"/>
              <a:gd name="connsiteY120" fmla="*/ 4256103 h 4275540"/>
              <a:gd name="connsiteX121" fmla="*/ 0 w 3898347"/>
              <a:gd name="connsiteY121" fmla="*/ 4221939 h 4275540"/>
              <a:gd name="connsiteX122" fmla="*/ 0 w 3898347"/>
              <a:gd name="connsiteY122" fmla="*/ 15850 h 4275540"/>
              <a:gd name="connsiteX123" fmla="*/ 3898347 w 3898347"/>
              <a:gd name="connsiteY123" fmla="*/ 0 h 4275540"/>
              <a:gd name="connsiteX0" fmla="*/ 3898347 w 3898347"/>
              <a:gd name="connsiteY0" fmla="*/ 0 h 4270358"/>
              <a:gd name="connsiteX1" fmla="*/ 3898347 w 3898347"/>
              <a:gd name="connsiteY1" fmla="*/ 3834445 h 4270358"/>
              <a:gd name="connsiteX2" fmla="*/ 3892314 w 3898347"/>
              <a:gd name="connsiteY2" fmla="*/ 3832951 h 4270358"/>
              <a:gd name="connsiteX3" fmla="*/ 3851953 w 3898347"/>
              <a:gd name="connsiteY3" fmla="*/ 3802983 h 4270358"/>
              <a:gd name="connsiteX4" fmla="*/ 3836418 w 3898347"/>
              <a:gd name="connsiteY4" fmla="*/ 3811513 h 4270358"/>
              <a:gd name="connsiteX5" fmla="*/ 3833758 w 3898347"/>
              <a:gd name="connsiteY5" fmla="*/ 3813341 h 4270358"/>
              <a:gd name="connsiteX6" fmla="*/ 3822673 w 3898347"/>
              <a:gd name="connsiteY6" fmla="*/ 3812913 h 4270358"/>
              <a:gd name="connsiteX7" fmla="*/ 3820104 w 3898347"/>
              <a:gd name="connsiteY7" fmla="*/ 3822466 h 4270358"/>
              <a:gd name="connsiteX8" fmla="*/ 3803816 w 3898347"/>
              <a:gd name="connsiteY8" fmla="*/ 3828757 h 4270358"/>
              <a:gd name="connsiteX9" fmla="*/ 3729936 w 3898347"/>
              <a:gd name="connsiteY9" fmla="*/ 3815386 h 4270358"/>
              <a:gd name="connsiteX10" fmla="*/ 3726018 w 3898347"/>
              <a:gd name="connsiteY10" fmla="*/ 3815100 h 4270358"/>
              <a:gd name="connsiteX11" fmla="*/ 3725413 w 3898347"/>
              <a:gd name="connsiteY11" fmla="*/ 3814615 h 4270358"/>
              <a:gd name="connsiteX12" fmla="*/ 3713801 w 3898347"/>
              <a:gd name="connsiteY12" fmla="*/ 3811018 h 4270358"/>
              <a:gd name="connsiteX13" fmla="*/ 3709087 w 3898347"/>
              <a:gd name="connsiteY13" fmla="*/ 3813195 h 4270358"/>
              <a:gd name="connsiteX14" fmla="*/ 3698038 w 3898347"/>
              <a:gd name="connsiteY14" fmla="*/ 3806182 h 4270358"/>
              <a:gd name="connsiteX15" fmla="*/ 3662227 w 3898347"/>
              <a:gd name="connsiteY15" fmla="*/ 3807761 h 4270358"/>
              <a:gd name="connsiteX16" fmla="*/ 3659872 w 3898347"/>
              <a:gd name="connsiteY16" fmla="*/ 3805524 h 4270358"/>
              <a:gd name="connsiteX17" fmla="*/ 3643454 w 3898347"/>
              <a:gd name="connsiteY17" fmla="*/ 3794831 h 4270358"/>
              <a:gd name="connsiteX18" fmla="*/ 3624789 w 3898347"/>
              <a:gd name="connsiteY18" fmla="*/ 3803185 h 4270358"/>
              <a:gd name="connsiteX19" fmla="*/ 3602327 w 3898347"/>
              <a:gd name="connsiteY19" fmla="*/ 3794616 h 4270358"/>
              <a:gd name="connsiteX20" fmla="*/ 3596645 w 3898347"/>
              <a:gd name="connsiteY20" fmla="*/ 3797108 h 4270358"/>
              <a:gd name="connsiteX21" fmla="*/ 3574144 w 3898347"/>
              <a:gd name="connsiteY21" fmla="*/ 3795108 h 4270358"/>
              <a:gd name="connsiteX22" fmla="*/ 3562310 w 3898347"/>
              <a:gd name="connsiteY22" fmla="*/ 3787534 h 4270358"/>
              <a:gd name="connsiteX23" fmla="*/ 3551635 w 3898347"/>
              <a:gd name="connsiteY23" fmla="*/ 3797705 h 4270358"/>
              <a:gd name="connsiteX24" fmla="*/ 3542668 w 3898347"/>
              <a:gd name="connsiteY24" fmla="*/ 3803283 h 4270358"/>
              <a:gd name="connsiteX25" fmla="*/ 3533033 w 3898347"/>
              <a:gd name="connsiteY25" fmla="*/ 3799071 h 4270358"/>
              <a:gd name="connsiteX26" fmla="*/ 3521726 w 3898347"/>
              <a:gd name="connsiteY26" fmla="*/ 3804691 h 4270358"/>
              <a:gd name="connsiteX27" fmla="*/ 3520080 w 3898347"/>
              <a:gd name="connsiteY27" fmla="*/ 3805210 h 4270358"/>
              <a:gd name="connsiteX28" fmla="*/ 3508491 w 3898347"/>
              <a:gd name="connsiteY28" fmla="*/ 3797398 h 4270358"/>
              <a:gd name="connsiteX29" fmla="*/ 3503787 w 3898347"/>
              <a:gd name="connsiteY29" fmla="*/ 3797787 h 4270358"/>
              <a:gd name="connsiteX30" fmla="*/ 3492165 w 3898347"/>
              <a:gd name="connsiteY30" fmla="*/ 3799887 h 4270358"/>
              <a:gd name="connsiteX31" fmla="*/ 3472233 w 3898347"/>
              <a:gd name="connsiteY31" fmla="*/ 3805682 h 4270358"/>
              <a:gd name="connsiteX32" fmla="*/ 3465921 w 3898347"/>
              <a:gd name="connsiteY32" fmla="*/ 3805814 h 4270358"/>
              <a:gd name="connsiteX33" fmla="*/ 3455541 w 3898347"/>
              <a:gd name="connsiteY33" fmla="*/ 3815505 h 4270358"/>
              <a:gd name="connsiteX34" fmla="*/ 3429027 w 3898347"/>
              <a:gd name="connsiteY34" fmla="*/ 3816906 h 4270358"/>
              <a:gd name="connsiteX35" fmla="*/ 3369507 w 3898347"/>
              <a:gd name="connsiteY35" fmla="*/ 3825563 h 4270358"/>
              <a:gd name="connsiteX36" fmla="*/ 3324491 w 3898347"/>
              <a:gd name="connsiteY36" fmla="*/ 3832006 h 4270358"/>
              <a:gd name="connsiteX37" fmla="*/ 3244235 w 3898347"/>
              <a:gd name="connsiteY37" fmla="*/ 3834376 h 4270358"/>
              <a:gd name="connsiteX38" fmla="*/ 3226507 w 3898347"/>
              <a:gd name="connsiteY38" fmla="*/ 3820131 h 4270358"/>
              <a:gd name="connsiteX39" fmla="*/ 3191688 w 3898347"/>
              <a:gd name="connsiteY39" fmla="*/ 3837359 h 4270358"/>
              <a:gd name="connsiteX40" fmla="*/ 3185553 w 3898347"/>
              <a:gd name="connsiteY40" fmla="*/ 3859030 h 4270358"/>
              <a:gd name="connsiteX41" fmla="*/ 3090188 w 3898347"/>
              <a:gd name="connsiteY41" fmla="*/ 3855036 h 4270358"/>
              <a:gd name="connsiteX42" fmla="*/ 3031422 w 3898347"/>
              <a:gd name="connsiteY42" fmla="*/ 3858298 h 4270358"/>
              <a:gd name="connsiteX43" fmla="*/ 2996288 w 3898347"/>
              <a:gd name="connsiteY43" fmla="*/ 3860020 h 4270358"/>
              <a:gd name="connsiteX44" fmla="*/ 2901661 w 3898347"/>
              <a:gd name="connsiteY44" fmla="*/ 3882243 h 4270358"/>
              <a:gd name="connsiteX45" fmla="*/ 2782141 w 3898347"/>
              <a:gd name="connsiteY45" fmla="*/ 3932983 h 4270358"/>
              <a:gd name="connsiteX46" fmla="*/ 2749597 w 3898347"/>
              <a:gd name="connsiteY46" fmla="*/ 3956746 h 4270358"/>
              <a:gd name="connsiteX47" fmla="*/ 2730493 w 3898347"/>
              <a:gd name="connsiteY47" fmla="*/ 3955236 h 4270358"/>
              <a:gd name="connsiteX48" fmla="*/ 2707507 w 3898347"/>
              <a:gd name="connsiteY48" fmla="*/ 3947771 h 4270358"/>
              <a:gd name="connsiteX49" fmla="*/ 2701937 w 3898347"/>
              <a:gd name="connsiteY49" fmla="*/ 3950565 h 4270358"/>
              <a:gd name="connsiteX50" fmla="*/ 2679435 w 3898347"/>
              <a:gd name="connsiteY50" fmla="*/ 3949768 h 4270358"/>
              <a:gd name="connsiteX51" fmla="*/ 2667352 w 3898347"/>
              <a:gd name="connsiteY51" fmla="*/ 3942821 h 4270358"/>
              <a:gd name="connsiteX52" fmla="*/ 2657096 w 3898347"/>
              <a:gd name="connsiteY52" fmla="*/ 3953571 h 4270358"/>
              <a:gd name="connsiteX53" fmla="*/ 2655161 w 3898347"/>
              <a:gd name="connsiteY53" fmla="*/ 3962216 h 4270358"/>
              <a:gd name="connsiteX54" fmla="*/ 2638604 w 3898347"/>
              <a:gd name="connsiteY54" fmla="*/ 3955936 h 4270358"/>
              <a:gd name="connsiteX55" fmla="*/ 2626185 w 3898347"/>
              <a:gd name="connsiteY55" fmla="*/ 3962937 h 4270358"/>
              <a:gd name="connsiteX56" fmla="*/ 2614077 w 3898347"/>
              <a:gd name="connsiteY56" fmla="*/ 3955576 h 4270358"/>
              <a:gd name="connsiteX57" fmla="*/ 2609403 w 3898347"/>
              <a:gd name="connsiteY57" fmla="*/ 3956215 h 4270358"/>
              <a:gd name="connsiteX58" fmla="*/ 2597896 w 3898347"/>
              <a:gd name="connsiteY58" fmla="*/ 3958939 h 4270358"/>
              <a:gd name="connsiteX59" fmla="*/ 2578251 w 3898347"/>
              <a:gd name="connsiteY59" fmla="*/ 3965812 h 4270358"/>
              <a:gd name="connsiteX60" fmla="*/ 2571961 w 3898347"/>
              <a:gd name="connsiteY60" fmla="*/ 3966278 h 4270358"/>
              <a:gd name="connsiteX61" fmla="*/ 2559399 w 3898347"/>
              <a:gd name="connsiteY61" fmla="*/ 3979193 h 4270358"/>
              <a:gd name="connsiteX62" fmla="*/ 2533560 w 3898347"/>
              <a:gd name="connsiteY62" fmla="*/ 3988160 h 4270358"/>
              <a:gd name="connsiteX63" fmla="*/ 2515299 w 3898347"/>
              <a:gd name="connsiteY63" fmla="*/ 4016867 h 4270358"/>
              <a:gd name="connsiteX64" fmla="*/ 2513423 w 3898347"/>
              <a:gd name="connsiteY64" fmla="*/ 4018759 h 4270358"/>
              <a:gd name="connsiteX65" fmla="*/ 2482991 w 3898347"/>
              <a:gd name="connsiteY65" fmla="*/ 4012935 h 4270358"/>
              <a:gd name="connsiteX66" fmla="*/ 2446940 w 3898347"/>
              <a:gd name="connsiteY66" fmla="*/ 4021172 h 4270358"/>
              <a:gd name="connsiteX67" fmla="*/ 2404883 w 3898347"/>
              <a:gd name="connsiteY67" fmla="*/ 4024808 h 4270358"/>
              <a:gd name="connsiteX68" fmla="*/ 2373894 w 3898347"/>
              <a:gd name="connsiteY68" fmla="*/ 4023827 h 4270358"/>
              <a:gd name="connsiteX69" fmla="*/ 2297080 w 3898347"/>
              <a:gd name="connsiteY69" fmla="*/ 4040841 h 4270358"/>
              <a:gd name="connsiteX70" fmla="*/ 2170615 w 3898347"/>
              <a:gd name="connsiteY70" fmla="*/ 4077196 h 4270358"/>
              <a:gd name="connsiteX71" fmla="*/ 2143580 w 3898347"/>
              <a:gd name="connsiteY71" fmla="*/ 4083102 h 4270358"/>
              <a:gd name="connsiteX72" fmla="*/ 2119893 w 3898347"/>
              <a:gd name="connsiteY72" fmla="*/ 4080874 h 4270358"/>
              <a:gd name="connsiteX73" fmla="*/ 2114008 w 3898347"/>
              <a:gd name="connsiteY73" fmla="*/ 4073996 h 4270358"/>
              <a:gd name="connsiteX74" fmla="*/ 2099067 w 3898347"/>
              <a:gd name="connsiteY74" fmla="*/ 4076068 h 4270358"/>
              <a:gd name="connsiteX75" fmla="*/ 2095000 w 3898347"/>
              <a:gd name="connsiteY75" fmla="*/ 4075096 h 4270358"/>
              <a:gd name="connsiteX76" fmla="*/ 2071767 w 3898347"/>
              <a:gd name="connsiteY76" fmla="*/ 4071044 h 4270358"/>
              <a:gd name="connsiteX77" fmla="*/ 2024486 w 3898347"/>
              <a:gd name="connsiteY77" fmla="*/ 4100276 h 4270358"/>
              <a:gd name="connsiteX78" fmla="*/ 1964411 w 3898347"/>
              <a:gd name="connsiteY78" fmla="*/ 4105069 h 4270358"/>
              <a:gd name="connsiteX79" fmla="*/ 1739945 w 3898347"/>
              <a:gd name="connsiteY79" fmla="*/ 4171795 h 4270358"/>
              <a:gd name="connsiteX80" fmla="*/ 1610556 w 3898347"/>
              <a:gd name="connsiteY80" fmla="*/ 4167701 h 4270358"/>
              <a:gd name="connsiteX81" fmla="*/ 1553623 w 3898347"/>
              <a:gd name="connsiteY81" fmla="*/ 4236045 h 4270358"/>
              <a:gd name="connsiteX82" fmla="*/ 1548640 w 3898347"/>
              <a:gd name="connsiteY82" fmla="*/ 4238297 h 4270358"/>
              <a:gd name="connsiteX83" fmla="*/ 1530136 w 3898347"/>
              <a:gd name="connsiteY83" fmla="*/ 4227121 h 4270358"/>
              <a:gd name="connsiteX84" fmla="*/ 1508787 w 3898347"/>
              <a:gd name="connsiteY84" fmla="*/ 4234213 h 4270358"/>
              <a:gd name="connsiteX85" fmla="*/ 1488914 w 3898347"/>
              <a:gd name="connsiteY85" fmla="*/ 4241772 h 4270358"/>
              <a:gd name="connsiteX86" fmla="*/ 1488999 w 3898347"/>
              <a:gd name="connsiteY86" fmla="*/ 4251186 h 4270358"/>
              <a:gd name="connsiteX87" fmla="*/ 1475364 w 3898347"/>
              <a:gd name="connsiteY87" fmla="*/ 4248364 h 4270358"/>
              <a:gd name="connsiteX88" fmla="*/ 1457275 w 3898347"/>
              <a:gd name="connsiteY88" fmla="*/ 4252863 h 4270358"/>
              <a:gd name="connsiteX89" fmla="*/ 1448085 w 3898347"/>
              <a:gd name="connsiteY89" fmla="*/ 4248391 h 4270358"/>
              <a:gd name="connsiteX90" fmla="*/ 1315306 w 3898347"/>
              <a:gd name="connsiteY90" fmla="*/ 4237004 h 4270358"/>
              <a:gd name="connsiteX91" fmla="*/ 1272434 w 3898347"/>
              <a:gd name="connsiteY91" fmla="*/ 4244958 h 4270358"/>
              <a:gd name="connsiteX92" fmla="*/ 1231567 w 3898347"/>
              <a:gd name="connsiteY92" fmla="*/ 4219356 h 4270358"/>
              <a:gd name="connsiteX93" fmla="*/ 1216643 w 3898347"/>
              <a:gd name="connsiteY93" fmla="*/ 4229828 h 4270358"/>
              <a:gd name="connsiteX94" fmla="*/ 1214101 w 3898347"/>
              <a:gd name="connsiteY94" fmla="*/ 4231991 h 4270358"/>
              <a:gd name="connsiteX95" fmla="*/ 1203193 w 3898347"/>
              <a:gd name="connsiteY95" fmla="*/ 4232867 h 4270358"/>
              <a:gd name="connsiteX96" fmla="*/ 1201049 w 3898347"/>
              <a:gd name="connsiteY96" fmla="*/ 4242842 h 4270358"/>
              <a:gd name="connsiteX97" fmla="*/ 1185298 w 3898347"/>
              <a:gd name="connsiteY97" fmla="*/ 4251133 h 4270358"/>
              <a:gd name="connsiteX98" fmla="*/ 1164955 w 3898347"/>
              <a:gd name="connsiteY98" fmla="*/ 4250027 h 4270358"/>
              <a:gd name="connsiteX99" fmla="*/ 1067357 w 3898347"/>
              <a:gd name="connsiteY99" fmla="*/ 4233908 h 4270358"/>
              <a:gd name="connsiteX100" fmla="*/ 1009492 w 3898347"/>
              <a:gd name="connsiteY100" fmla="*/ 4230455 h 4270358"/>
              <a:gd name="connsiteX101" fmla="*/ 988345 w 3898347"/>
              <a:gd name="connsiteY101" fmla="*/ 4238880 h 4270358"/>
              <a:gd name="connsiteX102" fmla="*/ 958251 w 3898347"/>
              <a:gd name="connsiteY102" fmla="*/ 4244100 h 4270358"/>
              <a:gd name="connsiteX103" fmla="*/ 905785 w 3898347"/>
              <a:gd name="connsiteY103" fmla="*/ 4260845 h 4270358"/>
              <a:gd name="connsiteX104" fmla="*/ 834176 w 3898347"/>
              <a:gd name="connsiteY104" fmla="*/ 4270241 h 4270358"/>
              <a:gd name="connsiteX105" fmla="*/ 778474 w 3898347"/>
              <a:gd name="connsiteY105" fmla="*/ 4235526 h 4270358"/>
              <a:gd name="connsiteX106" fmla="*/ 774418 w 3898347"/>
              <a:gd name="connsiteY106" fmla="*/ 4242583 h 4270358"/>
              <a:gd name="connsiteX107" fmla="*/ 737705 w 3898347"/>
              <a:gd name="connsiteY107" fmla="*/ 4238891 h 4270358"/>
              <a:gd name="connsiteX108" fmla="*/ 627717 w 3898347"/>
              <a:gd name="connsiteY108" fmla="*/ 4207629 h 4270358"/>
              <a:gd name="connsiteX109" fmla="*/ 533391 w 3898347"/>
              <a:gd name="connsiteY109" fmla="*/ 4170035 h 4270358"/>
              <a:gd name="connsiteX110" fmla="*/ 508621 w 3898347"/>
              <a:gd name="connsiteY110" fmla="*/ 4176044 h 4270358"/>
              <a:gd name="connsiteX111" fmla="*/ 467082 w 3898347"/>
              <a:gd name="connsiteY111" fmla="*/ 4185616 h 4270358"/>
              <a:gd name="connsiteX112" fmla="*/ 437646 w 3898347"/>
              <a:gd name="connsiteY112" fmla="*/ 4212658 h 4270358"/>
              <a:gd name="connsiteX113" fmla="*/ 402271 w 3898347"/>
              <a:gd name="connsiteY113" fmla="*/ 4212774 h 4270358"/>
              <a:gd name="connsiteX114" fmla="*/ 391968 w 3898347"/>
              <a:gd name="connsiteY114" fmla="*/ 4187073 h 4270358"/>
              <a:gd name="connsiteX115" fmla="*/ 354806 w 3898347"/>
              <a:gd name="connsiteY115" fmla="*/ 4195545 h 4270358"/>
              <a:gd name="connsiteX116" fmla="*/ 298662 w 3898347"/>
              <a:gd name="connsiteY116" fmla="*/ 4211227 h 4270358"/>
              <a:gd name="connsiteX117" fmla="*/ 265740 w 3898347"/>
              <a:gd name="connsiteY117" fmla="*/ 4213623 h 4270358"/>
              <a:gd name="connsiteX118" fmla="*/ 176403 w 3898347"/>
              <a:gd name="connsiteY118" fmla="*/ 4227393 h 4270358"/>
              <a:gd name="connsiteX119" fmla="*/ 82528 w 3898347"/>
              <a:gd name="connsiteY119" fmla="*/ 4243774 h 4270358"/>
              <a:gd name="connsiteX120" fmla="*/ 19464 w 3898347"/>
              <a:gd name="connsiteY120" fmla="*/ 4256103 h 4270358"/>
              <a:gd name="connsiteX121" fmla="*/ 0 w 3898347"/>
              <a:gd name="connsiteY121" fmla="*/ 4221939 h 4270358"/>
              <a:gd name="connsiteX122" fmla="*/ 0 w 3898347"/>
              <a:gd name="connsiteY122" fmla="*/ 15850 h 4270358"/>
              <a:gd name="connsiteX123" fmla="*/ 3898347 w 3898347"/>
              <a:gd name="connsiteY123" fmla="*/ 0 h 4270358"/>
              <a:gd name="connsiteX0" fmla="*/ 3898347 w 3898347"/>
              <a:gd name="connsiteY0" fmla="*/ 0 h 4270358"/>
              <a:gd name="connsiteX1" fmla="*/ 3898347 w 3898347"/>
              <a:gd name="connsiteY1" fmla="*/ 3834445 h 4270358"/>
              <a:gd name="connsiteX2" fmla="*/ 3892314 w 3898347"/>
              <a:gd name="connsiteY2" fmla="*/ 3832951 h 4270358"/>
              <a:gd name="connsiteX3" fmla="*/ 3851953 w 3898347"/>
              <a:gd name="connsiteY3" fmla="*/ 3802983 h 4270358"/>
              <a:gd name="connsiteX4" fmla="*/ 3836418 w 3898347"/>
              <a:gd name="connsiteY4" fmla="*/ 3811513 h 4270358"/>
              <a:gd name="connsiteX5" fmla="*/ 3833758 w 3898347"/>
              <a:gd name="connsiteY5" fmla="*/ 3813341 h 4270358"/>
              <a:gd name="connsiteX6" fmla="*/ 3822673 w 3898347"/>
              <a:gd name="connsiteY6" fmla="*/ 3812913 h 4270358"/>
              <a:gd name="connsiteX7" fmla="*/ 3820104 w 3898347"/>
              <a:gd name="connsiteY7" fmla="*/ 3822466 h 4270358"/>
              <a:gd name="connsiteX8" fmla="*/ 3803816 w 3898347"/>
              <a:gd name="connsiteY8" fmla="*/ 3828757 h 4270358"/>
              <a:gd name="connsiteX9" fmla="*/ 3729936 w 3898347"/>
              <a:gd name="connsiteY9" fmla="*/ 3815386 h 4270358"/>
              <a:gd name="connsiteX10" fmla="*/ 3726018 w 3898347"/>
              <a:gd name="connsiteY10" fmla="*/ 3815100 h 4270358"/>
              <a:gd name="connsiteX11" fmla="*/ 3725413 w 3898347"/>
              <a:gd name="connsiteY11" fmla="*/ 3814615 h 4270358"/>
              <a:gd name="connsiteX12" fmla="*/ 3713801 w 3898347"/>
              <a:gd name="connsiteY12" fmla="*/ 3811018 h 4270358"/>
              <a:gd name="connsiteX13" fmla="*/ 3709087 w 3898347"/>
              <a:gd name="connsiteY13" fmla="*/ 3813195 h 4270358"/>
              <a:gd name="connsiteX14" fmla="*/ 3698038 w 3898347"/>
              <a:gd name="connsiteY14" fmla="*/ 3806182 h 4270358"/>
              <a:gd name="connsiteX15" fmla="*/ 3662227 w 3898347"/>
              <a:gd name="connsiteY15" fmla="*/ 3807761 h 4270358"/>
              <a:gd name="connsiteX16" fmla="*/ 3659872 w 3898347"/>
              <a:gd name="connsiteY16" fmla="*/ 3805524 h 4270358"/>
              <a:gd name="connsiteX17" fmla="*/ 3643454 w 3898347"/>
              <a:gd name="connsiteY17" fmla="*/ 3794831 h 4270358"/>
              <a:gd name="connsiteX18" fmla="*/ 3624789 w 3898347"/>
              <a:gd name="connsiteY18" fmla="*/ 3803185 h 4270358"/>
              <a:gd name="connsiteX19" fmla="*/ 3602327 w 3898347"/>
              <a:gd name="connsiteY19" fmla="*/ 3794616 h 4270358"/>
              <a:gd name="connsiteX20" fmla="*/ 3596645 w 3898347"/>
              <a:gd name="connsiteY20" fmla="*/ 3797108 h 4270358"/>
              <a:gd name="connsiteX21" fmla="*/ 3574144 w 3898347"/>
              <a:gd name="connsiteY21" fmla="*/ 3795108 h 4270358"/>
              <a:gd name="connsiteX22" fmla="*/ 3562310 w 3898347"/>
              <a:gd name="connsiteY22" fmla="*/ 3787534 h 4270358"/>
              <a:gd name="connsiteX23" fmla="*/ 3551635 w 3898347"/>
              <a:gd name="connsiteY23" fmla="*/ 3797705 h 4270358"/>
              <a:gd name="connsiteX24" fmla="*/ 3542668 w 3898347"/>
              <a:gd name="connsiteY24" fmla="*/ 3803283 h 4270358"/>
              <a:gd name="connsiteX25" fmla="*/ 3533033 w 3898347"/>
              <a:gd name="connsiteY25" fmla="*/ 3799071 h 4270358"/>
              <a:gd name="connsiteX26" fmla="*/ 3521726 w 3898347"/>
              <a:gd name="connsiteY26" fmla="*/ 3804691 h 4270358"/>
              <a:gd name="connsiteX27" fmla="*/ 3520080 w 3898347"/>
              <a:gd name="connsiteY27" fmla="*/ 3805210 h 4270358"/>
              <a:gd name="connsiteX28" fmla="*/ 3508491 w 3898347"/>
              <a:gd name="connsiteY28" fmla="*/ 3797398 h 4270358"/>
              <a:gd name="connsiteX29" fmla="*/ 3503787 w 3898347"/>
              <a:gd name="connsiteY29" fmla="*/ 3797787 h 4270358"/>
              <a:gd name="connsiteX30" fmla="*/ 3492165 w 3898347"/>
              <a:gd name="connsiteY30" fmla="*/ 3799887 h 4270358"/>
              <a:gd name="connsiteX31" fmla="*/ 3472233 w 3898347"/>
              <a:gd name="connsiteY31" fmla="*/ 3805682 h 4270358"/>
              <a:gd name="connsiteX32" fmla="*/ 3465921 w 3898347"/>
              <a:gd name="connsiteY32" fmla="*/ 3805814 h 4270358"/>
              <a:gd name="connsiteX33" fmla="*/ 3455541 w 3898347"/>
              <a:gd name="connsiteY33" fmla="*/ 3815505 h 4270358"/>
              <a:gd name="connsiteX34" fmla="*/ 3429027 w 3898347"/>
              <a:gd name="connsiteY34" fmla="*/ 3816906 h 4270358"/>
              <a:gd name="connsiteX35" fmla="*/ 3369507 w 3898347"/>
              <a:gd name="connsiteY35" fmla="*/ 3825563 h 4270358"/>
              <a:gd name="connsiteX36" fmla="*/ 3324491 w 3898347"/>
              <a:gd name="connsiteY36" fmla="*/ 3832006 h 4270358"/>
              <a:gd name="connsiteX37" fmla="*/ 3244235 w 3898347"/>
              <a:gd name="connsiteY37" fmla="*/ 3834376 h 4270358"/>
              <a:gd name="connsiteX38" fmla="*/ 3226507 w 3898347"/>
              <a:gd name="connsiteY38" fmla="*/ 3820131 h 4270358"/>
              <a:gd name="connsiteX39" fmla="*/ 3191688 w 3898347"/>
              <a:gd name="connsiteY39" fmla="*/ 3837359 h 4270358"/>
              <a:gd name="connsiteX40" fmla="*/ 3153779 w 3898347"/>
              <a:gd name="connsiteY40" fmla="*/ 3848439 h 4270358"/>
              <a:gd name="connsiteX41" fmla="*/ 3090188 w 3898347"/>
              <a:gd name="connsiteY41" fmla="*/ 3855036 h 4270358"/>
              <a:gd name="connsiteX42" fmla="*/ 3031422 w 3898347"/>
              <a:gd name="connsiteY42" fmla="*/ 3858298 h 4270358"/>
              <a:gd name="connsiteX43" fmla="*/ 2996288 w 3898347"/>
              <a:gd name="connsiteY43" fmla="*/ 3860020 h 4270358"/>
              <a:gd name="connsiteX44" fmla="*/ 2901661 w 3898347"/>
              <a:gd name="connsiteY44" fmla="*/ 3882243 h 4270358"/>
              <a:gd name="connsiteX45" fmla="*/ 2782141 w 3898347"/>
              <a:gd name="connsiteY45" fmla="*/ 3932983 h 4270358"/>
              <a:gd name="connsiteX46" fmla="*/ 2749597 w 3898347"/>
              <a:gd name="connsiteY46" fmla="*/ 3956746 h 4270358"/>
              <a:gd name="connsiteX47" fmla="*/ 2730493 w 3898347"/>
              <a:gd name="connsiteY47" fmla="*/ 3955236 h 4270358"/>
              <a:gd name="connsiteX48" fmla="*/ 2707507 w 3898347"/>
              <a:gd name="connsiteY48" fmla="*/ 3947771 h 4270358"/>
              <a:gd name="connsiteX49" fmla="*/ 2701937 w 3898347"/>
              <a:gd name="connsiteY49" fmla="*/ 3950565 h 4270358"/>
              <a:gd name="connsiteX50" fmla="*/ 2679435 w 3898347"/>
              <a:gd name="connsiteY50" fmla="*/ 3949768 h 4270358"/>
              <a:gd name="connsiteX51" fmla="*/ 2667352 w 3898347"/>
              <a:gd name="connsiteY51" fmla="*/ 3942821 h 4270358"/>
              <a:gd name="connsiteX52" fmla="*/ 2657096 w 3898347"/>
              <a:gd name="connsiteY52" fmla="*/ 3953571 h 4270358"/>
              <a:gd name="connsiteX53" fmla="*/ 2655161 w 3898347"/>
              <a:gd name="connsiteY53" fmla="*/ 3962216 h 4270358"/>
              <a:gd name="connsiteX54" fmla="*/ 2638604 w 3898347"/>
              <a:gd name="connsiteY54" fmla="*/ 3955936 h 4270358"/>
              <a:gd name="connsiteX55" fmla="*/ 2626185 w 3898347"/>
              <a:gd name="connsiteY55" fmla="*/ 3962937 h 4270358"/>
              <a:gd name="connsiteX56" fmla="*/ 2614077 w 3898347"/>
              <a:gd name="connsiteY56" fmla="*/ 3955576 h 4270358"/>
              <a:gd name="connsiteX57" fmla="*/ 2609403 w 3898347"/>
              <a:gd name="connsiteY57" fmla="*/ 3956215 h 4270358"/>
              <a:gd name="connsiteX58" fmla="*/ 2597896 w 3898347"/>
              <a:gd name="connsiteY58" fmla="*/ 3958939 h 4270358"/>
              <a:gd name="connsiteX59" fmla="*/ 2578251 w 3898347"/>
              <a:gd name="connsiteY59" fmla="*/ 3965812 h 4270358"/>
              <a:gd name="connsiteX60" fmla="*/ 2571961 w 3898347"/>
              <a:gd name="connsiteY60" fmla="*/ 3966278 h 4270358"/>
              <a:gd name="connsiteX61" fmla="*/ 2559399 w 3898347"/>
              <a:gd name="connsiteY61" fmla="*/ 3979193 h 4270358"/>
              <a:gd name="connsiteX62" fmla="*/ 2533560 w 3898347"/>
              <a:gd name="connsiteY62" fmla="*/ 3988160 h 4270358"/>
              <a:gd name="connsiteX63" fmla="*/ 2515299 w 3898347"/>
              <a:gd name="connsiteY63" fmla="*/ 4016867 h 4270358"/>
              <a:gd name="connsiteX64" fmla="*/ 2513423 w 3898347"/>
              <a:gd name="connsiteY64" fmla="*/ 4018759 h 4270358"/>
              <a:gd name="connsiteX65" fmla="*/ 2482991 w 3898347"/>
              <a:gd name="connsiteY65" fmla="*/ 4012935 h 4270358"/>
              <a:gd name="connsiteX66" fmla="*/ 2446940 w 3898347"/>
              <a:gd name="connsiteY66" fmla="*/ 4021172 h 4270358"/>
              <a:gd name="connsiteX67" fmla="*/ 2404883 w 3898347"/>
              <a:gd name="connsiteY67" fmla="*/ 4024808 h 4270358"/>
              <a:gd name="connsiteX68" fmla="*/ 2373894 w 3898347"/>
              <a:gd name="connsiteY68" fmla="*/ 4023827 h 4270358"/>
              <a:gd name="connsiteX69" fmla="*/ 2297080 w 3898347"/>
              <a:gd name="connsiteY69" fmla="*/ 4040841 h 4270358"/>
              <a:gd name="connsiteX70" fmla="*/ 2170615 w 3898347"/>
              <a:gd name="connsiteY70" fmla="*/ 4077196 h 4270358"/>
              <a:gd name="connsiteX71" fmla="*/ 2143580 w 3898347"/>
              <a:gd name="connsiteY71" fmla="*/ 4083102 h 4270358"/>
              <a:gd name="connsiteX72" fmla="*/ 2119893 w 3898347"/>
              <a:gd name="connsiteY72" fmla="*/ 4080874 h 4270358"/>
              <a:gd name="connsiteX73" fmla="*/ 2114008 w 3898347"/>
              <a:gd name="connsiteY73" fmla="*/ 4073996 h 4270358"/>
              <a:gd name="connsiteX74" fmla="*/ 2099067 w 3898347"/>
              <a:gd name="connsiteY74" fmla="*/ 4076068 h 4270358"/>
              <a:gd name="connsiteX75" fmla="*/ 2095000 w 3898347"/>
              <a:gd name="connsiteY75" fmla="*/ 4075096 h 4270358"/>
              <a:gd name="connsiteX76" fmla="*/ 2071767 w 3898347"/>
              <a:gd name="connsiteY76" fmla="*/ 4071044 h 4270358"/>
              <a:gd name="connsiteX77" fmla="*/ 2024486 w 3898347"/>
              <a:gd name="connsiteY77" fmla="*/ 4100276 h 4270358"/>
              <a:gd name="connsiteX78" fmla="*/ 1964411 w 3898347"/>
              <a:gd name="connsiteY78" fmla="*/ 4105069 h 4270358"/>
              <a:gd name="connsiteX79" fmla="*/ 1739945 w 3898347"/>
              <a:gd name="connsiteY79" fmla="*/ 4171795 h 4270358"/>
              <a:gd name="connsiteX80" fmla="*/ 1610556 w 3898347"/>
              <a:gd name="connsiteY80" fmla="*/ 4167701 h 4270358"/>
              <a:gd name="connsiteX81" fmla="*/ 1553623 w 3898347"/>
              <a:gd name="connsiteY81" fmla="*/ 4236045 h 4270358"/>
              <a:gd name="connsiteX82" fmla="*/ 1548640 w 3898347"/>
              <a:gd name="connsiteY82" fmla="*/ 4238297 h 4270358"/>
              <a:gd name="connsiteX83" fmla="*/ 1530136 w 3898347"/>
              <a:gd name="connsiteY83" fmla="*/ 4227121 h 4270358"/>
              <a:gd name="connsiteX84" fmla="*/ 1508787 w 3898347"/>
              <a:gd name="connsiteY84" fmla="*/ 4234213 h 4270358"/>
              <a:gd name="connsiteX85" fmla="*/ 1488914 w 3898347"/>
              <a:gd name="connsiteY85" fmla="*/ 4241772 h 4270358"/>
              <a:gd name="connsiteX86" fmla="*/ 1488999 w 3898347"/>
              <a:gd name="connsiteY86" fmla="*/ 4251186 h 4270358"/>
              <a:gd name="connsiteX87" fmla="*/ 1475364 w 3898347"/>
              <a:gd name="connsiteY87" fmla="*/ 4248364 h 4270358"/>
              <a:gd name="connsiteX88" fmla="*/ 1457275 w 3898347"/>
              <a:gd name="connsiteY88" fmla="*/ 4252863 h 4270358"/>
              <a:gd name="connsiteX89" fmla="*/ 1448085 w 3898347"/>
              <a:gd name="connsiteY89" fmla="*/ 4248391 h 4270358"/>
              <a:gd name="connsiteX90" fmla="*/ 1315306 w 3898347"/>
              <a:gd name="connsiteY90" fmla="*/ 4237004 h 4270358"/>
              <a:gd name="connsiteX91" fmla="*/ 1272434 w 3898347"/>
              <a:gd name="connsiteY91" fmla="*/ 4244958 h 4270358"/>
              <a:gd name="connsiteX92" fmla="*/ 1231567 w 3898347"/>
              <a:gd name="connsiteY92" fmla="*/ 4219356 h 4270358"/>
              <a:gd name="connsiteX93" fmla="*/ 1216643 w 3898347"/>
              <a:gd name="connsiteY93" fmla="*/ 4229828 h 4270358"/>
              <a:gd name="connsiteX94" fmla="*/ 1214101 w 3898347"/>
              <a:gd name="connsiteY94" fmla="*/ 4231991 h 4270358"/>
              <a:gd name="connsiteX95" fmla="*/ 1203193 w 3898347"/>
              <a:gd name="connsiteY95" fmla="*/ 4232867 h 4270358"/>
              <a:gd name="connsiteX96" fmla="*/ 1201049 w 3898347"/>
              <a:gd name="connsiteY96" fmla="*/ 4242842 h 4270358"/>
              <a:gd name="connsiteX97" fmla="*/ 1185298 w 3898347"/>
              <a:gd name="connsiteY97" fmla="*/ 4251133 h 4270358"/>
              <a:gd name="connsiteX98" fmla="*/ 1164955 w 3898347"/>
              <a:gd name="connsiteY98" fmla="*/ 4250027 h 4270358"/>
              <a:gd name="connsiteX99" fmla="*/ 1067357 w 3898347"/>
              <a:gd name="connsiteY99" fmla="*/ 4233908 h 4270358"/>
              <a:gd name="connsiteX100" fmla="*/ 1009492 w 3898347"/>
              <a:gd name="connsiteY100" fmla="*/ 4230455 h 4270358"/>
              <a:gd name="connsiteX101" fmla="*/ 988345 w 3898347"/>
              <a:gd name="connsiteY101" fmla="*/ 4238880 h 4270358"/>
              <a:gd name="connsiteX102" fmla="*/ 958251 w 3898347"/>
              <a:gd name="connsiteY102" fmla="*/ 4244100 h 4270358"/>
              <a:gd name="connsiteX103" fmla="*/ 905785 w 3898347"/>
              <a:gd name="connsiteY103" fmla="*/ 4260845 h 4270358"/>
              <a:gd name="connsiteX104" fmla="*/ 834176 w 3898347"/>
              <a:gd name="connsiteY104" fmla="*/ 4270241 h 4270358"/>
              <a:gd name="connsiteX105" fmla="*/ 778474 w 3898347"/>
              <a:gd name="connsiteY105" fmla="*/ 4235526 h 4270358"/>
              <a:gd name="connsiteX106" fmla="*/ 774418 w 3898347"/>
              <a:gd name="connsiteY106" fmla="*/ 4242583 h 4270358"/>
              <a:gd name="connsiteX107" fmla="*/ 737705 w 3898347"/>
              <a:gd name="connsiteY107" fmla="*/ 4238891 h 4270358"/>
              <a:gd name="connsiteX108" fmla="*/ 627717 w 3898347"/>
              <a:gd name="connsiteY108" fmla="*/ 4207629 h 4270358"/>
              <a:gd name="connsiteX109" fmla="*/ 533391 w 3898347"/>
              <a:gd name="connsiteY109" fmla="*/ 4170035 h 4270358"/>
              <a:gd name="connsiteX110" fmla="*/ 508621 w 3898347"/>
              <a:gd name="connsiteY110" fmla="*/ 4176044 h 4270358"/>
              <a:gd name="connsiteX111" fmla="*/ 467082 w 3898347"/>
              <a:gd name="connsiteY111" fmla="*/ 4185616 h 4270358"/>
              <a:gd name="connsiteX112" fmla="*/ 437646 w 3898347"/>
              <a:gd name="connsiteY112" fmla="*/ 4212658 h 4270358"/>
              <a:gd name="connsiteX113" fmla="*/ 402271 w 3898347"/>
              <a:gd name="connsiteY113" fmla="*/ 4212774 h 4270358"/>
              <a:gd name="connsiteX114" fmla="*/ 391968 w 3898347"/>
              <a:gd name="connsiteY114" fmla="*/ 4187073 h 4270358"/>
              <a:gd name="connsiteX115" fmla="*/ 354806 w 3898347"/>
              <a:gd name="connsiteY115" fmla="*/ 4195545 h 4270358"/>
              <a:gd name="connsiteX116" fmla="*/ 298662 w 3898347"/>
              <a:gd name="connsiteY116" fmla="*/ 4211227 h 4270358"/>
              <a:gd name="connsiteX117" fmla="*/ 265740 w 3898347"/>
              <a:gd name="connsiteY117" fmla="*/ 4213623 h 4270358"/>
              <a:gd name="connsiteX118" fmla="*/ 176403 w 3898347"/>
              <a:gd name="connsiteY118" fmla="*/ 4227393 h 4270358"/>
              <a:gd name="connsiteX119" fmla="*/ 82528 w 3898347"/>
              <a:gd name="connsiteY119" fmla="*/ 4243774 h 4270358"/>
              <a:gd name="connsiteX120" fmla="*/ 19464 w 3898347"/>
              <a:gd name="connsiteY120" fmla="*/ 4256103 h 4270358"/>
              <a:gd name="connsiteX121" fmla="*/ 0 w 3898347"/>
              <a:gd name="connsiteY121" fmla="*/ 4221939 h 4270358"/>
              <a:gd name="connsiteX122" fmla="*/ 0 w 3898347"/>
              <a:gd name="connsiteY122" fmla="*/ 15850 h 4270358"/>
              <a:gd name="connsiteX123" fmla="*/ 3898347 w 3898347"/>
              <a:gd name="connsiteY123" fmla="*/ 0 h 4270358"/>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10556 w 3898347"/>
              <a:gd name="connsiteY80" fmla="*/ 4167701 h 4260845"/>
              <a:gd name="connsiteX81" fmla="*/ 1553623 w 3898347"/>
              <a:gd name="connsiteY81" fmla="*/ 4236045 h 4260845"/>
              <a:gd name="connsiteX82" fmla="*/ 1548640 w 3898347"/>
              <a:gd name="connsiteY82" fmla="*/ 4238297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33391 w 3898347"/>
              <a:gd name="connsiteY109" fmla="*/ 4170035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91968 w 3898347"/>
              <a:gd name="connsiteY114" fmla="*/ 4187073 h 4260845"/>
              <a:gd name="connsiteX115" fmla="*/ 354806 w 3898347"/>
              <a:gd name="connsiteY115" fmla="*/ 4195545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10556 w 3898347"/>
              <a:gd name="connsiteY80" fmla="*/ 4167701 h 4260845"/>
              <a:gd name="connsiteX81" fmla="*/ 1553623 w 3898347"/>
              <a:gd name="connsiteY81" fmla="*/ 4236045 h 4260845"/>
              <a:gd name="connsiteX82" fmla="*/ 1548640 w 3898347"/>
              <a:gd name="connsiteY82" fmla="*/ 4238297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1044 w 3898347"/>
              <a:gd name="connsiteY109" fmla="*/ 4180627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91968 w 3898347"/>
              <a:gd name="connsiteY114" fmla="*/ 4187073 h 4260845"/>
              <a:gd name="connsiteX115" fmla="*/ 354806 w 3898347"/>
              <a:gd name="connsiteY115" fmla="*/ 4195545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10556 w 3898347"/>
              <a:gd name="connsiteY80" fmla="*/ 4167701 h 4260845"/>
              <a:gd name="connsiteX81" fmla="*/ 1553623 w 3898347"/>
              <a:gd name="connsiteY81" fmla="*/ 4236045 h 4260845"/>
              <a:gd name="connsiteX82" fmla="*/ 1548640 w 3898347"/>
              <a:gd name="connsiteY82" fmla="*/ 4238297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1044 w 3898347"/>
              <a:gd name="connsiteY109" fmla="*/ 4180627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91968 w 3898347"/>
              <a:gd name="connsiteY114" fmla="*/ 4187073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10556 w 3898347"/>
              <a:gd name="connsiteY80" fmla="*/ 4167701 h 4260845"/>
              <a:gd name="connsiteX81" fmla="*/ 1553623 w 3898347"/>
              <a:gd name="connsiteY81" fmla="*/ 4236045 h 4260845"/>
              <a:gd name="connsiteX82" fmla="*/ 1548640 w 3898347"/>
              <a:gd name="connsiteY82" fmla="*/ 4238297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1044 w 3898347"/>
              <a:gd name="connsiteY109" fmla="*/ 4180627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91968 w 3898347"/>
              <a:gd name="connsiteY114" fmla="*/ 4187073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91255"/>
              <a:gd name="connsiteX1" fmla="*/ 3898347 w 3898347"/>
              <a:gd name="connsiteY1" fmla="*/ 3834445 h 4291255"/>
              <a:gd name="connsiteX2" fmla="*/ 3892314 w 3898347"/>
              <a:gd name="connsiteY2" fmla="*/ 3832951 h 4291255"/>
              <a:gd name="connsiteX3" fmla="*/ 3851953 w 3898347"/>
              <a:gd name="connsiteY3" fmla="*/ 3802983 h 4291255"/>
              <a:gd name="connsiteX4" fmla="*/ 3836418 w 3898347"/>
              <a:gd name="connsiteY4" fmla="*/ 3811513 h 4291255"/>
              <a:gd name="connsiteX5" fmla="*/ 3833758 w 3898347"/>
              <a:gd name="connsiteY5" fmla="*/ 3813341 h 4291255"/>
              <a:gd name="connsiteX6" fmla="*/ 3822673 w 3898347"/>
              <a:gd name="connsiteY6" fmla="*/ 3812913 h 4291255"/>
              <a:gd name="connsiteX7" fmla="*/ 3820104 w 3898347"/>
              <a:gd name="connsiteY7" fmla="*/ 3822466 h 4291255"/>
              <a:gd name="connsiteX8" fmla="*/ 3803816 w 3898347"/>
              <a:gd name="connsiteY8" fmla="*/ 3828757 h 4291255"/>
              <a:gd name="connsiteX9" fmla="*/ 3729936 w 3898347"/>
              <a:gd name="connsiteY9" fmla="*/ 3815386 h 4291255"/>
              <a:gd name="connsiteX10" fmla="*/ 3726018 w 3898347"/>
              <a:gd name="connsiteY10" fmla="*/ 3815100 h 4291255"/>
              <a:gd name="connsiteX11" fmla="*/ 3725413 w 3898347"/>
              <a:gd name="connsiteY11" fmla="*/ 3814615 h 4291255"/>
              <a:gd name="connsiteX12" fmla="*/ 3713801 w 3898347"/>
              <a:gd name="connsiteY12" fmla="*/ 3811018 h 4291255"/>
              <a:gd name="connsiteX13" fmla="*/ 3709087 w 3898347"/>
              <a:gd name="connsiteY13" fmla="*/ 3813195 h 4291255"/>
              <a:gd name="connsiteX14" fmla="*/ 3698038 w 3898347"/>
              <a:gd name="connsiteY14" fmla="*/ 3806182 h 4291255"/>
              <a:gd name="connsiteX15" fmla="*/ 3662227 w 3898347"/>
              <a:gd name="connsiteY15" fmla="*/ 3807761 h 4291255"/>
              <a:gd name="connsiteX16" fmla="*/ 3659872 w 3898347"/>
              <a:gd name="connsiteY16" fmla="*/ 3805524 h 4291255"/>
              <a:gd name="connsiteX17" fmla="*/ 3643454 w 3898347"/>
              <a:gd name="connsiteY17" fmla="*/ 3794831 h 4291255"/>
              <a:gd name="connsiteX18" fmla="*/ 3624789 w 3898347"/>
              <a:gd name="connsiteY18" fmla="*/ 3803185 h 4291255"/>
              <a:gd name="connsiteX19" fmla="*/ 3602327 w 3898347"/>
              <a:gd name="connsiteY19" fmla="*/ 3794616 h 4291255"/>
              <a:gd name="connsiteX20" fmla="*/ 3596645 w 3898347"/>
              <a:gd name="connsiteY20" fmla="*/ 3797108 h 4291255"/>
              <a:gd name="connsiteX21" fmla="*/ 3574144 w 3898347"/>
              <a:gd name="connsiteY21" fmla="*/ 3795108 h 4291255"/>
              <a:gd name="connsiteX22" fmla="*/ 3562310 w 3898347"/>
              <a:gd name="connsiteY22" fmla="*/ 3787534 h 4291255"/>
              <a:gd name="connsiteX23" fmla="*/ 3551635 w 3898347"/>
              <a:gd name="connsiteY23" fmla="*/ 3797705 h 4291255"/>
              <a:gd name="connsiteX24" fmla="*/ 3542668 w 3898347"/>
              <a:gd name="connsiteY24" fmla="*/ 3803283 h 4291255"/>
              <a:gd name="connsiteX25" fmla="*/ 3533033 w 3898347"/>
              <a:gd name="connsiteY25" fmla="*/ 3799071 h 4291255"/>
              <a:gd name="connsiteX26" fmla="*/ 3521726 w 3898347"/>
              <a:gd name="connsiteY26" fmla="*/ 3804691 h 4291255"/>
              <a:gd name="connsiteX27" fmla="*/ 3520080 w 3898347"/>
              <a:gd name="connsiteY27" fmla="*/ 3805210 h 4291255"/>
              <a:gd name="connsiteX28" fmla="*/ 3508491 w 3898347"/>
              <a:gd name="connsiteY28" fmla="*/ 3797398 h 4291255"/>
              <a:gd name="connsiteX29" fmla="*/ 3503787 w 3898347"/>
              <a:gd name="connsiteY29" fmla="*/ 3797787 h 4291255"/>
              <a:gd name="connsiteX30" fmla="*/ 3492165 w 3898347"/>
              <a:gd name="connsiteY30" fmla="*/ 3799887 h 4291255"/>
              <a:gd name="connsiteX31" fmla="*/ 3472233 w 3898347"/>
              <a:gd name="connsiteY31" fmla="*/ 3805682 h 4291255"/>
              <a:gd name="connsiteX32" fmla="*/ 3465921 w 3898347"/>
              <a:gd name="connsiteY32" fmla="*/ 3805814 h 4291255"/>
              <a:gd name="connsiteX33" fmla="*/ 3455541 w 3898347"/>
              <a:gd name="connsiteY33" fmla="*/ 3815505 h 4291255"/>
              <a:gd name="connsiteX34" fmla="*/ 3429027 w 3898347"/>
              <a:gd name="connsiteY34" fmla="*/ 3816906 h 4291255"/>
              <a:gd name="connsiteX35" fmla="*/ 3369507 w 3898347"/>
              <a:gd name="connsiteY35" fmla="*/ 3825563 h 4291255"/>
              <a:gd name="connsiteX36" fmla="*/ 3324491 w 3898347"/>
              <a:gd name="connsiteY36" fmla="*/ 3832006 h 4291255"/>
              <a:gd name="connsiteX37" fmla="*/ 3244235 w 3898347"/>
              <a:gd name="connsiteY37" fmla="*/ 3834376 h 4291255"/>
              <a:gd name="connsiteX38" fmla="*/ 3226507 w 3898347"/>
              <a:gd name="connsiteY38" fmla="*/ 3820131 h 4291255"/>
              <a:gd name="connsiteX39" fmla="*/ 3191688 w 3898347"/>
              <a:gd name="connsiteY39" fmla="*/ 3837359 h 4291255"/>
              <a:gd name="connsiteX40" fmla="*/ 3153779 w 3898347"/>
              <a:gd name="connsiteY40" fmla="*/ 3848439 h 4291255"/>
              <a:gd name="connsiteX41" fmla="*/ 3090188 w 3898347"/>
              <a:gd name="connsiteY41" fmla="*/ 3855036 h 4291255"/>
              <a:gd name="connsiteX42" fmla="*/ 3031422 w 3898347"/>
              <a:gd name="connsiteY42" fmla="*/ 3858298 h 4291255"/>
              <a:gd name="connsiteX43" fmla="*/ 2996288 w 3898347"/>
              <a:gd name="connsiteY43" fmla="*/ 3860020 h 4291255"/>
              <a:gd name="connsiteX44" fmla="*/ 2901661 w 3898347"/>
              <a:gd name="connsiteY44" fmla="*/ 3882243 h 4291255"/>
              <a:gd name="connsiteX45" fmla="*/ 2782141 w 3898347"/>
              <a:gd name="connsiteY45" fmla="*/ 3932983 h 4291255"/>
              <a:gd name="connsiteX46" fmla="*/ 2749597 w 3898347"/>
              <a:gd name="connsiteY46" fmla="*/ 3956746 h 4291255"/>
              <a:gd name="connsiteX47" fmla="*/ 2730493 w 3898347"/>
              <a:gd name="connsiteY47" fmla="*/ 3955236 h 4291255"/>
              <a:gd name="connsiteX48" fmla="*/ 2707507 w 3898347"/>
              <a:gd name="connsiteY48" fmla="*/ 3947771 h 4291255"/>
              <a:gd name="connsiteX49" fmla="*/ 2701937 w 3898347"/>
              <a:gd name="connsiteY49" fmla="*/ 3950565 h 4291255"/>
              <a:gd name="connsiteX50" fmla="*/ 2679435 w 3898347"/>
              <a:gd name="connsiteY50" fmla="*/ 3949768 h 4291255"/>
              <a:gd name="connsiteX51" fmla="*/ 2667352 w 3898347"/>
              <a:gd name="connsiteY51" fmla="*/ 3942821 h 4291255"/>
              <a:gd name="connsiteX52" fmla="*/ 2657096 w 3898347"/>
              <a:gd name="connsiteY52" fmla="*/ 3953571 h 4291255"/>
              <a:gd name="connsiteX53" fmla="*/ 2655161 w 3898347"/>
              <a:gd name="connsiteY53" fmla="*/ 3962216 h 4291255"/>
              <a:gd name="connsiteX54" fmla="*/ 2638604 w 3898347"/>
              <a:gd name="connsiteY54" fmla="*/ 3955936 h 4291255"/>
              <a:gd name="connsiteX55" fmla="*/ 2626185 w 3898347"/>
              <a:gd name="connsiteY55" fmla="*/ 3962937 h 4291255"/>
              <a:gd name="connsiteX56" fmla="*/ 2614077 w 3898347"/>
              <a:gd name="connsiteY56" fmla="*/ 3955576 h 4291255"/>
              <a:gd name="connsiteX57" fmla="*/ 2609403 w 3898347"/>
              <a:gd name="connsiteY57" fmla="*/ 3956215 h 4291255"/>
              <a:gd name="connsiteX58" fmla="*/ 2597896 w 3898347"/>
              <a:gd name="connsiteY58" fmla="*/ 3958939 h 4291255"/>
              <a:gd name="connsiteX59" fmla="*/ 2578251 w 3898347"/>
              <a:gd name="connsiteY59" fmla="*/ 3965812 h 4291255"/>
              <a:gd name="connsiteX60" fmla="*/ 2571961 w 3898347"/>
              <a:gd name="connsiteY60" fmla="*/ 3966278 h 4291255"/>
              <a:gd name="connsiteX61" fmla="*/ 2559399 w 3898347"/>
              <a:gd name="connsiteY61" fmla="*/ 3979193 h 4291255"/>
              <a:gd name="connsiteX62" fmla="*/ 2533560 w 3898347"/>
              <a:gd name="connsiteY62" fmla="*/ 3988160 h 4291255"/>
              <a:gd name="connsiteX63" fmla="*/ 2515299 w 3898347"/>
              <a:gd name="connsiteY63" fmla="*/ 4016867 h 4291255"/>
              <a:gd name="connsiteX64" fmla="*/ 2513423 w 3898347"/>
              <a:gd name="connsiteY64" fmla="*/ 4018759 h 4291255"/>
              <a:gd name="connsiteX65" fmla="*/ 2482991 w 3898347"/>
              <a:gd name="connsiteY65" fmla="*/ 4012935 h 4291255"/>
              <a:gd name="connsiteX66" fmla="*/ 2446940 w 3898347"/>
              <a:gd name="connsiteY66" fmla="*/ 4021172 h 4291255"/>
              <a:gd name="connsiteX67" fmla="*/ 2404883 w 3898347"/>
              <a:gd name="connsiteY67" fmla="*/ 4024808 h 4291255"/>
              <a:gd name="connsiteX68" fmla="*/ 2373894 w 3898347"/>
              <a:gd name="connsiteY68" fmla="*/ 4023827 h 4291255"/>
              <a:gd name="connsiteX69" fmla="*/ 2297080 w 3898347"/>
              <a:gd name="connsiteY69" fmla="*/ 4040841 h 4291255"/>
              <a:gd name="connsiteX70" fmla="*/ 2170615 w 3898347"/>
              <a:gd name="connsiteY70" fmla="*/ 4077196 h 4291255"/>
              <a:gd name="connsiteX71" fmla="*/ 2143580 w 3898347"/>
              <a:gd name="connsiteY71" fmla="*/ 4083102 h 4291255"/>
              <a:gd name="connsiteX72" fmla="*/ 2119893 w 3898347"/>
              <a:gd name="connsiteY72" fmla="*/ 4080874 h 4291255"/>
              <a:gd name="connsiteX73" fmla="*/ 2114008 w 3898347"/>
              <a:gd name="connsiteY73" fmla="*/ 4073996 h 4291255"/>
              <a:gd name="connsiteX74" fmla="*/ 2099067 w 3898347"/>
              <a:gd name="connsiteY74" fmla="*/ 4076068 h 4291255"/>
              <a:gd name="connsiteX75" fmla="*/ 2095000 w 3898347"/>
              <a:gd name="connsiteY75" fmla="*/ 4075096 h 4291255"/>
              <a:gd name="connsiteX76" fmla="*/ 2071767 w 3898347"/>
              <a:gd name="connsiteY76" fmla="*/ 4071044 h 4291255"/>
              <a:gd name="connsiteX77" fmla="*/ 2024486 w 3898347"/>
              <a:gd name="connsiteY77" fmla="*/ 4100276 h 4291255"/>
              <a:gd name="connsiteX78" fmla="*/ 1964411 w 3898347"/>
              <a:gd name="connsiteY78" fmla="*/ 4105069 h 4291255"/>
              <a:gd name="connsiteX79" fmla="*/ 1739945 w 3898347"/>
              <a:gd name="connsiteY79" fmla="*/ 4171795 h 4291255"/>
              <a:gd name="connsiteX80" fmla="*/ 1610556 w 3898347"/>
              <a:gd name="connsiteY80" fmla="*/ 4167701 h 4291255"/>
              <a:gd name="connsiteX81" fmla="*/ 1553623 w 3898347"/>
              <a:gd name="connsiteY81" fmla="*/ 4236045 h 4291255"/>
              <a:gd name="connsiteX82" fmla="*/ 1538049 w 3898347"/>
              <a:gd name="connsiteY82" fmla="*/ 4291255 h 4291255"/>
              <a:gd name="connsiteX83" fmla="*/ 1530136 w 3898347"/>
              <a:gd name="connsiteY83" fmla="*/ 4227121 h 4291255"/>
              <a:gd name="connsiteX84" fmla="*/ 1508787 w 3898347"/>
              <a:gd name="connsiteY84" fmla="*/ 4234213 h 4291255"/>
              <a:gd name="connsiteX85" fmla="*/ 1488914 w 3898347"/>
              <a:gd name="connsiteY85" fmla="*/ 4241772 h 4291255"/>
              <a:gd name="connsiteX86" fmla="*/ 1488999 w 3898347"/>
              <a:gd name="connsiteY86" fmla="*/ 4251186 h 4291255"/>
              <a:gd name="connsiteX87" fmla="*/ 1475364 w 3898347"/>
              <a:gd name="connsiteY87" fmla="*/ 4248364 h 4291255"/>
              <a:gd name="connsiteX88" fmla="*/ 1457275 w 3898347"/>
              <a:gd name="connsiteY88" fmla="*/ 4252863 h 4291255"/>
              <a:gd name="connsiteX89" fmla="*/ 1448085 w 3898347"/>
              <a:gd name="connsiteY89" fmla="*/ 4248391 h 4291255"/>
              <a:gd name="connsiteX90" fmla="*/ 1315306 w 3898347"/>
              <a:gd name="connsiteY90" fmla="*/ 4237004 h 4291255"/>
              <a:gd name="connsiteX91" fmla="*/ 1272434 w 3898347"/>
              <a:gd name="connsiteY91" fmla="*/ 4244958 h 4291255"/>
              <a:gd name="connsiteX92" fmla="*/ 1231567 w 3898347"/>
              <a:gd name="connsiteY92" fmla="*/ 4219356 h 4291255"/>
              <a:gd name="connsiteX93" fmla="*/ 1216643 w 3898347"/>
              <a:gd name="connsiteY93" fmla="*/ 4229828 h 4291255"/>
              <a:gd name="connsiteX94" fmla="*/ 1214101 w 3898347"/>
              <a:gd name="connsiteY94" fmla="*/ 4231991 h 4291255"/>
              <a:gd name="connsiteX95" fmla="*/ 1203193 w 3898347"/>
              <a:gd name="connsiteY95" fmla="*/ 4232867 h 4291255"/>
              <a:gd name="connsiteX96" fmla="*/ 1201049 w 3898347"/>
              <a:gd name="connsiteY96" fmla="*/ 4242842 h 4291255"/>
              <a:gd name="connsiteX97" fmla="*/ 1185298 w 3898347"/>
              <a:gd name="connsiteY97" fmla="*/ 4251133 h 4291255"/>
              <a:gd name="connsiteX98" fmla="*/ 1164955 w 3898347"/>
              <a:gd name="connsiteY98" fmla="*/ 4250027 h 4291255"/>
              <a:gd name="connsiteX99" fmla="*/ 1067357 w 3898347"/>
              <a:gd name="connsiteY99" fmla="*/ 4233908 h 4291255"/>
              <a:gd name="connsiteX100" fmla="*/ 1009492 w 3898347"/>
              <a:gd name="connsiteY100" fmla="*/ 4230455 h 4291255"/>
              <a:gd name="connsiteX101" fmla="*/ 988345 w 3898347"/>
              <a:gd name="connsiteY101" fmla="*/ 4238880 h 4291255"/>
              <a:gd name="connsiteX102" fmla="*/ 958251 w 3898347"/>
              <a:gd name="connsiteY102" fmla="*/ 4244100 h 4291255"/>
              <a:gd name="connsiteX103" fmla="*/ 905785 w 3898347"/>
              <a:gd name="connsiteY103" fmla="*/ 4260845 h 4291255"/>
              <a:gd name="connsiteX104" fmla="*/ 837706 w 3898347"/>
              <a:gd name="connsiteY104" fmla="*/ 4245528 h 4291255"/>
              <a:gd name="connsiteX105" fmla="*/ 778474 w 3898347"/>
              <a:gd name="connsiteY105" fmla="*/ 4235526 h 4291255"/>
              <a:gd name="connsiteX106" fmla="*/ 774418 w 3898347"/>
              <a:gd name="connsiteY106" fmla="*/ 4242583 h 4291255"/>
              <a:gd name="connsiteX107" fmla="*/ 737705 w 3898347"/>
              <a:gd name="connsiteY107" fmla="*/ 4238891 h 4291255"/>
              <a:gd name="connsiteX108" fmla="*/ 627717 w 3898347"/>
              <a:gd name="connsiteY108" fmla="*/ 4207629 h 4291255"/>
              <a:gd name="connsiteX109" fmla="*/ 551044 w 3898347"/>
              <a:gd name="connsiteY109" fmla="*/ 4180627 h 4291255"/>
              <a:gd name="connsiteX110" fmla="*/ 508621 w 3898347"/>
              <a:gd name="connsiteY110" fmla="*/ 4176044 h 4291255"/>
              <a:gd name="connsiteX111" fmla="*/ 467082 w 3898347"/>
              <a:gd name="connsiteY111" fmla="*/ 4185616 h 4291255"/>
              <a:gd name="connsiteX112" fmla="*/ 437646 w 3898347"/>
              <a:gd name="connsiteY112" fmla="*/ 4212658 h 4291255"/>
              <a:gd name="connsiteX113" fmla="*/ 402271 w 3898347"/>
              <a:gd name="connsiteY113" fmla="*/ 4212774 h 4291255"/>
              <a:gd name="connsiteX114" fmla="*/ 391968 w 3898347"/>
              <a:gd name="connsiteY114" fmla="*/ 4187073 h 4291255"/>
              <a:gd name="connsiteX115" fmla="*/ 337154 w 3898347"/>
              <a:gd name="connsiteY115" fmla="*/ 4206136 h 4291255"/>
              <a:gd name="connsiteX116" fmla="*/ 298662 w 3898347"/>
              <a:gd name="connsiteY116" fmla="*/ 4211227 h 4291255"/>
              <a:gd name="connsiteX117" fmla="*/ 265740 w 3898347"/>
              <a:gd name="connsiteY117" fmla="*/ 4213623 h 4291255"/>
              <a:gd name="connsiteX118" fmla="*/ 176403 w 3898347"/>
              <a:gd name="connsiteY118" fmla="*/ 4227393 h 4291255"/>
              <a:gd name="connsiteX119" fmla="*/ 82528 w 3898347"/>
              <a:gd name="connsiteY119" fmla="*/ 4243774 h 4291255"/>
              <a:gd name="connsiteX120" fmla="*/ 19464 w 3898347"/>
              <a:gd name="connsiteY120" fmla="*/ 4256103 h 4291255"/>
              <a:gd name="connsiteX121" fmla="*/ 0 w 3898347"/>
              <a:gd name="connsiteY121" fmla="*/ 4221939 h 4291255"/>
              <a:gd name="connsiteX122" fmla="*/ 0 w 3898347"/>
              <a:gd name="connsiteY122" fmla="*/ 15850 h 4291255"/>
              <a:gd name="connsiteX123" fmla="*/ 3898347 w 3898347"/>
              <a:gd name="connsiteY123" fmla="*/ 0 h 4291255"/>
              <a:gd name="connsiteX0" fmla="*/ 3898347 w 3898347"/>
              <a:gd name="connsiteY0" fmla="*/ 0 h 4291255"/>
              <a:gd name="connsiteX1" fmla="*/ 3898347 w 3898347"/>
              <a:gd name="connsiteY1" fmla="*/ 3834445 h 4291255"/>
              <a:gd name="connsiteX2" fmla="*/ 3892314 w 3898347"/>
              <a:gd name="connsiteY2" fmla="*/ 3832951 h 4291255"/>
              <a:gd name="connsiteX3" fmla="*/ 3851953 w 3898347"/>
              <a:gd name="connsiteY3" fmla="*/ 3802983 h 4291255"/>
              <a:gd name="connsiteX4" fmla="*/ 3836418 w 3898347"/>
              <a:gd name="connsiteY4" fmla="*/ 3811513 h 4291255"/>
              <a:gd name="connsiteX5" fmla="*/ 3833758 w 3898347"/>
              <a:gd name="connsiteY5" fmla="*/ 3813341 h 4291255"/>
              <a:gd name="connsiteX6" fmla="*/ 3822673 w 3898347"/>
              <a:gd name="connsiteY6" fmla="*/ 3812913 h 4291255"/>
              <a:gd name="connsiteX7" fmla="*/ 3820104 w 3898347"/>
              <a:gd name="connsiteY7" fmla="*/ 3822466 h 4291255"/>
              <a:gd name="connsiteX8" fmla="*/ 3803816 w 3898347"/>
              <a:gd name="connsiteY8" fmla="*/ 3828757 h 4291255"/>
              <a:gd name="connsiteX9" fmla="*/ 3729936 w 3898347"/>
              <a:gd name="connsiteY9" fmla="*/ 3815386 h 4291255"/>
              <a:gd name="connsiteX10" fmla="*/ 3726018 w 3898347"/>
              <a:gd name="connsiteY10" fmla="*/ 3815100 h 4291255"/>
              <a:gd name="connsiteX11" fmla="*/ 3725413 w 3898347"/>
              <a:gd name="connsiteY11" fmla="*/ 3814615 h 4291255"/>
              <a:gd name="connsiteX12" fmla="*/ 3713801 w 3898347"/>
              <a:gd name="connsiteY12" fmla="*/ 3811018 h 4291255"/>
              <a:gd name="connsiteX13" fmla="*/ 3709087 w 3898347"/>
              <a:gd name="connsiteY13" fmla="*/ 3813195 h 4291255"/>
              <a:gd name="connsiteX14" fmla="*/ 3698038 w 3898347"/>
              <a:gd name="connsiteY14" fmla="*/ 3806182 h 4291255"/>
              <a:gd name="connsiteX15" fmla="*/ 3662227 w 3898347"/>
              <a:gd name="connsiteY15" fmla="*/ 3807761 h 4291255"/>
              <a:gd name="connsiteX16" fmla="*/ 3659872 w 3898347"/>
              <a:gd name="connsiteY16" fmla="*/ 3805524 h 4291255"/>
              <a:gd name="connsiteX17" fmla="*/ 3643454 w 3898347"/>
              <a:gd name="connsiteY17" fmla="*/ 3794831 h 4291255"/>
              <a:gd name="connsiteX18" fmla="*/ 3624789 w 3898347"/>
              <a:gd name="connsiteY18" fmla="*/ 3803185 h 4291255"/>
              <a:gd name="connsiteX19" fmla="*/ 3602327 w 3898347"/>
              <a:gd name="connsiteY19" fmla="*/ 3794616 h 4291255"/>
              <a:gd name="connsiteX20" fmla="*/ 3596645 w 3898347"/>
              <a:gd name="connsiteY20" fmla="*/ 3797108 h 4291255"/>
              <a:gd name="connsiteX21" fmla="*/ 3574144 w 3898347"/>
              <a:gd name="connsiteY21" fmla="*/ 3795108 h 4291255"/>
              <a:gd name="connsiteX22" fmla="*/ 3562310 w 3898347"/>
              <a:gd name="connsiteY22" fmla="*/ 3787534 h 4291255"/>
              <a:gd name="connsiteX23" fmla="*/ 3551635 w 3898347"/>
              <a:gd name="connsiteY23" fmla="*/ 3797705 h 4291255"/>
              <a:gd name="connsiteX24" fmla="*/ 3542668 w 3898347"/>
              <a:gd name="connsiteY24" fmla="*/ 3803283 h 4291255"/>
              <a:gd name="connsiteX25" fmla="*/ 3533033 w 3898347"/>
              <a:gd name="connsiteY25" fmla="*/ 3799071 h 4291255"/>
              <a:gd name="connsiteX26" fmla="*/ 3521726 w 3898347"/>
              <a:gd name="connsiteY26" fmla="*/ 3804691 h 4291255"/>
              <a:gd name="connsiteX27" fmla="*/ 3520080 w 3898347"/>
              <a:gd name="connsiteY27" fmla="*/ 3805210 h 4291255"/>
              <a:gd name="connsiteX28" fmla="*/ 3508491 w 3898347"/>
              <a:gd name="connsiteY28" fmla="*/ 3797398 h 4291255"/>
              <a:gd name="connsiteX29" fmla="*/ 3503787 w 3898347"/>
              <a:gd name="connsiteY29" fmla="*/ 3797787 h 4291255"/>
              <a:gd name="connsiteX30" fmla="*/ 3492165 w 3898347"/>
              <a:gd name="connsiteY30" fmla="*/ 3799887 h 4291255"/>
              <a:gd name="connsiteX31" fmla="*/ 3472233 w 3898347"/>
              <a:gd name="connsiteY31" fmla="*/ 3805682 h 4291255"/>
              <a:gd name="connsiteX32" fmla="*/ 3465921 w 3898347"/>
              <a:gd name="connsiteY32" fmla="*/ 3805814 h 4291255"/>
              <a:gd name="connsiteX33" fmla="*/ 3455541 w 3898347"/>
              <a:gd name="connsiteY33" fmla="*/ 3815505 h 4291255"/>
              <a:gd name="connsiteX34" fmla="*/ 3429027 w 3898347"/>
              <a:gd name="connsiteY34" fmla="*/ 3816906 h 4291255"/>
              <a:gd name="connsiteX35" fmla="*/ 3369507 w 3898347"/>
              <a:gd name="connsiteY35" fmla="*/ 3825563 h 4291255"/>
              <a:gd name="connsiteX36" fmla="*/ 3324491 w 3898347"/>
              <a:gd name="connsiteY36" fmla="*/ 3832006 h 4291255"/>
              <a:gd name="connsiteX37" fmla="*/ 3244235 w 3898347"/>
              <a:gd name="connsiteY37" fmla="*/ 3834376 h 4291255"/>
              <a:gd name="connsiteX38" fmla="*/ 3226507 w 3898347"/>
              <a:gd name="connsiteY38" fmla="*/ 3820131 h 4291255"/>
              <a:gd name="connsiteX39" fmla="*/ 3191688 w 3898347"/>
              <a:gd name="connsiteY39" fmla="*/ 3837359 h 4291255"/>
              <a:gd name="connsiteX40" fmla="*/ 3153779 w 3898347"/>
              <a:gd name="connsiteY40" fmla="*/ 3848439 h 4291255"/>
              <a:gd name="connsiteX41" fmla="*/ 3090188 w 3898347"/>
              <a:gd name="connsiteY41" fmla="*/ 3855036 h 4291255"/>
              <a:gd name="connsiteX42" fmla="*/ 3031422 w 3898347"/>
              <a:gd name="connsiteY42" fmla="*/ 3858298 h 4291255"/>
              <a:gd name="connsiteX43" fmla="*/ 2996288 w 3898347"/>
              <a:gd name="connsiteY43" fmla="*/ 3860020 h 4291255"/>
              <a:gd name="connsiteX44" fmla="*/ 2901661 w 3898347"/>
              <a:gd name="connsiteY44" fmla="*/ 3882243 h 4291255"/>
              <a:gd name="connsiteX45" fmla="*/ 2782141 w 3898347"/>
              <a:gd name="connsiteY45" fmla="*/ 3932983 h 4291255"/>
              <a:gd name="connsiteX46" fmla="*/ 2749597 w 3898347"/>
              <a:gd name="connsiteY46" fmla="*/ 3956746 h 4291255"/>
              <a:gd name="connsiteX47" fmla="*/ 2730493 w 3898347"/>
              <a:gd name="connsiteY47" fmla="*/ 3955236 h 4291255"/>
              <a:gd name="connsiteX48" fmla="*/ 2707507 w 3898347"/>
              <a:gd name="connsiteY48" fmla="*/ 3947771 h 4291255"/>
              <a:gd name="connsiteX49" fmla="*/ 2701937 w 3898347"/>
              <a:gd name="connsiteY49" fmla="*/ 3950565 h 4291255"/>
              <a:gd name="connsiteX50" fmla="*/ 2679435 w 3898347"/>
              <a:gd name="connsiteY50" fmla="*/ 3949768 h 4291255"/>
              <a:gd name="connsiteX51" fmla="*/ 2667352 w 3898347"/>
              <a:gd name="connsiteY51" fmla="*/ 3942821 h 4291255"/>
              <a:gd name="connsiteX52" fmla="*/ 2657096 w 3898347"/>
              <a:gd name="connsiteY52" fmla="*/ 3953571 h 4291255"/>
              <a:gd name="connsiteX53" fmla="*/ 2655161 w 3898347"/>
              <a:gd name="connsiteY53" fmla="*/ 3962216 h 4291255"/>
              <a:gd name="connsiteX54" fmla="*/ 2638604 w 3898347"/>
              <a:gd name="connsiteY54" fmla="*/ 3955936 h 4291255"/>
              <a:gd name="connsiteX55" fmla="*/ 2626185 w 3898347"/>
              <a:gd name="connsiteY55" fmla="*/ 3962937 h 4291255"/>
              <a:gd name="connsiteX56" fmla="*/ 2614077 w 3898347"/>
              <a:gd name="connsiteY56" fmla="*/ 3955576 h 4291255"/>
              <a:gd name="connsiteX57" fmla="*/ 2609403 w 3898347"/>
              <a:gd name="connsiteY57" fmla="*/ 3956215 h 4291255"/>
              <a:gd name="connsiteX58" fmla="*/ 2597896 w 3898347"/>
              <a:gd name="connsiteY58" fmla="*/ 3958939 h 4291255"/>
              <a:gd name="connsiteX59" fmla="*/ 2578251 w 3898347"/>
              <a:gd name="connsiteY59" fmla="*/ 3965812 h 4291255"/>
              <a:gd name="connsiteX60" fmla="*/ 2571961 w 3898347"/>
              <a:gd name="connsiteY60" fmla="*/ 3966278 h 4291255"/>
              <a:gd name="connsiteX61" fmla="*/ 2559399 w 3898347"/>
              <a:gd name="connsiteY61" fmla="*/ 3979193 h 4291255"/>
              <a:gd name="connsiteX62" fmla="*/ 2533560 w 3898347"/>
              <a:gd name="connsiteY62" fmla="*/ 3988160 h 4291255"/>
              <a:gd name="connsiteX63" fmla="*/ 2515299 w 3898347"/>
              <a:gd name="connsiteY63" fmla="*/ 4016867 h 4291255"/>
              <a:gd name="connsiteX64" fmla="*/ 2513423 w 3898347"/>
              <a:gd name="connsiteY64" fmla="*/ 4018759 h 4291255"/>
              <a:gd name="connsiteX65" fmla="*/ 2482991 w 3898347"/>
              <a:gd name="connsiteY65" fmla="*/ 4012935 h 4291255"/>
              <a:gd name="connsiteX66" fmla="*/ 2446940 w 3898347"/>
              <a:gd name="connsiteY66" fmla="*/ 4021172 h 4291255"/>
              <a:gd name="connsiteX67" fmla="*/ 2404883 w 3898347"/>
              <a:gd name="connsiteY67" fmla="*/ 4024808 h 4291255"/>
              <a:gd name="connsiteX68" fmla="*/ 2373894 w 3898347"/>
              <a:gd name="connsiteY68" fmla="*/ 4023827 h 4291255"/>
              <a:gd name="connsiteX69" fmla="*/ 2297080 w 3898347"/>
              <a:gd name="connsiteY69" fmla="*/ 4040841 h 4291255"/>
              <a:gd name="connsiteX70" fmla="*/ 2170615 w 3898347"/>
              <a:gd name="connsiteY70" fmla="*/ 4077196 h 4291255"/>
              <a:gd name="connsiteX71" fmla="*/ 2143580 w 3898347"/>
              <a:gd name="connsiteY71" fmla="*/ 4083102 h 4291255"/>
              <a:gd name="connsiteX72" fmla="*/ 2119893 w 3898347"/>
              <a:gd name="connsiteY72" fmla="*/ 4080874 h 4291255"/>
              <a:gd name="connsiteX73" fmla="*/ 2114008 w 3898347"/>
              <a:gd name="connsiteY73" fmla="*/ 4073996 h 4291255"/>
              <a:gd name="connsiteX74" fmla="*/ 2099067 w 3898347"/>
              <a:gd name="connsiteY74" fmla="*/ 4076068 h 4291255"/>
              <a:gd name="connsiteX75" fmla="*/ 2095000 w 3898347"/>
              <a:gd name="connsiteY75" fmla="*/ 4075096 h 4291255"/>
              <a:gd name="connsiteX76" fmla="*/ 2071767 w 3898347"/>
              <a:gd name="connsiteY76" fmla="*/ 4071044 h 4291255"/>
              <a:gd name="connsiteX77" fmla="*/ 2024486 w 3898347"/>
              <a:gd name="connsiteY77" fmla="*/ 4100276 h 4291255"/>
              <a:gd name="connsiteX78" fmla="*/ 1964411 w 3898347"/>
              <a:gd name="connsiteY78" fmla="*/ 4105069 h 4291255"/>
              <a:gd name="connsiteX79" fmla="*/ 1739945 w 3898347"/>
              <a:gd name="connsiteY79" fmla="*/ 4171795 h 4291255"/>
              <a:gd name="connsiteX80" fmla="*/ 1610556 w 3898347"/>
              <a:gd name="connsiteY80" fmla="*/ 4167701 h 4291255"/>
              <a:gd name="connsiteX81" fmla="*/ 1564215 w 3898347"/>
              <a:gd name="connsiteY81" fmla="*/ 4190149 h 4291255"/>
              <a:gd name="connsiteX82" fmla="*/ 1538049 w 3898347"/>
              <a:gd name="connsiteY82" fmla="*/ 4291255 h 4291255"/>
              <a:gd name="connsiteX83" fmla="*/ 1530136 w 3898347"/>
              <a:gd name="connsiteY83" fmla="*/ 4227121 h 4291255"/>
              <a:gd name="connsiteX84" fmla="*/ 1508787 w 3898347"/>
              <a:gd name="connsiteY84" fmla="*/ 4234213 h 4291255"/>
              <a:gd name="connsiteX85" fmla="*/ 1488914 w 3898347"/>
              <a:gd name="connsiteY85" fmla="*/ 4241772 h 4291255"/>
              <a:gd name="connsiteX86" fmla="*/ 1488999 w 3898347"/>
              <a:gd name="connsiteY86" fmla="*/ 4251186 h 4291255"/>
              <a:gd name="connsiteX87" fmla="*/ 1475364 w 3898347"/>
              <a:gd name="connsiteY87" fmla="*/ 4248364 h 4291255"/>
              <a:gd name="connsiteX88" fmla="*/ 1457275 w 3898347"/>
              <a:gd name="connsiteY88" fmla="*/ 4252863 h 4291255"/>
              <a:gd name="connsiteX89" fmla="*/ 1448085 w 3898347"/>
              <a:gd name="connsiteY89" fmla="*/ 4248391 h 4291255"/>
              <a:gd name="connsiteX90" fmla="*/ 1315306 w 3898347"/>
              <a:gd name="connsiteY90" fmla="*/ 4237004 h 4291255"/>
              <a:gd name="connsiteX91" fmla="*/ 1272434 w 3898347"/>
              <a:gd name="connsiteY91" fmla="*/ 4244958 h 4291255"/>
              <a:gd name="connsiteX92" fmla="*/ 1231567 w 3898347"/>
              <a:gd name="connsiteY92" fmla="*/ 4219356 h 4291255"/>
              <a:gd name="connsiteX93" fmla="*/ 1216643 w 3898347"/>
              <a:gd name="connsiteY93" fmla="*/ 4229828 h 4291255"/>
              <a:gd name="connsiteX94" fmla="*/ 1214101 w 3898347"/>
              <a:gd name="connsiteY94" fmla="*/ 4231991 h 4291255"/>
              <a:gd name="connsiteX95" fmla="*/ 1203193 w 3898347"/>
              <a:gd name="connsiteY95" fmla="*/ 4232867 h 4291255"/>
              <a:gd name="connsiteX96" fmla="*/ 1201049 w 3898347"/>
              <a:gd name="connsiteY96" fmla="*/ 4242842 h 4291255"/>
              <a:gd name="connsiteX97" fmla="*/ 1185298 w 3898347"/>
              <a:gd name="connsiteY97" fmla="*/ 4251133 h 4291255"/>
              <a:gd name="connsiteX98" fmla="*/ 1164955 w 3898347"/>
              <a:gd name="connsiteY98" fmla="*/ 4250027 h 4291255"/>
              <a:gd name="connsiteX99" fmla="*/ 1067357 w 3898347"/>
              <a:gd name="connsiteY99" fmla="*/ 4233908 h 4291255"/>
              <a:gd name="connsiteX100" fmla="*/ 1009492 w 3898347"/>
              <a:gd name="connsiteY100" fmla="*/ 4230455 h 4291255"/>
              <a:gd name="connsiteX101" fmla="*/ 988345 w 3898347"/>
              <a:gd name="connsiteY101" fmla="*/ 4238880 h 4291255"/>
              <a:gd name="connsiteX102" fmla="*/ 958251 w 3898347"/>
              <a:gd name="connsiteY102" fmla="*/ 4244100 h 4291255"/>
              <a:gd name="connsiteX103" fmla="*/ 905785 w 3898347"/>
              <a:gd name="connsiteY103" fmla="*/ 4260845 h 4291255"/>
              <a:gd name="connsiteX104" fmla="*/ 837706 w 3898347"/>
              <a:gd name="connsiteY104" fmla="*/ 4245528 h 4291255"/>
              <a:gd name="connsiteX105" fmla="*/ 778474 w 3898347"/>
              <a:gd name="connsiteY105" fmla="*/ 4235526 h 4291255"/>
              <a:gd name="connsiteX106" fmla="*/ 774418 w 3898347"/>
              <a:gd name="connsiteY106" fmla="*/ 4242583 h 4291255"/>
              <a:gd name="connsiteX107" fmla="*/ 737705 w 3898347"/>
              <a:gd name="connsiteY107" fmla="*/ 4238891 h 4291255"/>
              <a:gd name="connsiteX108" fmla="*/ 627717 w 3898347"/>
              <a:gd name="connsiteY108" fmla="*/ 4207629 h 4291255"/>
              <a:gd name="connsiteX109" fmla="*/ 551044 w 3898347"/>
              <a:gd name="connsiteY109" fmla="*/ 4180627 h 4291255"/>
              <a:gd name="connsiteX110" fmla="*/ 508621 w 3898347"/>
              <a:gd name="connsiteY110" fmla="*/ 4176044 h 4291255"/>
              <a:gd name="connsiteX111" fmla="*/ 467082 w 3898347"/>
              <a:gd name="connsiteY111" fmla="*/ 4185616 h 4291255"/>
              <a:gd name="connsiteX112" fmla="*/ 437646 w 3898347"/>
              <a:gd name="connsiteY112" fmla="*/ 4212658 h 4291255"/>
              <a:gd name="connsiteX113" fmla="*/ 402271 w 3898347"/>
              <a:gd name="connsiteY113" fmla="*/ 4212774 h 4291255"/>
              <a:gd name="connsiteX114" fmla="*/ 391968 w 3898347"/>
              <a:gd name="connsiteY114" fmla="*/ 4187073 h 4291255"/>
              <a:gd name="connsiteX115" fmla="*/ 337154 w 3898347"/>
              <a:gd name="connsiteY115" fmla="*/ 4206136 h 4291255"/>
              <a:gd name="connsiteX116" fmla="*/ 298662 w 3898347"/>
              <a:gd name="connsiteY116" fmla="*/ 4211227 h 4291255"/>
              <a:gd name="connsiteX117" fmla="*/ 265740 w 3898347"/>
              <a:gd name="connsiteY117" fmla="*/ 4213623 h 4291255"/>
              <a:gd name="connsiteX118" fmla="*/ 176403 w 3898347"/>
              <a:gd name="connsiteY118" fmla="*/ 4227393 h 4291255"/>
              <a:gd name="connsiteX119" fmla="*/ 82528 w 3898347"/>
              <a:gd name="connsiteY119" fmla="*/ 4243774 h 4291255"/>
              <a:gd name="connsiteX120" fmla="*/ 19464 w 3898347"/>
              <a:gd name="connsiteY120" fmla="*/ 4256103 h 4291255"/>
              <a:gd name="connsiteX121" fmla="*/ 0 w 3898347"/>
              <a:gd name="connsiteY121" fmla="*/ 4221939 h 4291255"/>
              <a:gd name="connsiteX122" fmla="*/ 0 w 3898347"/>
              <a:gd name="connsiteY122" fmla="*/ 15850 h 4291255"/>
              <a:gd name="connsiteX123" fmla="*/ 3898347 w 3898347"/>
              <a:gd name="connsiteY123" fmla="*/ 0 h 4291255"/>
              <a:gd name="connsiteX0" fmla="*/ 3898347 w 3898347"/>
              <a:gd name="connsiteY0" fmla="*/ 0 h 4291255"/>
              <a:gd name="connsiteX1" fmla="*/ 3898347 w 3898347"/>
              <a:gd name="connsiteY1" fmla="*/ 3834445 h 4291255"/>
              <a:gd name="connsiteX2" fmla="*/ 3892314 w 3898347"/>
              <a:gd name="connsiteY2" fmla="*/ 3832951 h 4291255"/>
              <a:gd name="connsiteX3" fmla="*/ 3851953 w 3898347"/>
              <a:gd name="connsiteY3" fmla="*/ 3802983 h 4291255"/>
              <a:gd name="connsiteX4" fmla="*/ 3836418 w 3898347"/>
              <a:gd name="connsiteY4" fmla="*/ 3811513 h 4291255"/>
              <a:gd name="connsiteX5" fmla="*/ 3833758 w 3898347"/>
              <a:gd name="connsiteY5" fmla="*/ 3813341 h 4291255"/>
              <a:gd name="connsiteX6" fmla="*/ 3822673 w 3898347"/>
              <a:gd name="connsiteY6" fmla="*/ 3812913 h 4291255"/>
              <a:gd name="connsiteX7" fmla="*/ 3820104 w 3898347"/>
              <a:gd name="connsiteY7" fmla="*/ 3822466 h 4291255"/>
              <a:gd name="connsiteX8" fmla="*/ 3803816 w 3898347"/>
              <a:gd name="connsiteY8" fmla="*/ 3828757 h 4291255"/>
              <a:gd name="connsiteX9" fmla="*/ 3729936 w 3898347"/>
              <a:gd name="connsiteY9" fmla="*/ 3815386 h 4291255"/>
              <a:gd name="connsiteX10" fmla="*/ 3726018 w 3898347"/>
              <a:gd name="connsiteY10" fmla="*/ 3815100 h 4291255"/>
              <a:gd name="connsiteX11" fmla="*/ 3725413 w 3898347"/>
              <a:gd name="connsiteY11" fmla="*/ 3814615 h 4291255"/>
              <a:gd name="connsiteX12" fmla="*/ 3713801 w 3898347"/>
              <a:gd name="connsiteY12" fmla="*/ 3811018 h 4291255"/>
              <a:gd name="connsiteX13" fmla="*/ 3709087 w 3898347"/>
              <a:gd name="connsiteY13" fmla="*/ 3813195 h 4291255"/>
              <a:gd name="connsiteX14" fmla="*/ 3698038 w 3898347"/>
              <a:gd name="connsiteY14" fmla="*/ 3806182 h 4291255"/>
              <a:gd name="connsiteX15" fmla="*/ 3662227 w 3898347"/>
              <a:gd name="connsiteY15" fmla="*/ 3807761 h 4291255"/>
              <a:gd name="connsiteX16" fmla="*/ 3659872 w 3898347"/>
              <a:gd name="connsiteY16" fmla="*/ 3805524 h 4291255"/>
              <a:gd name="connsiteX17" fmla="*/ 3643454 w 3898347"/>
              <a:gd name="connsiteY17" fmla="*/ 3794831 h 4291255"/>
              <a:gd name="connsiteX18" fmla="*/ 3624789 w 3898347"/>
              <a:gd name="connsiteY18" fmla="*/ 3803185 h 4291255"/>
              <a:gd name="connsiteX19" fmla="*/ 3602327 w 3898347"/>
              <a:gd name="connsiteY19" fmla="*/ 3794616 h 4291255"/>
              <a:gd name="connsiteX20" fmla="*/ 3596645 w 3898347"/>
              <a:gd name="connsiteY20" fmla="*/ 3797108 h 4291255"/>
              <a:gd name="connsiteX21" fmla="*/ 3574144 w 3898347"/>
              <a:gd name="connsiteY21" fmla="*/ 3795108 h 4291255"/>
              <a:gd name="connsiteX22" fmla="*/ 3562310 w 3898347"/>
              <a:gd name="connsiteY22" fmla="*/ 3787534 h 4291255"/>
              <a:gd name="connsiteX23" fmla="*/ 3551635 w 3898347"/>
              <a:gd name="connsiteY23" fmla="*/ 3797705 h 4291255"/>
              <a:gd name="connsiteX24" fmla="*/ 3542668 w 3898347"/>
              <a:gd name="connsiteY24" fmla="*/ 3803283 h 4291255"/>
              <a:gd name="connsiteX25" fmla="*/ 3533033 w 3898347"/>
              <a:gd name="connsiteY25" fmla="*/ 3799071 h 4291255"/>
              <a:gd name="connsiteX26" fmla="*/ 3521726 w 3898347"/>
              <a:gd name="connsiteY26" fmla="*/ 3804691 h 4291255"/>
              <a:gd name="connsiteX27" fmla="*/ 3520080 w 3898347"/>
              <a:gd name="connsiteY27" fmla="*/ 3805210 h 4291255"/>
              <a:gd name="connsiteX28" fmla="*/ 3508491 w 3898347"/>
              <a:gd name="connsiteY28" fmla="*/ 3797398 h 4291255"/>
              <a:gd name="connsiteX29" fmla="*/ 3503787 w 3898347"/>
              <a:gd name="connsiteY29" fmla="*/ 3797787 h 4291255"/>
              <a:gd name="connsiteX30" fmla="*/ 3492165 w 3898347"/>
              <a:gd name="connsiteY30" fmla="*/ 3799887 h 4291255"/>
              <a:gd name="connsiteX31" fmla="*/ 3472233 w 3898347"/>
              <a:gd name="connsiteY31" fmla="*/ 3805682 h 4291255"/>
              <a:gd name="connsiteX32" fmla="*/ 3465921 w 3898347"/>
              <a:gd name="connsiteY32" fmla="*/ 3805814 h 4291255"/>
              <a:gd name="connsiteX33" fmla="*/ 3455541 w 3898347"/>
              <a:gd name="connsiteY33" fmla="*/ 3815505 h 4291255"/>
              <a:gd name="connsiteX34" fmla="*/ 3429027 w 3898347"/>
              <a:gd name="connsiteY34" fmla="*/ 3816906 h 4291255"/>
              <a:gd name="connsiteX35" fmla="*/ 3369507 w 3898347"/>
              <a:gd name="connsiteY35" fmla="*/ 3825563 h 4291255"/>
              <a:gd name="connsiteX36" fmla="*/ 3324491 w 3898347"/>
              <a:gd name="connsiteY36" fmla="*/ 3832006 h 4291255"/>
              <a:gd name="connsiteX37" fmla="*/ 3244235 w 3898347"/>
              <a:gd name="connsiteY37" fmla="*/ 3834376 h 4291255"/>
              <a:gd name="connsiteX38" fmla="*/ 3226507 w 3898347"/>
              <a:gd name="connsiteY38" fmla="*/ 3820131 h 4291255"/>
              <a:gd name="connsiteX39" fmla="*/ 3191688 w 3898347"/>
              <a:gd name="connsiteY39" fmla="*/ 3837359 h 4291255"/>
              <a:gd name="connsiteX40" fmla="*/ 3153779 w 3898347"/>
              <a:gd name="connsiteY40" fmla="*/ 3848439 h 4291255"/>
              <a:gd name="connsiteX41" fmla="*/ 3090188 w 3898347"/>
              <a:gd name="connsiteY41" fmla="*/ 3855036 h 4291255"/>
              <a:gd name="connsiteX42" fmla="*/ 3031422 w 3898347"/>
              <a:gd name="connsiteY42" fmla="*/ 3858298 h 4291255"/>
              <a:gd name="connsiteX43" fmla="*/ 2996288 w 3898347"/>
              <a:gd name="connsiteY43" fmla="*/ 3860020 h 4291255"/>
              <a:gd name="connsiteX44" fmla="*/ 2901661 w 3898347"/>
              <a:gd name="connsiteY44" fmla="*/ 3882243 h 4291255"/>
              <a:gd name="connsiteX45" fmla="*/ 2782141 w 3898347"/>
              <a:gd name="connsiteY45" fmla="*/ 3932983 h 4291255"/>
              <a:gd name="connsiteX46" fmla="*/ 2749597 w 3898347"/>
              <a:gd name="connsiteY46" fmla="*/ 3956746 h 4291255"/>
              <a:gd name="connsiteX47" fmla="*/ 2730493 w 3898347"/>
              <a:gd name="connsiteY47" fmla="*/ 3955236 h 4291255"/>
              <a:gd name="connsiteX48" fmla="*/ 2707507 w 3898347"/>
              <a:gd name="connsiteY48" fmla="*/ 3947771 h 4291255"/>
              <a:gd name="connsiteX49" fmla="*/ 2701937 w 3898347"/>
              <a:gd name="connsiteY49" fmla="*/ 3950565 h 4291255"/>
              <a:gd name="connsiteX50" fmla="*/ 2679435 w 3898347"/>
              <a:gd name="connsiteY50" fmla="*/ 3949768 h 4291255"/>
              <a:gd name="connsiteX51" fmla="*/ 2667352 w 3898347"/>
              <a:gd name="connsiteY51" fmla="*/ 3942821 h 4291255"/>
              <a:gd name="connsiteX52" fmla="*/ 2657096 w 3898347"/>
              <a:gd name="connsiteY52" fmla="*/ 3953571 h 4291255"/>
              <a:gd name="connsiteX53" fmla="*/ 2655161 w 3898347"/>
              <a:gd name="connsiteY53" fmla="*/ 3962216 h 4291255"/>
              <a:gd name="connsiteX54" fmla="*/ 2638604 w 3898347"/>
              <a:gd name="connsiteY54" fmla="*/ 3955936 h 4291255"/>
              <a:gd name="connsiteX55" fmla="*/ 2626185 w 3898347"/>
              <a:gd name="connsiteY55" fmla="*/ 3962937 h 4291255"/>
              <a:gd name="connsiteX56" fmla="*/ 2614077 w 3898347"/>
              <a:gd name="connsiteY56" fmla="*/ 3955576 h 4291255"/>
              <a:gd name="connsiteX57" fmla="*/ 2609403 w 3898347"/>
              <a:gd name="connsiteY57" fmla="*/ 3956215 h 4291255"/>
              <a:gd name="connsiteX58" fmla="*/ 2597896 w 3898347"/>
              <a:gd name="connsiteY58" fmla="*/ 3958939 h 4291255"/>
              <a:gd name="connsiteX59" fmla="*/ 2578251 w 3898347"/>
              <a:gd name="connsiteY59" fmla="*/ 3965812 h 4291255"/>
              <a:gd name="connsiteX60" fmla="*/ 2571961 w 3898347"/>
              <a:gd name="connsiteY60" fmla="*/ 3966278 h 4291255"/>
              <a:gd name="connsiteX61" fmla="*/ 2559399 w 3898347"/>
              <a:gd name="connsiteY61" fmla="*/ 3979193 h 4291255"/>
              <a:gd name="connsiteX62" fmla="*/ 2533560 w 3898347"/>
              <a:gd name="connsiteY62" fmla="*/ 3988160 h 4291255"/>
              <a:gd name="connsiteX63" fmla="*/ 2515299 w 3898347"/>
              <a:gd name="connsiteY63" fmla="*/ 4016867 h 4291255"/>
              <a:gd name="connsiteX64" fmla="*/ 2513423 w 3898347"/>
              <a:gd name="connsiteY64" fmla="*/ 4018759 h 4291255"/>
              <a:gd name="connsiteX65" fmla="*/ 2482991 w 3898347"/>
              <a:gd name="connsiteY65" fmla="*/ 4012935 h 4291255"/>
              <a:gd name="connsiteX66" fmla="*/ 2446940 w 3898347"/>
              <a:gd name="connsiteY66" fmla="*/ 4021172 h 4291255"/>
              <a:gd name="connsiteX67" fmla="*/ 2404883 w 3898347"/>
              <a:gd name="connsiteY67" fmla="*/ 4024808 h 4291255"/>
              <a:gd name="connsiteX68" fmla="*/ 2373894 w 3898347"/>
              <a:gd name="connsiteY68" fmla="*/ 4023827 h 4291255"/>
              <a:gd name="connsiteX69" fmla="*/ 2297080 w 3898347"/>
              <a:gd name="connsiteY69" fmla="*/ 4040841 h 4291255"/>
              <a:gd name="connsiteX70" fmla="*/ 2170615 w 3898347"/>
              <a:gd name="connsiteY70" fmla="*/ 4077196 h 4291255"/>
              <a:gd name="connsiteX71" fmla="*/ 2143580 w 3898347"/>
              <a:gd name="connsiteY71" fmla="*/ 4083102 h 4291255"/>
              <a:gd name="connsiteX72" fmla="*/ 2119893 w 3898347"/>
              <a:gd name="connsiteY72" fmla="*/ 4080874 h 4291255"/>
              <a:gd name="connsiteX73" fmla="*/ 2114008 w 3898347"/>
              <a:gd name="connsiteY73" fmla="*/ 4073996 h 4291255"/>
              <a:gd name="connsiteX74" fmla="*/ 2099067 w 3898347"/>
              <a:gd name="connsiteY74" fmla="*/ 4076068 h 4291255"/>
              <a:gd name="connsiteX75" fmla="*/ 2095000 w 3898347"/>
              <a:gd name="connsiteY75" fmla="*/ 4075096 h 4291255"/>
              <a:gd name="connsiteX76" fmla="*/ 2071767 w 3898347"/>
              <a:gd name="connsiteY76" fmla="*/ 4071044 h 4291255"/>
              <a:gd name="connsiteX77" fmla="*/ 2024486 w 3898347"/>
              <a:gd name="connsiteY77" fmla="*/ 4100276 h 4291255"/>
              <a:gd name="connsiteX78" fmla="*/ 1964411 w 3898347"/>
              <a:gd name="connsiteY78" fmla="*/ 4105069 h 4291255"/>
              <a:gd name="connsiteX79" fmla="*/ 1739945 w 3898347"/>
              <a:gd name="connsiteY79" fmla="*/ 4171795 h 4291255"/>
              <a:gd name="connsiteX80" fmla="*/ 1642330 w 3898347"/>
              <a:gd name="connsiteY80" fmla="*/ 4174762 h 4291255"/>
              <a:gd name="connsiteX81" fmla="*/ 1564215 w 3898347"/>
              <a:gd name="connsiteY81" fmla="*/ 4190149 h 4291255"/>
              <a:gd name="connsiteX82" fmla="*/ 1538049 w 3898347"/>
              <a:gd name="connsiteY82" fmla="*/ 4291255 h 4291255"/>
              <a:gd name="connsiteX83" fmla="*/ 1530136 w 3898347"/>
              <a:gd name="connsiteY83" fmla="*/ 4227121 h 4291255"/>
              <a:gd name="connsiteX84" fmla="*/ 1508787 w 3898347"/>
              <a:gd name="connsiteY84" fmla="*/ 4234213 h 4291255"/>
              <a:gd name="connsiteX85" fmla="*/ 1488914 w 3898347"/>
              <a:gd name="connsiteY85" fmla="*/ 4241772 h 4291255"/>
              <a:gd name="connsiteX86" fmla="*/ 1488999 w 3898347"/>
              <a:gd name="connsiteY86" fmla="*/ 4251186 h 4291255"/>
              <a:gd name="connsiteX87" fmla="*/ 1475364 w 3898347"/>
              <a:gd name="connsiteY87" fmla="*/ 4248364 h 4291255"/>
              <a:gd name="connsiteX88" fmla="*/ 1457275 w 3898347"/>
              <a:gd name="connsiteY88" fmla="*/ 4252863 h 4291255"/>
              <a:gd name="connsiteX89" fmla="*/ 1448085 w 3898347"/>
              <a:gd name="connsiteY89" fmla="*/ 4248391 h 4291255"/>
              <a:gd name="connsiteX90" fmla="*/ 1315306 w 3898347"/>
              <a:gd name="connsiteY90" fmla="*/ 4237004 h 4291255"/>
              <a:gd name="connsiteX91" fmla="*/ 1272434 w 3898347"/>
              <a:gd name="connsiteY91" fmla="*/ 4244958 h 4291255"/>
              <a:gd name="connsiteX92" fmla="*/ 1231567 w 3898347"/>
              <a:gd name="connsiteY92" fmla="*/ 4219356 h 4291255"/>
              <a:gd name="connsiteX93" fmla="*/ 1216643 w 3898347"/>
              <a:gd name="connsiteY93" fmla="*/ 4229828 h 4291255"/>
              <a:gd name="connsiteX94" fmla="*/ 1214101 w 3898347"/>
              <a:gd name="connsiteY94" fmla="*/ 4231991 h 4291255"/>
              <a:gd name="connsiteX95" fmla="*/ 1203193 w 3898347"/>
              <a:gd name="connsiteY95" fmla="*/ 4232867 h 4291255"/>
              <a:gd name="connsiteX96" fmla="*/ 1201049 w 3898347"/>
              <a:gd name="connsiteY96" fmla="*/ 4242842 h 4291255"/>
              <a:gd name="connsiteX97" fmla="*/ 1185298 w 3898347"/>
              <a:gd name="connsiteY97" fmla="*/ 4251133 h 4291255"/>
              <a:gd name="connsiteX98" fmla="*/ 1164955 w 3898347"/>
              <a:gd name="connsiteY98" fmla="*/ 4250027 h 4291255"/>
              <a:gd name="connsiteX99" fmla="*/ 1067357 w 3898347"/>
              <a:gd name="connsiteY99" fmla="*/ 4233908 h 4291255"/>
              <a:gd name="connsiteX100" fmla="*/ 1009492 w 3898347"/>
              <a:gd name="connsiteY100" fmla="*/ 4230455 h 4291255"/>
              <a:gd name="connsiteX101" fmla="*/ 988345 w 3898347"/>
              <a:gd name="connsiteY101" fmla="*/ 4238880 h 4291255"/>
              <a:gd name="connsiteX102" fmla="*/ 958251 w 3898347"/>
              <a:gd name="connsiteY102" fmla="*/ 4244100 h 4291255"/>
              <a:gd name="connsiteX103" fmla="*/ 905785 w 3898347"/>
              <a:gd name="connsiteY103" fmla="*/ 4260845 h 4291255"/>
              <a:gd name="connsiteX104" fmla="*/ 837706 w 3898347"/>
              <a:gd name="connsiteY104" fmla="*/ 4245528 h 4291255"/>
              <a:gd name="connsiteX105" fmla="*/ 778474 w 3898347"/>
              <a:gd name="connsiteY105" fmla="*/ 4235526 h 4291255"/>
              <a:gd name="connsiteX106" fmla="*/ 774418 w 3898347"/>
              <a:gd name="connsiteY106" fmla="*/ 4242583 h 4291255"/>
              <a:gd name="connsiteX107" fmla="*/ 737705 w 3898347"/>
              <a:gd name="connsiteY107" fmla="*/ 4238891 h 4291255"/>
              <a:gd name="connsiteX108" fmla="*/ 627717 w 3898347"/>
              <a:gd name="connsiteY108" fmla="*/ 4207629 h 4291255"/>
              <a:gd name="connsiteX109" fmla="*/ 551044 w 3898347"/>
              <a:gd name="connsiteY109" fmla="*/ 4180627 h 4291255"/>
              <a:gd name="connsiteX110" fmla="*/ 508621 w 3898347"/>
              <a:gd name="connsiteY110" fmla="*/ 4176044 h 4291255"/>
              <a:gd name="connsiteX111" fmla="*/ 467082 w 3898347"/>
              <a:gd name="connsiteY111" fmla="*/ 4185616 h 4291255"/>
              <a:gd name="connsiteX112" fmla="*/ 437646 w 3898347"/>
              <a:gd name="connsiteY112" fmla="*/ 4212658 h 4291255"/>
              <a:gd name="connsiteX113" fmla="*/ 402271 w 3898347"/>
              <a:gd name="connsiteY113" fmla="*/ 4212774 h 4291255"/>
              <a:gd name="connsiteX114" fmla="*/ 391968 w 3898347"/>
              <a:gd name="connsiteY114" fmla="*/ 4187073 h 4291255"/>
              <a:gd name="connsiteX115" fmla="*/ 337154 w 3898347"/>
              <a:gd name="connsiteY115" fmla="*/ 4206136 h 4291255"/>
              <a:gd name="connsiteX116" fmla="*/ 298662 w 3898347"/>
              <a:gd name="connsiteY116" fmla="*/ 4211227 h 4291255"/>
              <a:gd name="connsiteX117" fmla="*/ 265740 w 3898347"/>
              <a:gd name="connsiteY117" fmla="*/ 4213623 h 4291255"/>
              <a:gd name="connsiteX118" fmla="*/ 176403 w 3898347"/>
              <a:gd name="connsiteY118" fmla="*/ 4227393 h 4291255"/>
              <a:gd name="connsiteX119" fmla="*/ 82528 w 3898347"/>
              <a:gd name="connsiteY119" fmla="*/ 4243774 h 4291255"/>
              <a:gd name="connsiteX120" fmla="*/ 19464 w 3898347"/>
              <a:gd name="connsiteY120" fmla="*/ 4256103 h 4291255"/>
              <a:gd name="connsiteX121" fmla="*/ 0 w 3898347"/>
              <a:gd name="connsiteY121" fmla="*/ 4221939 h 4291255"/>
              <a:gd name="connsiteX122" fmla="*/ 0 w 3898347"/>
              <a:gd name="connsiteY122" fmla="*/ 15850 h 4291255"/>
              <a:gd name="connsiteX123" fmla="*/ 3898347 w 3898347"/>
              <a:gd name="connsiteY123" fmla="*/ 0 h 429125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64215 w 3898347"/>
              <a:gd name="connsiteY81" fmla="*/ 4190149 h 4260845"/>
              <a:gd name="connsiteX82" fmla="*/ 1548640 w 3898347"/>
              <a:gd name="connsiteY82" fmla="*/ 4217115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1044 w 3898347"/>
              <a:gd name="connsiteY109" fmla="*/ 4180627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91968 w 3898347"/>
              <a:gd name="connsiteY114" fmla="*/ 4187073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48640 w 3898347"/>
              <a:gd name="connsiteY82" fmla="*/ 4217115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1044 w 3898347"/>
              <a:gd name="connsiteY109" fmla="*/ 4180627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91968 w 3898347"/>
              <a:gd name="connsiteY114" fmla="*/ 4187073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48640 w 3898347"/>
              <a:gd name="connsiteY82" fmla="*/ 4217115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1044 w 3898347"/>
              <a:gd name="connsiteY109" fmla="*/ 4180627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91968 w 3898347"/>
              <a:gd name="connsiteY114" fmla="*/ 4187073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48640 w 3898347"/>
              <a:gd name="connsiteY82" fmla="*/ 4217115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1044 w 3898347"/>
              <a:gd name="connsiteY109" fmla="*/ 4180627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48640 w 3898347"/>
              <a:gd name="connsiteY82" fmla="*/ 4217115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8105 w 3898347"/>
              <a:gd name="connsiteY109" fmla="*/ 4191218 h 4260845"/>
              <a:gd name="connsiteX110" fmla="*/ 508621 w 3898347"/>
              <a:gd name="connsiteY110" fmla="*/ 4176044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48640 w 3898347"/>
              <a:gd name="connsiteY82" fmla="*/ 4217115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27717 w 3898347"/>
              <a:gd name="connsiteY108" fmla="*/ 4207629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48640 w 3898347"/>
              <a:gd name="connsiteY82" fmla="*/ 4217115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59231 w 3898347"/>
              <a:gd name="connsiteY82" fmla="*/ 4195932 h 4260845"/>
              <a:gd name="connsiteX83" fmla="*/ 1530136 w 3898347"/>
              <a:gd name="connsiteY83" fmla="*/ 4227121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15306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48085 w 3898347"/>
              <a:gd name="connsiteY89" fmla="*/ 4248391 h 4260845"/>
              <a:gd name="connsiteX90" fmla="*/ 1325174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57275 w 3898347"/>
              <a:gd name="connsiteY88" fmla="*/ 4252863 h 4260845"/>
              <a:gd name="connsiteX89" fmla="*/ 1405326 w 3898347"/>
              <a:gd name="connsiteY89" fmla="*/ 4248391 h 4260845"/>
              <a:gd name="connsiteX90" fmla="*/ 1325174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64411 w 3898347"/>
              <a:gd name="connsiteY78" fmla="*/ 4105069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44118 w 3898347"/>
              <a:gd name="connsiteY88" fmla="*/ 4246285 h 4260845"/>
              <a:gd name="connsiteX89" fmla="*/ 1405326 w 3898347"/>
              <a:gd name="connsiteY89" fmla="*/ 4248391 h 4260845"/>
              <a:gd name="connsiteX90" fmla="*/ 1325174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44675 w 3898347"/>
              <a:gd name="connsiteY78" fmla="*/ 4121515 h 4260845"/>
              <a:gd name="connsiteX79" fmla="*/ 1739945 w 3898347"/>
              <a:gd name="connsiteY79" fmla="*/ 4171795 h 4260845"/>
              <a:gd name="connsiteX80" fmla="*/ 1642330 w 3898347"/>
              <a:gd name="connsiteY80" fmla="*/ 4174762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44118 w 3898347"/>
              <a:gd name="connsiteY88" fmla="*/ 4246285 h 4260845"/>
              <a:gd name="connsiteX89" fmla="*/ 1405326 w 3898347"/>
              <a:gd name="connsiteY89" fmla="*/ 4248391 h 4260845"/>
              <a:gd name="connsiteX90" fmla="*/ 1325174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44675 w 3898347"/>
              <a:gd name="connsiteY78" fmla="*/ 4121515 h 4260845"/>
              <a:gd name="connsiteX79" fmla="*/ 1739945 w 3898347"/>
              <a:gd name="connsiteY79" fmla="*/ 4171795 h 4260845"/>
              <a:gd name="connsiteX80" fmla="*/ 1662065 w 3898347"/>
              <a:gd name="connsiteY80" fmla="*/ 4184630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44118 w 3898347"/>
              <a:gd name="connsiteY88" fmla="*/ 4246285 h 4260845"/>
              <a:gd name="connsiteX89" fmla="*/ 1405326 w 3898347"/>
              <a:gd name="connsiteY89" fmla="*/ 4248391 h 4260845"/>
              <a:gd name="connsiteX90" fmla="*/ 1325174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44675 w 3898347"/>
              <a:gd name="connsiteY78" fmla="*/ 4121515 h 4260845"/>
              <a:gd name="connsiteX79" fmla="*/ 1739945 w 3898347"/>
              <a:gd name="connsiteY79" fmla="*/ 4171795 h 4260845"/>
              <a:gd name="connsiteX80" fmla="*/ 1662065 w 3898347"/>
              <a:gd name="connsiteY80" fmla="*/ 4184630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44118 w 3898347"/>
              <a:gd name="connsiteY88" fmla="*/ 4246285 h 4260845"/>
              <a:gd name="connsiteX89" fmla="*/ 1405326 w 3898347"/>
              <a:gd name="connsiteY89" fmla="*/ 4248391 h 4260845"/>
              <a:gd name="connsiteX90" fmla="*/ 1344909 w 3898347"/>
              <a:gd name="connsiteY90" fmla="*/ 4237004 h 4260845"/>
              <a:gd name="connsiteX91" fmla="*/ 1272434 w 3898347"/>
              <a:gd name="connsiteY91" fmla="*/ 4244958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44675 w 3898347"/>
              <a:gd name="connsiteY78" fmla="*/ 4121515 h 4260845"/>
              <a:gd name="connsiteX79" fmla="*/ 1739945 w 3898347"/>
              <a:gd name="connsiteY79" fmla="*/ 4171795 h 4260845"/>
              <a:gd name="connsiteX80" fmla="*/ 1662065 w 3898347"/>
              <a:gd name="connsiteY80" fmla="*/ 4184630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44118 w 3898347"/>
              <a:gd name="connsiteY88" fmla="*/ 4246285 h 4260845"/>
              <a:gd name="connsiteX89" fmla="*/ 1405326 w 3898347"/>
              <a:gd name="connsiteY89" fmla="*/ 4248391 h 4260845"/>
              <a:gd name="connsiteX90" fmla="*/ 1344909 w 3898347"/>
              <a:gd name="connsiteY90" fmla="*/ 4237004 h 4260845"/>
              <a:gd name="connsiteX91" fmla="*/ 1298748 w 3898347"/>
              <a:gd name="connsiteY91" fmla="*/ 4241669 h 4260845"/>
              <a:gd name="connsiteX92" fmla="*/ 1231567 w 3898347"/>
              <a:gd name="connsiteY92" fmla="*/ 4219356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60845"/>
              <a:gd name="connsiteX1" fmla="*/ 3898347 w 3898347"/>
              <a:gd name="connsiteY1" fmla="*/ 3834445 h 4260845"/>
              <a:gd name="connsiteX2" fmla="*/ 3892314 w 3898347"/>
              <a:gd name="connsiteY2" fmla="*/ 3832951 h 4260845"/>
              <a:gd name="connsiteX3" fmla="*/ 3851953 w 3898347"/>
              <a:gd name="connsiteY3" fmla="*/ 3802983 h 4260845"/>
              <a:gd name="connsiteX4" fmla="*/ 3836418 w 3898347"/>
              <a:gd name="connsiteY4" fmla="*/ 3811513 h 4260845"/>
              <a:gd name="connsiteX5" fmla="*/ 3833758 w 3898347"/>
              <a:gd name="connsiteY5" fmla="*/ 3813341 h 4260845"/>
              <a:gd name="connsiteX6" fmla="*/ 3822673 w 3898347"/>
              <a:gd name="connsiteY6" fmla="*/ 3812913 h 4260845"/>
              <a:gd name="connsiteX7" fmla="*/ 3820104 w 3898347"/>
              <a:gd name="connsiteY7" fmla="*/ 3822466 h 4260845"/>
              <a:gd name="connsiteX8" fmla="*/ 3803816 w 3898347"/>
              <a:gd name="connsiteY8" fmla="*/ 3828757 h 4260845"/>
              <a:gd name="connsiteX9" fmla="*/ 3729936 w 3898347"/>
              <a:gd name="connsiteY9" fmla="*/ 3815386 h 4260845"/>
              <a:gd name="connsiteX10" fmla="*/ 3726018 w 3898347"/>
              <a:gd name="connsiteY10" fmla="*/ 3815100 h 4260845"/>
              <a:gd name="connsiteX11" fmla="*/ 3725413 w 3898347"/>
              <a:gd name="connsiteY11" fmla="*/ 3814615 h 4260845"/>
              <a:gd name="connsiteX12" fmla="*/ 3713801 w 3898347"/>
              <a:gd name="connsiteY12" fmla="*/ 3811018 h 4260845"/>
              <a:gd name="connsiteX13" fmla="*/ 3709087 w 3898347"/>
              <a:gd name="connsiteY13" fmla="*/ 3813195 h 4260845"/>
              <a:gd name="connsiteX14" fmla="*/ 3698038 w 3898347"/>
              <a:gd name="connsiteY14" fmla="*/ 3806182 h 4260845"/>
              <a:gd name="connsiteX15" fmla="*/ 3662227 w 3898347"/>
              <a:gd name="connsiteY15" fmla="*/ 3807761 h 4260845"/>
              <a:gd name="connsiteX16" fmla="*/ 3659872 w 3898347"/>
              <a:gd name="connsiteY16" fmla="*/ 3805524 h 4260845"/>
              <a:gd name="connsiteX17" fmla="*/ 3643454 w 3898347"/>
              <a:gd name="connsiteY17" fmla="*/ 3794831 h 4260845"/>
              <a:gd name="connsiteX18" fmla="*/ 3624789 w 3898347"/>
              <a:gd name="connsiteY18" fmla="*/ 3803185 h 4260845"/>
              <a:gd name="connsiteX19" fmla="*/ 3602327 w 3898347"/>
              <a:gd name="connsiteY19" fmla="*/ 3794616 h 4260845"/>
              <a:gd name="connsiteX20" fmla="*/ 3596645 w 3898347"/>
              <a:gd name="connsiteY20" fmla="*/ 3797108 h 4260845"/>
              <a:gd name="connsiteX21" fmla="*/ 3574144 w 3898347"/>
              <a:gd name="connsiteY21" fmla="*/ 3795108 h 4260845"/>
              <a:gd name="connsiteX22" fmla="*/ 3562310 w 3898347"/>
              <a:gd name="connsiteY22" fmla="*/ 3787534 h 4260845"/>
              <a:gd name="connsiteX23" fmla="*/ 3551635 w 3898347"/>
              <a:gd name="connsiteY23" fmla="*/ 3797705 h 4260845"/>
              <a:gd name="connsiteX24" fmla="*/ 3542668 w 3898347"/>
              <a:gd name="connsiteY24" fmla="*/ 3803283 h 4260845"/>
              <a:gd name="connsiteX25" fmla="*/ 3533033 w 3898347"/>
              <a:gd name="connsiteY25" fmla="*/ 3799071 h 4260845"/>
              <a:gd name="connsiteX26" fmla="*/ 3521726 w 3898347"/>
              <a:gd name="connsiteY26" fmla="*/ 3804691 h 4260845"/>
              <a:gd name="connsiteX27" fmla="*/ 3520080 w 3898347"/>
              <a:gd name="connsiteY27" fmla="*/ 3805210 h 4260845"/>
              <a:gd name="connsiteX28" fmla="*/ 3508491 w 3898347"/>
              <a:gd name="connsiteY28" fmla="*/ 3797398 h 4260845"/>
              <a:gd name="connsiteX29" fmla="*/ 3503787 w 3898347"/>
              <a:gd name="connsiteY29" fmla="*/ 3797787 h 4260845"/>
              <a:gd name="connsiteX30" fmla="*/ 3492165 w 3898347"/>
              <a:gd name="connsiteY30" fmla="*/ 3799887 h 4260845"/>
              <a:gd name="connsiteX31" fmla="*/ 3472233 w 3898347"/>
              <a:gd name="connsiteY31" fmla="*/ 3805682 h 4260845"/>
              <a:gd name="connsiteX32" fmla="*/ 3465921 w 3898347"/>
              <a:gd name="connsiteY32" fmla="*/ 3805814 h 4260845"/>
              <a:gd name="connsiteX33" fmla="*/ 3455541 w 3898347"/>
              <a:gd name="connsiteY33" fmla="*/ 3815505 h 4260845"/>
              <a:gd name="connsiteX34" fmla="*/ 3429027 w 3898347"/>
              <a:gd name="connsiteY34" fmla="*/ 3816906 h 4260845"/>
              <a:gd name="connsiteX35" fmla="*/ 3369507 w 3898347"/>
              <a:gd name="connsiteY35" fmla="*/ 3825563 h 4260845"/>
              <a:gd name="connsiteX36" fmla="*/ 3324491 w 3898347"/>
              <a:gd name="connsiteY36" fmla="*/ 3832006 h 4260845"/>
              <a:gd name="connsiteX37" fmla="*/ 3244235 w 3898347"/>
              <a:gd name="connsiteY37" fmla="*/ 3834376 h 4260845"/>
              <a:gd name="connsiteX38" fmla="*/ 3226507 w 3898347"/>
              <a:gd name="connsiteY38" fmla="*/ 3820131 h 4260845"/>
              <a:gd name="connsiteX39" fmla="*/ 3191688 w 3898347"/>
              <a:gd name="connsiteY39" fmla="*/ 3837359 h 4260845"/>
              <a:gd name="connsiteX40" fmla="*/ 3153779 w 3898347"/>
              <a:gd name="connsiteY40" fmla="*/ 3848439 h 4260845"/>
              <a:gd name="connsiteX41" fmla="*/ 3090188 w 3898347"/>
              <a:gd name="connsiteY41" fmla="*/ 3855036 h 4260845"/>
              <a:gd name="connsiteX42" fmla="*/ 3031422 w 3898347"/>
              <a:gd name="connsiteY42" fmla="*/ 3858298 h 4260845"/>
              <a:gd name="connsiteX43" fmla="*/ 2996288 w 3898347"/>
              <a:gd name="connsiteY43" fmla="*/ 3860020 h 4260845"/>
              <a:gd name="connsiteX44" fmla="*/ 2901661 w 3898347"/>
              <a:gd name="connsiteY44" fmla="*/ 3882243 h 4260845"/>
              <a:gd name="connsiteX45" fmla="*/ 2782141 w 3898347"/>
              <a:gd name="connsiteY45" fmla="*/ 3932983 h 4260845"/>
              <a:gd name="connsiteX46" fmla="*/ 2749597 w 3898347"/>
              <a:gd name="connsiteY46" fmla="*/ 3956746 h 4260845"/>
              <a:gd name="connsiteX47" fmla="*/ 2730493 w 3898347"/>
              <a:gd name="connsiteY47" fmla="*/ 3955236 h 4260845"/>
              <a:gd name="connsiteX48" fmla="*/ 2707507 w 3898347"/>
              <a:gd name="connsiteY48" fmla="*/ 3947771 h 4260845"/>
              <a:gd name="connsiteX49" fmla="*/ 2701937 w 3898347"/>
              <a:gd name="connsiteY49" fmla="*/ 3950565 h 4260845"/>
              <a:gd name="connsiteX50" fmla="*/ 2679435 w 3898347"/>
              <a:gd name="connsiteY50" fmla="*/ 3949768 h 4260845"/>
              <a:gd name="connsiteX51" fmla="*/ 2667352 w 3898347"/>
              <a:gd name="connsiteY51" fmla="*/ 3942821 h 4260845"/>
              <a:gd name="connsiteX52" fmla="*/ 2657096 w 3898347"/>
              <a:gd name="connsiteY52" fmla="*/ 3953571 h 4260845"/>
              <a:gd name="connsiteX53" fmla="*/ 2655161 w 3898347"/>
              <a:gd name="connsiteY53" fmla="*/ 3962216 h 4260845"/>
              <a:gd name="connsiteX54" fmla="*/ 2638604 w 3898347"/>
              <a:gd name="connsiteY54" fmla="*/ 3955936 h 4260845"/>
              <a:gd name="connsiteX55" fmla="*/ 2626185 w 3898347"/>
              <a:gd name="connsiteY55" fmla="*/ 3962937 h 4260845"/>
              <a:gd name="connsiteX56" fmla="*/ 2614077 w 3898347"/>
              <a:gd name="connsiteY56" fmla="*/ 3955576 h 4260845"/>
              <a:gd name="connsiteX57" fmla="*/ 2609403 w 3898347"/>
              <a:gd name="connsiteY57" fmla="*/ 3956215 h 4260845"/>
              <a:gd name="connsiteX58" fmla="*/ 2597896 w 3898347"/>
              <a:gd name="connsiteY58" fmla="*/ 3958939 h 4260845"/>
              <a:gd name="connsiteX59" fmla="*/ 2578251 w 3898347"/>
              <a:gd name="connsiteY59" fmla="*/ 3965812 h 4260845"/>
              <a:gd name="connsiteX60" fmla="*/ 2571961 w 3898347"/>
              <a:gd name="connsiteY60" fmla="*/ 3966278 h 4260845"/>
              <a:gd name="connsiteX61" fmla="*/ 2559399 w 3898347"/>
              <a:gd name="connsiteY61" fmla="*/ 3979193 h 4260845"/>
              <a:gd name="connsiteX62" fmla="*/ 2533560 w 3898347"/>
              <a:gd name="connsiteY62" fmla="*/ 3988160 h 4260845"/>
              <a:gd name="connsiteX63" fmla="*/ 2515299 w 3898347"/>
              <a:gd name="connsiteY63" fmla="*/ 4016867 h 4260845"/>
              <a:gd name="connsiteX64" fmla="*/ 2513423 w 3898347"/>
              <a:gd name="connsiteY64" fmla="*/ 4018759 h 4260845"/>
              <a:gd name="connsiteX65" fmla="*/ 2482991 w 3898347"/>
              <a:gd name="connsiteY65" fmla="*/ 4012935 h 4260845"/>
              <a:gd name="connsiteX66" fmla="*/ 2446940 w 3898347"/>
              <a:gd name="connsiteY66" fmla="*/ 4021172 h 4260845"/>
              <a:gd name="connsiteX67" fmla="*/ 2404883 w 3898347"/>
              <a:gd name="connsiteY67" fmla="*/ 4024808 h 4260845"/>
              <a:gd name="connsiteX68" fmla="*/ 2373894 w 3898347"/>
              <a:gd name="connsiteY68" fmla="*/ 4023827 h 4260845"/>
              <a:gd name="connsiteX69" fmla="*/ 2297080 w 3898347"/>
              <a:gd name="connsiteY69" fmla="*/ 4040841 h 4260845"/>
              <a:gd name="connsiteX70" fmla="*/ 2170615 w 3898347"/>
              <a:gd name="connsiteY70" fmla="*/ 4077196 h 4260845"/>
              <a:gd name="connsiteX71" fmla="*/ 2143580 w 3898347"/>
              <a:gd name="connsiteY71" fmla="*/ 4083102 h 4260845"/>
              <a:gd name="connsiteX72" fmla="*/ 2119893 w 3898347"/>
              <a:gd name="connsiteY72" fmla="*/ 4080874 h 4260845"/>
              <a:gd name="connsiteX73" fmla="*/ 2114008 w 3898347"/>
              <a:gd name="connsiteY73" fmla="*/ 4073996 h 4260845"/>
              <a:gd name="connsiteX74" fmla="*/ 2099067 w 3898347"/>
              <a:gd name="connsiteY74" fmla="*/ 4076068 h 4260845"/>
              <a:gd name="connsiteX75" fmla="*/ 2095000 w 3898347"/>
              <a:gd name="connsiteY75" fmla="*/ 4075096 h 4260845"/>
              <a:gd name="connsiteX76" fmla="*/ 2071767 w 3898347"/>
              <a:gd name="connsiteY76" fmla="*/ 4071044 h 4260845"/>
              <a:gd name="connsiteX77" fmla="*/ 2024486 w 3898347"/>
              <a:gd name="connsiteY77" fmla="*/ 4100276 h 4260845"/>
              <a:gd name="connsiteX78" fmla="*/ 1944675 w 3898347"/>
              <a:gd name="connsiteY78" fmla="*/ 4121515 h 4260845"/>
              <a:gd name="connsiteX79" fmla="*/ 1739945 w 3898347"/>
              <a:gd name="connsiteY79" fmla="*/ 4171795 h 4260845"/>
              <a:gd name="connsiteX80" fmla="*/ 1662065 w 3898347"/>
              <a:gd name="connsiteY80" fmla="*/ 4184630 h 4260845"/>
              <a:gd name="connsiteX81" fmla="*/ 1595989 w 3898347"/>
              <a:gd name="connsiteY81" fmla="*/ 4193679 h 4260845"/>
              <a:gd name="connsiteX82" fmla="*/ 1559231 w 3898347"/>
              <a:gd name="connsiteY82" fmla="*/ 4195932 h 4260845"/>
              <a:gd name="connsiteX83" fmla="*/ 1537197 w 3898347"/>
              <a:gd name="connsiteY83" fmla="*/ 4209468 h 4260845"/>
              <a:gd name="connsiteX84" fmla="*/ 1508787 w 3898347"/>
              <a:gd name="connsiteY84" fmla="*/ 4234213 h 4260845"/>
              <a:gd name="connsiteX85" fmla="*/ 1488914 w 3898347"/>
              <a:gd name="connsiteY85" fmla="*/ 4241772 h 4260845"/>
              <a:gd name="connsiteX86" fmla="*/ 1488999 w 3898347"/>
              <a:gd name="connsiteY86" fmla="*/ 4251186 h 4260845"/>
              <a:gd name="connsiteX87" fmla="*/ 1475364 w 3898347"/>
              <a:gd name="connsiteY87" fmla="*/ 4248364 h 4260845"/>
              <a:gd name="connsiteX88" fmla="*/ 1444118 w 3898347"/>
              <a:gd name="connsiteY88" fmla="*/ 4246285 h 4260845"/>
              <a:gd name="connsiteX89" fmla="*/ 1405326 w 3898347"/>
              <a:gd name="connsiteY89" fmla="*/ 4248391 h 4260845"/>
              <a:gd name="connsiteX90" fmla="*/ 1344909 w 3898347"/>
              <a:gd name="connsiteY90" fmla="*/ 4237004 h 4260845"/>
              <a:gd name="connsiteX91" fmla="*/ 1298748 w 3898347"/>
              <a:gd name="connsiteY91" fmla="*/ 4241669 h 4260845"/>
              <a:gd name="connsiteX92" fmla="*/ 1251302 w 3898347"/>
              <a:gd name="connsiteY92" fmla="*/ 4232513 h 4260845"/>
              <a:gd name="connsiteX93" fmla="*/ 1216643 w 3898347"/>
              <a:gd name="connsiteY93" fmla="*/ 4229828 h 4260845"/>
              <a:gd name="connsiteX94" fmla="*/ 1214101 w 3898347"/>
              <a:gd name="connsiteY94" fmla="*/ 4231991 h 4260845"/>
              <a:gd name="connsiteX95" fmla="*/ 1203193 w 3898347"/>
              <a:gd name="connsiteY95" fmla="*/ 4232867 h 4260845"/>
              <a:gd name="connsiteX96" fmla="*/ 1201049 w 3898347"/>
              <a:gd name="connsiteY96" fmla="*/ 4242842 h 4260845"/>
              <a:gd name="connsiteX97" fmla="*/ 1185298 w 3898347"/>
              <a:gd name="connsiteY97" fmla="*/ 4251133 h 4260845"/>
              <a:gd name="connsiteX98" fmla="*/ 1164955 w 3898347"/>
              <a:gd name="connsiteY98" fmla="*/ 4250027 h 4260845"/>
              <a:gd name="connsiteX99" fmla="*/ 1067357 w 3898347"/>
              <a:gd name="connsiteY99" fmla="*/ 4233908 h 4260845"/>
              <a:gd name="connsiteX100" fmla="*/ 1009492 w 3898347"/>
              <a:gd name="connsiteY100" fmla="*/ 4230455 h 4260845"/>
              <a:gd name="connsiteX101" fmla="*/ 988345 w 3898347"/>
              <a:gd name="connsiteY101" fmla="*/ 4238880 h 4260845"/>
              <a:gd name="connsiteX102" fmla="*/ 958251 w 3898347"/>
              <a:gd name="connsiteY102" fmla="*/ 4244100 h 4260845"/>
              <a:gd name="connsiteX103" fmla="*/ 905785 w 3898347"/>
              <a:gd name="connsiteY103" fmla="*/ 4260845 h 4260845"/>
              <a:gd name="connsiteX104" fmla="*/ 837706 w 3898347"/>
              <a:gd name="connsiteY104" fmla="*/ 4245528 h 4260845"/>
              <a:gd name="connsiteX105" fmla="*/ 778474 w 3898347"/>
              <a:gd name="connsiteY105" fmla="*/ 4235526 h 4260845"/>
              <a:gd name="connsiteX106" fmla="*/ 774418 w 3898347"/>
              <a:gd name="connsiteY106" fmla="*/ 4242583 h 4260845"/>
              <a:gd name="connsiteX107" fmla="*/ 737705 w 3898347"/>
              <a:gd name="connsiteY107" fmla="*/ 4238891 h 4260845"/>
              <a:gd name="connsiteX108" fmla="*/ 641839 w 3898347"/>
              <a:gd name="connsiteY108" fmla="*/ 4211160 h 4260845"/>
              <a:gd name="connsiteX109" fmla="*/ 558105 w 3898347"/>
              <a:gd name="connsiteY109" fmla="*/ 4191218 h 4260845"/>
              <a:gd name="connsiteX110" fmla="*/ 515682 w 3898347"/>
              <a:gd name="connsiteY110" fmla="*/ 4193696 h 4260845"/>
              <a:gd name="connsiteX111" fmla="*/ 467082 w 3898347"/>
              <a:gd name="connsiteY111" fmla="*/ 4185616 h 4260845"/>
              <a:gd name="connsiteX112" fmla="*/ 437646 w 3898347"/>
              <a:gd name="connsiteY112" fmla="*/ 4212658 h 4260845"/>
              <a:gd name="connsiteX113" fmla="*/ 402271 w 3898347"/>
              <a:gd name="connsiteY113" fmla="*/ 4212774 h 4260845"/>
              <a:gd name="connsiteX114" fmla="*/ 384907 w 3898347"/>
              <a:gd name="connsiteY114" fmla="*/ 4201195 h 4260845"/>
              <a:gd name="connsiteX115" fmla="*/ 337154 w 3898347"/>
              <a:gd name="connsiteY115" fmla="*/ 4206136 h 4260845"/>
              <a:gd name="connsiteX116" fmla="*/ 298662 w 3898347"/>
              <a:gd name="connsiteY116" fmla="*/ 4211227 h 4260845"/>
              <a:gd name="connsiteX117" fmla="*/ 265740 w 3898347"/>
              <a:gd name="connsiteY117" fmla="*/ 4213623 h 4260845"/>
              <a:gd name="connsiteX118" fmla="*/ 176403 w 3898347"/>
              <a:gd name="connsiteY118" fmla="*/ 4227393 h 4260845"/>
              <a:gd name="connsiteX119" fmla="*/ 82528 w 3898347"/>
              <a:gd name="connsiteY119" fmla="*/ 4243774 h 4260845"/>
              <a:gd name="connsiteX120" fmla="*/ 19464 w 3898347"/>
              <a:gd name="connsiteY120" fmla="*/ 4256103 h 4260845"/>
              <a:gd name="connsiteX121" fmla="*/ 0 w 3898347"/>
              <a:gd name="connsiteY121" fmla="*/ 4221939 h 4260845"/>
              <a:gd name="connsiteX122" fmla="*/ 0 w 3898347"/>
              <a:gd name="connsiteY122" fmla="*/ 15850 h 4260845"/>
              <a:gd name="connsiteX123" fmla="*/ 3898347 w 3898347"/>
              <a:gd name="connsiteY123" fmla="*/ 0 h 4260845"/>
              <a:gd name="connsiteX0" fmla="*/ 3898347 w 3898347"/>
              <a:gd name="connsiteY0" fmla="*/ 0 h 4256103"/>
              <a:gd name="connsiteX1" fmla="*/ 3898347 w 3898347"/>
              <a:gd name="connsiteY1" fmla="*/ 3834445 h 4256103"/>
              <a:gd name="connsiteX2" fmla="*/ 3892314 w 3898347"/>
              <a:gd name="connsiteY2" fmla="*/ 3832951 h 4256103"/>
              <a:gd name="connsiteX3" fmla="*/ 3851953 w 3898347"/>
              <a:gd name="connsiteY3" fmla="*/ 3802983 h 4256103"/>
              <a:gd name="connsiteX4" fmla="*/ 3836418 w 3898347"/>
              <a:gd name="connsiteY4" fmla="*/ 3811513 h 4256103"/>
              <a:gd name="connsiteX5" fmla="*/ 3833758 w 3898347"/>
              <a:gd name="connsiteY5" fmla="*/ 3813341 h 4256103"/>
              <a:gd name="connsiteX6" fmla="*/ 3822673 w 3898347"/>
              <a:gd name="connsiteY6" fmla="*/ 3812913 h 4256103"/>
              <a:gd name="connsiteX7" fmla="*/ 3820104 w 3898347"/>
              <a:gd name="connsiteY7" fmla="*/ 3822466 h 4256103"/>
              <a:gd name="connsiteX8" fmla="*/ 3803816 w 3898347"/>
              <a:gd name="connsiteY8" fmla="*/ 3828757 h 4256103"/>
              <a:gd name="connsiteX9" fmla="*/ 3729936 w 3898347"/>
              <a:gd name="connsiteY9" fmla="*/ 3815386 h 4256103"/>
              <a:gd name="connsiteX10" fmla="*/ 3726018 w 3898347"/>
              <a:gd name="connsiteY10" fmla="*/ 3815100 h 4256103"/>
              <a:gd name="connsiteX11" fmla="*/ 3725413 w 3898347"/>
              <a:gd name="connsiteY11" fmla="*/ 3814615 h 4256103"/>
              <a:gd name="connsiteX12" fmla="*/ 3713801 w 3898347"/>
              <a:gd name="connsiteY12" fmla="*/ 3811018 h 4256103"/>
              <a:gd name="connsiteX13" fmla="*/ 3709087 w 3898347"/>
              <a:gd name="connsiteY13" fmla="*/ 3813195 h 4256103"/>
              <a:gd name="connsiteX14" fmla="*/ 3698038 w 3898347"/>
              <a:gd name="connsiteY14" fmla="*/ 3806182 h 4256103"/>
              <a:gd name="connsiteX15" fmla="*/ 3662227 w 3898347"/>
              <a:gd name="connsiteY15" fmla="*/ 3807761 h 4256103"/>
              <a:gd name="connsiteX16" fmla="*/ 3659872 w 3898347"/>
              <a:gd name="connsiteY16" fmla="*/ 3805524 h 4256103"/>
              <a:gd name="connsiteX17" fmla="*/ 3643454 w 3898347"/>
              <a:gd name="connsiteY17" fmla="*/ 3794831 h 4256103"/>
              <a:gd name="connsiteX18" fmla="*/ 3624789 w 3898347"/>
              <a:gd name="connsiteY18" fmla="*/ 3803185 h 4256103"/>
              <a:gd name="connsiteX19" fmla="*/ 3602327 w 3898347"/>
              <a:gd name="connsiteY19" fmla="*/ 3794616 h 4256103"/>
              <a:gd name="connsiteX20" fmla="*/ 3596645 w 3898347"/>
              <a:gd name="connsiteY20" fmla="*/ 3797108 h 4256103"/>
              <a:gd name="connsiteX21" fmla="*/ 3574144 w 3898347"/>
              <a:gd name="connsiteY21" fmla="*/ 3795108 h 4256103"/>
              <a:gd name="connsiteX22" fmla="*/ 3562310 w 3898347"/>
              <a:gd name="connsiteY22" fmla="*/ 3787534 h 4256103"/>
              <a:gd name="connsiteX23" fmla="*/ 3551635 w 3898347"/>
              <a:gd name="connsiteY23" fmla="*/ 3797705 h 4256103"/>
              <a:gd name="connsiteX24" fmla="*/ 3542668 w 3898347"/>
              <a:gd name="connsiteY24" fmla="*/ 3803283 h 4256103"/>
              <a:gd name="connsiteX25" fmla="*/ 3533033 w 3898347"/>
              <a:gd name="connsiteY25" fmla="*/ 3799071 h 4256103"/>
              <a:gd name="connsiteX26" fmla="*/ 3521726 w 3898347"/>
              <a:gd name="connsiteY26" fmla="*/ 3804691 h 4256103"/>
              <a:gd name="connsiteX27" fmla="*/ 3520080 w 3898347"/>
              <a:gd name="connsiteY27" fmla="*/ 3805210 h 4256103"/>
              <a:gd name="connsiteX28" fmla="*/ 3508491 w 3898347"/>
              <a:gd name="connsiteY28" fmla="*/ 3797398 h 4256103"/>
              <a:gd name="connsiteX29" fmla="*/ 3503787 w 3898347"/>
              <a:gd name="connsiteY29" fmla="*/ 3797787 h 4256103"/>
              <a:gd name="connsiteX30" fmla="*/ 3492165 w 3898347"/>
              <a:gd name="connsiteY30" fmla="*/ 3799887 h 4256103"/>
              <a:gd name="connsiteX31" fmla="*/ 3472233 w 3898347"/>
              <a:gd name="connsiteY31" fmla="*/ 3805682 h 4256103"/>
              <a:gd name="connsiteX32" fmla="*/ 3465921 w 3898347"/>
              <a:gd name="connsiteY32" fmla="*/ 3805814 h 4256103"/>
              <a:gd name="connsiteX33" fmla="*/ 3455541 w 3898347"/>
              <a:gd name="connsiteY33" fmla="*/ 3815505 h 4256103"/>
              <a:gd name="connsiteX34" fmla="*/ 3429027 w 3898347"/>
              <a:gd name="connsiteY34" fmla="*/ 3816906 h 4256103"/>
              <a:gd name="connsiteX35" fmla="*/ 3369507 w 3898347"/>
              <a:gd name="connsiteY35" fmla="*/ 3825563 h 4256103"/>
              <a:gd name="connsiteX36" fmla="*/ 3324491 w 3898347"/>
              <a:gd name="connsiteY36" fmla="*/ 3832006 h 4256103"/>
              <a:gd name="connsiteX37" fmla="*/ 3244235 w 3898347"/>
              <a:gd name="connsiteY37" fmla="*/ 3834376 h 4256103"/>
              <a:gd name="connsiteX38" fmla="*/ 3226507 w 3898347"/>
              <a:gd name="connsiteY38" fmla="*/ 3820131 h 4256103"/>
              <a:gd name="connsiteX39" fmla="*/ 3191688 w 3898347"/>
              <a:gd name="connsiteY39" fmla="*/ 3837359 h 4256103"/>
              <a:gd name="connsiteX40" fmla="*/ 3153779 w 3898347"/>
              <a:gd name="connsiteY40" fmla="*/ 3848439 h 4256103"/>
              <a:gd name="connsiteX41" fmla="*/ 3090188 w 3898347"/>
              <a:gd name="connsiteY41" fmla="*/ 3855036 h 4256103"/>
              <a:gd name="connsiteX42" fmla="*/ 3031422 w 3898347"/>
              <a:gd name="connsiteY42" fmla="*/ 3858298 h 4256103"/>
              <a:gd name="connsiteX43" fmla="*/ 2996288 w 3898347"/>
              <a:gd name="connsiteY43" fmla="*/ 3860020 h 4256103"/>
              <a:gd name="connsiteX44" fmla="*/ 2901661 w 3898347"/>
              <a:gd name="connsiteY44" fmla="*/ 3882243 h 4256103"/>
              <a:gd name="connsiteX45" fmla="*/ 2782141 w 3898347"/>
              <a:gd name="connsiteY45" fmla="*/ 3932983 h 4256103"/>
              <a:gd name="connsiteX46" fmla="*/ 2749597 w 3898347"/>
              <a:gd name="connsiteY46" fmla="*/ 3956746 h 4256103"/>
              <a:gd name="connsiteX47" fmla="*/ 2730493 w 3898347"/>
              <a:gd name="connsiteY47" fmla="*/ 3955236 h 4256103"/>
              <a:gd name="connsiteX48" fmla="*/ 2707507 w 3898347"/>
              <a:gd name="connsiteY48" fmla="*/ 3947771 h 4256103"/>
              <a:gd name="connsiteX49" fmla="*/ 2701937 w 3898347"/>
              <a:gd name="connsiteY49" fmla="*/ 3950565 h 4256103"/>
              <a:gd name="connsiteX50" fmla="*/ 2679435 w 3898347"/>
              <a:gd name="connsiteY50" fmla="*/ 3949768 h 4256103"/>
              <a:gd name="connsiteX51" fmla="*/ 2667352 w 3898347"/>
              <a:gd name="connsiteY51" fmla="*/ 3942821 h 4256103"/>
              <a:gd name="connsiteX52" fmla="*/ 2657096 w 3898347"/>
              <a:gd name="connsiteY52" fmla="*/ 3953571 h 4256103"/>
              <a:gd name="connsiteX53" fmla="*/ 2655161 w 3898347"/>
              <a:gd name="connsiteY53" fmla="*/ 3962216 h 4256103"/>
              <a:gd name="connsiteX54" fmla="*/ 2638604 w 3898347"/>
              <a:gd name="connsiteY54" fmla="*/ 3955936 h 4256103"/>
              <a:gd name="connsiteX55" fmla="*/ 2626185 w 3898347"/>
              <a:gd name="connsiteY55" fmla="*/ 3962937 h 4256103"/>
              <a:gd name="connsiteX56" fmla="*/ 2614077 w 3898347"/>
              <a:gd name="connsiteY56" fmla="*/ 3955576 h 4256103"/>
              <a:gd name="connsiteX57" fmla="*/ 2609403 w 3898347"/>
              <a:gd name="connsiteY57" fmla="*/ 3956215 h 4256103"/>
              <a:gd name="connsiteX58" fmla="*/ 2597896 w 3898347"/>
              <a:gd name="connsiteY58" fmla="*/ 3958939 h 4256103"/>
              <a:gd name="connsiteX59" fmla="*/ 2578251 w 3898347"/>
              <a:gd name="connsiteY59" fmla="*/ 3965812 h 4256103"/>
              <a:gd name="connsiteX60" fmla="*/ 2571961 w 3898347"/>
              <a:gd name="connsiteY60" fmla="*/ 3966278 h 4256103"/>
              <a:gd name="connsiteX61" fmla="*/ 2559399 w 3898347"/>
              <a:gd name="connsiteY61" fmla="*/ 3979193 h 4256103"/>
              <a:gd name="connsiteX62" fmla="*/ 2533560 w 3898347"/>
              <a:gd name="connsiteY62" fmla="*/ 3988160 h 4256103"/>
              <a:gd name="connsiteX63" fmla="*/ 2515299 w 3898347"/>
              <a:gd name="connsiteY63" fmla="*/ 4016867 h 4256103"/>
              <a:gd name="connsiteX64" fmla="*/ 2513423 w 3898347"/>
              <a:gd name="connsiteY64" fmla="*/ 4018759 h 4256103"/>
              <a:gd name="connsiteX65" fmla="*/ 2482991 w 3898347"/>
              <a:gd name="connsiteY65" fmla="*/ 4012935 h 4256103"/>
              <a:gd name="connsiteX66" fmla="*/ 2446940 w 3898347"/>
              <a:gd name="connsiteY66" fmla="*/ 4021172 h 4256103"/>
              <a:gd name="connsiteX67" fmla="*/ 2404883 w 3898347"/>
              <a:gd name="connsiteY67" fmla="*/ 4024808 h 4256103"/>
              <a:gd name="connsiteX68" fmla="*/ 2373894 w 3898347"/>
              <a:gd name="connsiteY68" fmla="*/ 4023827 h 4256103"/>
              <a:gd name="connsiteX69" fmla="*/ 2297080 w 3898347"/>
              <a:gd name="connsiteY69" fmla="*/ 4040841 h 4256103"/>
              <a:gd name="connsiteX70" fmla="*/ 2170615 w 3898347"/>
              <a:gd name="connsiteY70" fmla="*/ 4077196 h 4256103"/>
              <a:gd name="connsiteX71" fmla="*/ 2143580 w 3898347"/>
              <a:gd name="connsiteY71" fmla="*/ 4083102 h 4256103"/>
              <a:gd name="connsiteX72" fmla="*/ 2119893 w 3898347"/>
              <a:gd name="connsiteY72" fmla="*/ 4080874 h 4256103"/>
              <a:gd name="connsiteX73" fmla="*/ 2114008 w 3898347"/>
              <a:gd name="connsiteY73" fmla="*/ 4073996 h 4256103"/>
              <a:gd name="connsiteX74" fmla="*/ 2099067 w 3898347"/>
              <a:gd name="connsiteY74" fmla="*/ 4076068 h 4256103"/>
              <a:gd name="connsiteX75" fmla="*/ 2095000 w 3898347"/>
              <a:gd name="connsiteY75" fmla="*/ 4075096 h 4256103"/>
              <a:gd name="connsiteX76" fmla="*/ 2071767 w 3898347"/>
              <a:gd name="connsiteY76" fmla="*/ 4071044 h 4256103"/>
              <a:gd name="connsiteX77" fmla="*/ 2024486 w 3898347"/>
              <a:gd name="connsiteY77" fmla="*/ 4100276 h 4256103"/>
              <a:gd name="connsiteX78" fmla="*/ 1944675 w 3898347"/>
              <a:gd name="connsiteY78" fmla="*/ 4121515 h 4256103"/>
              <a:gd name="connsiteX79" fmla="*/ 1739945 w 3898347"/>
              <a:gd name="connsiteY79" fmla="*/ 4171795 h 4256103"/>
              <a:gd name="connsiteX80" fmla="*/ 1662065 w 3898347"/>
              <a:gd name="connsiteY80" fmla="*/ 4184630 h 4256103"/>
              <a:gd name="connsiteX81" fmla="*/ 1595989 w 3898347"/>
              <a:gd name="connsiteY81" fmla="*/ 4193679 h 4256103"/>
              <a:gd name="connsiteX82" fmla="*/ 1559231 w 3898347"/>
              <a:gd name="connsiteY82" fmla="*/ 4195932 h 4256103"/>
              <a:gd name="connsiteX83" fmla="*/ 1537197 w 3898347"/>
              <a:gd name="connsiteY83" fmla="*/ 4209468 h 4256103"/>
              <a:gd name="connsiteX84" fmla="*/ 1508787 w 3898347"/>
              <a:gd name="connsiteY84" fmla="*/ 4234213 h 4256103"/>
              <a:gd name="connsiteX85" fmla="*/ 1488914 w 3898347"/>
              <a:gd name="connsiteY85" fmla="*/ 4241772 h 4256103"/>
              <a:gd name="connsiteX86" fmla="*/ 1488999 w 3898347"/>
              <a:gd name="connsiteY86" fmla="*/ 4251186 h 4256103"/>
              <a:gd name="connsiteX87" fmla="*/ 1475364 w 3898347"/>
              <a:gd name="connsiteY87" fmla="*/ 4248364 h 4256103"/>
              <a:gd name="connsiteX88" fmla="*/ 1444118 w 3898347"/>
              <a:gd name="connsiteY88" fmla="*/ 4246285 h 4256103"/>
              <a:gd name="connsiteX89" fmla="*/ 1405326 w 3898347"/>
              <a:gd name="connsiteY89" fmla="*/ 4248391 h 4256103"/>
              <a:gd name="connsiteX90" fmla="*/ 1344909 w 3898347"/>
              <a:gd name="connsiteY90" fmla="*/ 4237004 h 4256103"/>
              <a:gd name="connsiteX91" fmla="*/ 1298748 w 3898347"/>
              <a:gd name="connsiteY91" fmla="*/ 4241669 h 4256103"/>
              <a:gd name="connsiteX92" fmla="*/ 1251302 w 3898347"/>
              <a:gd name="connsiteY92" fmla="*/ 4232513 h 4256103"/>
              <a:gd name="connsiteX93" fmla="*/ 1216643 w 3898347"/>
              <a:gd name="connsiteY93" fmla="*/ 4229828 h 4256103"/>
              <a:gd name="connsiteX94" fmla="*/ 1214101 w 3898347"/>
              <a:gd name="connsiteY94" fmla="*/ 4231991 h 4256103"/>
              <a:gd name="connsiteX95" fmla="*/ 1203193 w 3898347"/>
              <a:gd name="connsiteY95" fmla="*/ 4232867 h 4256103"/>
              <a:gd name="connsiteX96" fmla="*/ 1201049 w 3898347"/>
              <a:gd name="connsiteY96" fmla="*/ 4242842 h 4256103"/>
              <a:gd name="connsiteX97" fmla="*/ 1185298 w 3898347"/>
              <a:gd name="connsiteY97" fmla="*/ 4251133 h 4256103"/>
              <a:gd name="connsiteX98" fmla="*/ 1164955 w 3898347"/>
              <a:gd name="connsiteY98" fmla="*/ 4250027 h 4256103"/>
              <a:gd name="connsiteX99" fmla="*/ 1067357 w 3898347"/>
              <a:gd name="connsiteY99" fmla="*/ 4233908 h 4256103"/>
              <a:gd name="connsiteX100" fmla="*/ 1009492 w 3898347"/>
              <a:gd name="connsiteY100" fmla="*/ 4230455 h 4256103"/>
              <a:gd name="connsiteX101" fmla="*/ 988345 w 3898347"/>
              <a:gd name="connsiteY101" fmla="*/ 4238880 h 4256103"/>
              <a:gd name="connsiteX102" fmla="*/ 958251 w 3898347"/>
              <a:gd name="connsiteY102" fmla="*/ 4244100 h 4256103"/>
              <a:gd name="connsiteX103" fmla="*/ 899207 w 3898347"/>
              <a:gd name="connsiteY103" fmla="*/ 4247688 h 4256103"/>
              <a:gd name="connsiteX104" fmla="*/ 837706 w 3898347"/>
              <a:gd name="connsiteY104" fmla="*/ 4245528 h 4256103"/>
              <a:gd name="connsiteX105" fmla="*/ 778474 w 3898347"/>
              <a:gd name="connsiteY105" fmla="*/ 4235526 h 4256103"/>
              <a:gd name="connsiteX106" fmla="*/ 774418 w 3898347"/>
              <a:gd name="connsiteY106" fmla="*/ 4242583 h 4256103"/>
              <a:gd name="connsiteX107" fmla="*/ 737705 w 3898347"/>
              <a:gd name="connsiteY107" fmla="*/ 4238891 h 4256103"/>
              <a:gd name="connsiteX108" fmla="*/ 641839 w 3898347"/>
              <a:gd name="connsiteY108" fmla="*/ 4211160 h 4256103"/>
              <a:gd name="connsiteX109" fmla="*/ 558105 w 3898347"/>
              <a:gd name="connsiteY109" fmla="*/ 4191218 h 4256103"/>
              <a:gd name="connsiteX110" fmla="*/ 515682 w 3898347"/>
              <a:gd name="connsiteY110" fmla="*/ 4193696 h 4256103"/>
              <a:gd name="connsiteX111" fmla="*/ 467082 w 3898347"/>
              <a:gd name="connsiteY111" fmla="*/ 4185616 h 4256103"/>
              <a:gd name="connsiteX112" fmla="*/ 437646 w 3898347"/>
              <a:gd name="connsiteY112" fmla="*/ 4212658 h 4256103"/>
              <a:gd name="connsiteX113" fmla="*/ 402271 w 3898347"/>
              <a:gd name="connsiteY113" fmla="*/ 4212774 h 4256103"/>
              <a:gd name="connsiteX114" fmla="*/ 384907 w 3898347"/>
              <a:gd name="connsiteY114" fmla="*/ 4201195 h 4256103"/>
              <a:gd name="connsiteX115" fmla="*/ 337154 w 3898347"/>
              <a:gd name="connsiteY115" fmla="*/ 4206136 h 4256103"/>
              <a:gd name="connsiteX116" fmla="*/ 298662 w 3898347"/>
              <a:gd name="connsiteY116" fmla="*/ 4211227 h 4256103"/>
              <a:gd name="connsiteX117" fmla="*/ 265740 w 3898347"/>
              <a:gd name="connsiteY117" fmla="*/ 4213623 h 4256103"/>
              <a:gd name="connsiteX118" fmla="*/ 176403 w 3898347"/>
              <a:gd name="connsiteY118" fmla="*/ 4227393 h 4256103"/>
              <a:gd name="connsiteX119" fmla="*/ 82528 w 3898347"/>
              <a:gd name="connsiteY119" fmla="*/ 4243774 h 4256103"/>
              <a:gd name="connsiteX120" fmla="*/ 19464 w 3898347"/>
              <a:gd name="connsiteY120" fmla="*/ 4256103 h 4256103"/>
              <a:gd name="connsiteX121" fmla="*/ 0 w 3898347"/>
              <a:gd name="connsiteY121" fmla="*/ 4221939 h 4256103"/>
              <a:gd name="connsiteX122" fmla="*/ 0 w 3898347"/>
              <a:gd name="connsiteY122" fmla="*/ 15850 h 4256103"/>
              <a:gd name="connsiteX123" fmla="*/ 3898347 w 3898347"/>
              <a:gd name="connsiteY123" fmla="*/ 0 h 4256103"/>
              <a:gd name="connsiteX0" fmla="*/ 3898347 w 3898347"/>
              <a:gd name="connsiteY0" fmla="*/ 0 h 4256103"/>
              <a:gd name="connsiteX1" fmla="*/ 3898347 w 3898347"/>
              <a:gd name="connsiteY1" fmla="*/ 3834445 h 4256103"/>
              <a:gd name="connsiteX2" fmla="*/ 3892314 w 3898347"/>
              <a:gd name="connsiteY2" fmla="*/ 3832951 h 4256103"/>
              <a:gd name="connsiteX3" fmla="*/ 3851953 w 3898347"/>
              <a:gd name="connsiteY3" fmla="*/ 3802983 h 4256103"/>
              <a:gd name="connsiteX4" fmla="*/ 3836418 w 3898347"/>
              <a:gd name="connsiteY4" fmla="*/ 3811513 h 4256103"/>
              <a:gd name="connsiteX5" fmla="*/ 3833758 w 3898347"/>
              <a:gd name="connsiteY5" fmla="*/ 3813341 h 4256103"/>
              <a:gd name="connsiteX6" fmla="*/ 3822673 w 3898347"/>
              <a:gd name="connsiteY6" fmla="*/ 3812913 h 4256103"/>
              <a:gd name="connsiteX7" fmla="*/ 3820104 w 3898347"/>
              <a:gd name="connsiteY7" fmla="*/ 3822466 h 4256103"/>
              <a:gd name="connsiteX8" fmla="*/ 3803816 w 3898347"/>
              <a:gd name="connsiteY8" fmla="*/ 3828757 h 4256103"/>
              <a:gd name="connsiteX9" fmla="*/ 3729936 w 3898347"/>
              <a:gd name="connsiteY9" fmla="*/ 3815386 h 4256103"/>
              <a:gd name="connsiteX10" fmla="*/ 3726018 w 3898347"/>
              <a:gd name="connsiteY10" fmla="*/ 3815100 h 4256103"/>
              <a:gd name="connsiteX11" fmla="*/ 3725413 w 3898347"/>
              <a:gd name="connsiteY11" fmla="*/ 3814615 h 4256103"/>
              <a:gd name="connsiteX12" fmla="*/ 3713801 w 3898347"/>
              <a:gd name="connsiteY12" fmla="*/ 3811018 h 4256103"/>
              <a:gd name="connsiteX13" fmla="*/ 3709087 w 3898347"/>
              <a:gd name="connsiteY13" fmla="*/ 3813195 h 4256103"/>
              <a:gd name="connsiteX14" fmla="*/ 3698038 w 3898347"/>
              <a:gd name="connsiteY14" fmla="*/ 3806182 h 4256103"/>
              <a:gd name="connsiteX15" fmla="*/ 3662227 w 3898347"/>
              <a:gd name="connsiteY15" fmla="*/ 3807761 h 4256103"/>
              <a:gd name="connsiteX16" fmla="*/ 3659872 w 3898347"/>
              <a:gd name="connsiteY16" fmla="*/ 3805524 h 4256103"/>
              <a:gd name="connsiteX17" fmla="*/ 3643454 w 3898347"/>
              <a:gd name="connsiteY17" fmla="*/ 3794831 h 4256103"/>
              <a:gd name="connsiteX18" fmla="*/ 3624789 w 3898347"/>
              <a:gd name="connsiteY18" fmla="*/ 3803185 h 4256103"/>
              <a:gd name="connsiteX19" fmla="*/ 3602327 w 3898347"/>
              <a:gd name="connsiteY19" fmla="*/ 3794616 h 4256103"/>
              <a:gd name="connsiteX20" fmla="*/ 3596645 w 3898347"/>
              <a:gd name="connsiteY20" fmla="*/ 3797108 h 4256103"/>
              <a:gd name="connsiteX21" fmla="*/ 3574144 w 3898347"/>
              <a:gd name="connsiteY21" fmla="*/ 3795108 h 4256103"/>
              <a:gd name="connsiteX22" fmla="*/ 3562310 w 3898347"/>
              <a:gd name="connsiteY22" fmla="*/ 3787534 h 4256103"/>
              <a:gd name="connsiteX23" fmla="*/ 3551635 w 3898347"/>
              <a:gd name="connsiteY23" fmla="*/ 3797705 h 4256103"/>
              <a:gd name="connsiteX24" fmla="*/ 3542668 w 3898347"/>
              <a:gd name="connsiteY24" fmla="*/ 3803283 h 4256103"/>
              <a:gd name="connsiteX25" fmla="*/ 3533033 w 3898347"/>
              <a:gd name="connsiteY25" fmla="*/ 3799071 h 4256103"/>
              <a:gd name="connsiteX26" fmla="*/ 3521726 w 3898347"/>
              <a:gd name="connsiteY26" fmla="*/ 3804691 h 4256103"/>
              <a:gd name="connsiteX27" fmla="*/ 3520080 w 3898347"/>
              <a:gd name="connsiteY27" fmla="*/ 3805210 h 4256103"/>
              <a:gd name="connsiteX28" fmla="*/ 3508491 w 3898347"/>
              <a:gd name="connsiteY28" fmla="*/ 3797398 h 4256103"/>
              <a:gd name="connsiteX29" fmla="*/ 3503787 w 3898347"/>
              <a:gd name="connsiteY29" fmla="*/ 3797787 h 4256103"/>
              <a:gd name="connsiteX30" fmla="*/ 3492165 w 3898347"/>
              <a:gd name="connsiteY30" fmla="*/ 3799887 h 4256103"/>
              <a:gd name="connsiteX31" fmla="*/ 3472233 w 3898347"/>
              <a:gd name="connsiteY31" fmla="*/ 3805682 h 4256103"/>
              <a:gd name="connsiteX32" fmla="*/ 3465921 w 3898347"/>
              <a:gd name="connsiteY32" fmla="*/ 3805814 h 4256103"/>
              <a:gd name="connsiteX33" fmla="*/ 3455541 w 3898347"/>
              <a:gd name="connsiteY33" fmla="*/ 3815505 h 4256103"/>
              <a:gd name="connsiteX34" fmla="*/ 3429027 w 3898347"/>
              <a:gd name="connsiteY34" fmla="*/ 3816906 h 4256103"/>
              <a:gd name="connsiteX35" fmla="*/ 3369507 w 3898347"/>
              <a:gd name="connsiteY35" fmla="*/ 3825563 h 4256103"/>
              <a:gd name="connsiteX36" fmla="*/ 3324491 w 3898347"/>
              <a:gd name="connsiteY36" fmla="*/ 3832006 h 4256103"/>
              <a:gd name="connsiteX37" fmla="*/ 3244235 w 3898347"/>
              <a:gd name="connsiteY37" fmla="*/ 3834376 h 4256103"/>
              <a:gd name="connsiteX38" fmla="*/ 3226507 w 3898347"/>
              <a:gd name="connsiteY38" fmla="*/ 3820131 h 4256103"/>
              <a:gd name="connsiteX39" fmla="*/ 3191688 w 3898347"/>
              <a:gd name="connsiteY39" fmla="*/ 3837359 h 4256103"/>
              <a:gd name="connsiteX40" fmla="*/ 3153779 w 3898347"/>
              <a:gd name="connsiteY40" fmla="*/ 3848439 h 4256103"/>
              <a:gd name="connsiteX41" fmla="*/ 3090188 w 3898347"/>
              <a:gd name="connsiteY41" fmla="*/ 3855036 h 4256103"/>
              <a:gd name="connsiteX42" fmla="*/ 3031422 w 3898347"/>
              <a:gd name="connsiteY42" fmla="*/ 3858298 h 4256103"/>
              <a:gd name="connsiteX43" fmla="*/ 2996288 w 3898347"/>
              <a:gd name="connsiteY43" fmla="*/ 3860020 h 4256103"/>
              <a:gd name="connsiteX44" fmla="*/ 2901661 w 3898347"/>
              <a:gd name="connsiteY44" fmla="*/ 3882243 h 4256103"/>
              <a:gd name="connsiteX45" fmla="*/ 2782141 w 3898347"/>
              <a:gd name="connsiteY45" fmla="*/ 3932983 h 4256103"/>
              <a:gd name="connsiteX46" fmla="*/ 2749597 w 3898347"/>
              <a:gd name="connsiteY46" fmla="*/ 3956746 h 4256103"/>
              <a:gd name="connsiteX47" fmla="*/ 2730493 w 3898347"/>
              <a:gd name="connsiteY47" fmla="*/ 3955236 h 4256103"/>
              <a:gd name="connsiteX48" fmla="*/ 2707507 w 3898347"/>
              <a:gd name="connsiteY48" fmla="*/ 3947771 h 4256103"/>
              <a:gd name="connsiteX49" fmla="*/ 2701937 w 3898347"/>
              <a:gd name="connsiteY49" fmla="*/ 3950565 h 4256103"/>
              <a:gd name="connsiteX50" fmla="*/ 2679435 w 3898347"/>
              <a:gd name="connsiteY50" fmla="*/ 3949768 h 4256103"/>
              <a:gd name="connsiteX51" fmla="*/ 2667352 w 3898347"/>
              <a:gd name="connsiteY51" fmla="*/ 3942821 h 4256103"/>
              <a:gd name="connsiteX52" fmla="*/ 2657096 w 3898347"/>
              <a:gd name="connsiteY52" fmla="*/ 3953571 h 4256103"/>
              <a:gd name="connsiteX53" fmla="*/ 2655161 w 3898347"/>
              <a:gd name="connsiteY53" fmla="*/ 3962216 h 4256103"/>
              <a:gd name="connsiteX54" fmla="*/ 2638604 w 3898347"/>
              <a:gd name="connsiteY54" fmla="*/ 3955936 h 4256103"/>
              <a:gd name="connsiteX55" fmla="*/ 2626185 w 3898347"/>
              <a:gd name="connsiteY55" fmla="*/ 3962937 h 4256103"/>
              <a:gd name="connsiteX56" fmla="*/ 2614077 w 3898347"/>
              <a:gd name="connsiteY56" fmla="*/ 3955576 h 4256103"/>
              <a:gd name="connsiteX57" fmla="*/ 2609403 w 3898347"/>
              <a:gd name="connsiteY57" fmla="*/ 3956215 h 4256103"/>
              <a:gd name="connsiteX58" fmla="*/ 2597896 w 3898347"/>
              <a:gd name="connsiteY58" fmla="*/ 3958939 h 4256103"/>
              <a:gd name="connsiteX59" fmla="*/ 2578251 w 3898347"/>
              <a:gd name="connsiteY59" fmla="*/ 3965812 h 4256103"/>
              <a:gd name="connsiteX60" fmla="*/ 2571961 w 3898347"/>
              <a:gd name="connsiteY60" fmla="*/ 3966278 h 4256103"/>
              <a:gd name="connsiteX61" fmla="*/ 2559399 w 3898347"/>
              <a:gd name="connsiteY61" fmla="*/ 3979193 h 4256103"/>
              <a:gd name="connsiteX62" fmla="*/ 2533560 w 3898347"/>
              <a:gd name="connsiteY62" fmla="*/ 3988160 h 4256103"/>
              <a:gd name="connsiteX63" fmla="*/ 2515299 w 3898347"/>
              <a:gd name="connsiteY63" fmla="*/ 4016867 h 4256103"/>
              <a:gd name="connsiteX64" fmla="*/ 2513423 w 3898347"/>
              <a:gd name="connsiteY64" fmla="*/ 4018759 h 4256103"/>
              <a:gd name="connsiteX65" fmla="*/ 2482991 w 3898347"/>
              <a:gd name="connsiteY65" fmla="*/ 4012935 h 4256103"/>
              <a:gd name="connsiteX66" fmla="*/ 2446940 w 3898347"/>
              <a:gd name="connsiteY66" fmla="*/ 4021172 h 4256103"/>
              <a:gd name="connsiteX67" fmla="*/ 2404883 w 3898347"/>
              <a:gd name="connsiteY67" fmla="*/ 4024808 h 4256103"/>
              <a:gd name="connsiteX68" fmla="*/ 2373894 w 3898347"/>
              <a:gd name="connsiteY68" fmla="*/ 4023827 h 4256103"/>
              <a:gd name="connsiteX69" fmla="*/ 2297080 w 3898347"/>
              <a:gd name="connsiteY69" fmla="*/ 4040841 h 4256103"/>
              <a:gd name="connsiteX70" fmla="*/ 2170615 w 3898347"/>
              <a:gd name="connsiteY70" fmla="*/ 4077196 h 4256103"/>
              <a:gd name="connsiteX71" fmla="*/ 2143580 w 3898347"/>
              <a:gd name="connsiteY71" fmla="*/ 4083102 h 4256103"/>
              <a:gd name="connsiteX72" fmla="*/ 2119893 w 3898347"/>
              <a:gd name="connsiteY72" fmla="*/ 4080874 h 4256103"/>
              <a:gd name="connsiteX73" fmla="*/ 2114008 w 3898347"/>
              <a:gd name="connsiteY73" fmla="*/ 4073996 h 4256103"/>
              <a:gd name="connsiteX74" fmla="*/ 2099067 w 3898347"/>
              <a:gd name="connsiteY74" fmla="*/ 4076068 h 4256103"/>
              <a:gd name="connsiteX75" fmla="*/ 2095000 w 3898347"/>
              <a:gd name="connsiteY75" fmla="*/ 4075096 h 4256103"/>
              <a:gd name="connsiteX76" fmla="*/ 2071767 w 3898347"/>
              <a:gd name="connsiteY76" fmla="*/ 4071044 h 4256103"/>
              <a:gd name="connsiteX77" fmla="*/ 2024486 w 3898347"/>
              <a:gd name="connsiteY77" fmla="*/ 4100276 h 4256103"/>
              <a:gd name="connsiteX78" fmla="*/ 1944675 w 3898347"/>
              <a:gd name="connsiteY78" fmla="*/ 4121515 h 4256103"/>
              <a:gd name="connsiteX79" fmla="*/ 1739945 w 3898347"/>
              <a:gd name="connsiteY79" fmla="*/ 4171795 h 4256103"/>
              <a:gd name="connsiteX80" fmla="*/ 1662065 w 3898347"/>
              <a:gd name="connsiteY80" fmla="*/ 4184630 h 4256103"/>
              <a:gd name="connsiteX81" fmla="*/ 1595989 w 3898347"/>
              <a:gd name="connsiteY81" fmla="*/ 4193679 h 4256103"/>
              <a:gd name="connsiteX82" fmla="*/ 1559231 w 3898347"/>
              <a:gd name="connsiteY82" fmla="*/ 4195932 h 4256103"/>
              <a:gd name="connsiteX83" fmla="*/ 1537197 w 3898347"/>
              <a:gd name="connsiteY83" fmla="*/ 4209468 h 4256103"/>
              <a:gd name="connsiteX84" fmla="*/ 1508787 w 3898347"/>
              <a:gd name="connsiteY84" fmla="*/ 4234213 h 4256103"/>
              <a:gd name="connsiteX85" fmla="*/ 1488914 w 3898347"/>
              <a:gd name="connsiteY85" fmla="*/ 4241772 h 4256103"/>
              <a:gd name="connsiteX86" fmla="*/ 1475364 w 3898347"/>
              <a:gd name="connsiteY86" fmla="*/ 4248364 h 4256103"/>
              <a:gd name="connsiteX87" fmla="*/ 1444118 w 3898347"/>
              <a:gd name="connsiteY87" fmla="*/ 4246285 h 4256103"/>
              <a:gd name="connsiteX88" fmla="*/ 1405326 w 3898347"/>
              <a:gd name="connsiteY88" fmla="*/ 4248391 h 4256103"/>
              <a:gd name="connsiteX89" fmla="*/ 1344909 w 3898347"/>
              <a:gd name="connsiteY89" fmla="*/ 4237004 h 4256103"/>
              <a:gd name="connsiteX90" fmla="*/ 1298748 w 3898347"/>
              <a:gd name="connsiteY90" fmla="*/ 4241669 h 4256103"/>
              <a:gd name="connsiteX91" fmla="*/ 1251302 w 3898347"/>
              <a:gd name="connsiteY91" fmla="*/ 4232513 h 4256103"/>
              <a:gd name="connsiteX92" fmla="*/ 1216643 w 3898347"/>
              <a:gd name="connsiteY92" fmla="*/ 4229828 h 4256103"/>
              <a:gd name="connsiteX93" fmla="*/ 1214101 w 3898347"/>
              <a:gd name="connsiteY93" fmla="*/ 4231991 h 4256103"/>
              <a:gd name="connsiteX94" fmla="*/ 1203193 w 3898347"/>
              <a:gd name="connsiteY94" fmla="*/ 4232867 h 4256103"/>
              <a:gd name="connsiteX95" fmla="*/ 1201049 w 3898347"/>
              <a:gd name="connsiteY95" fmla="*/ 4242842 h 4256103"/>
              <a:gd name="connsiteX96" fmla="*/ 1185298 w 3898347"/>
              <a:gd name="connsiteY96" fmla="*/ 4251133 h 4256103"/>
              <a:gd name="connsiteX97" fmla="*/ 1164955 w 3898347"/>
              <a:gd name="connsiteY97" fmla="*/ 4250027 h 4256103"/>
              <a:gd name="connsiteX98" fmla="*/ 1067357 w 3898347"/>
              <a:gd name="connsiteY98" fmla="*/ 4233908 h 4256103"/>
              <a:gd name="connsiteX99" fmla="*/ 1009492 w 3898347"/>
              <a:gd name="connsiteY99" fmla="*/ 4230455 h 4256103"/>
              <a:gd name="connsiteX100" fmla="*/ 988345 w 3898347"/>
              <a:gd name="connsiteY100" fmla="*/ 4238880 h 4256103"/>
              <a:gd name="connsiteX101" fmla="*/ 958251 w 3898347"/>
              <a:gd name="connsiteY101" fmla="*/ 4244100 h 4256103"/>
              <a:gd name="connsiteX102" fmla="*/ 899207 w 3898347"/>
              <a:gd name="connsiteY102" fmla="*/ 4247688 h 4256103"/>
              <a:gd name="connsiteX103" fmla="*/ 837706 w 3898347"/>
              <a:gd name="connsiteY103" fmla="*/ 4245528 h 4256103"/>
              <a:gd name="connsiteX104" fmla="*/ 778474 w 3898347"/>
              <a:gd name="connsiteY104" fmla="*/ 4235526 h 4256103"/>
              <a:gd name="connsiteX105" fmla="*/ 774418 w 3898347"/>
              <a:gd name="connsiteY105" fmla="*/ 4242583 h 4256103"/>
              <a:gd name="connsiteX106" fmla="*/ 737705 w 3898347"/>
              <a:gd name="connsiteY106" fmla="*/ 4238891 h 4256103"/>
              <a:gd name="connsiteX107" fmla="*/ 641839 w 3898347"/>
              <a:gd name="connsiteY107" fmla="*/ 4211160 h 4256103"/>
              <a:gd name="connsiteX108" fmla="*/ 558105 w 3898347"/>
              <a:gd name="connsiteY108" fmla="*/ 4191218 h 4256103"/>
              <a:gd name="connsiteX109" fmla="*/ 515682 w 3898347"/>
              <a:gd name="connsiteY109" fmla="*/ 4193696 h 4256103"/>
              <a:gd name="connsiteX110" fmla="*/ 467082 w 3898347"/>
              <a:gd name="connsiteY110" fmla="*/ 4185616 h 4256103"/>
              <a:gd name="connsiteX111" fmla="*/ 437646 w 3898347"/>
              <a:gd name="connsiteY111" fmla="*/ 4212658 h 4256103"/>
              <a:gd name="connsiteX112" fmla="*/ 402271 w 3898347"/>
              <a:gd name="connsiteY112" fmla="*/ 4212774 h 4256103"/>
              <a:gd name="connsiteX113" fmla="*/ 384907 w 3898347"/>
              <a:gd name="connsiteY113" fmla="*/ 4201195 h 4256103"/>
              <a:gd name="connsiteX114" fmla="*/ 337154 w 3898347"/>
              <a:gd name="connsiteY114" fmla="*/ 4206136 h 4256103"/>
              <a:gd name="connsiteX115" fmla="*/ 298662 w 3898347"/>
              <a:gd name="connsiteY115" fmla="*/ 4211227 h 4256103"/>
              <a:gd name="connsiteX116" fmla="*/ 265740 w 3898347"/>
              <a:gd name="connsiteY116" fmla="*/ 4213623 h 4256103"/>
              <a:gd name="connsiteX117" fmla="*/ 176403 w 3898347"/>
              <a:gd name="connsiteY117" fmla="*/ 4227393 h 4256103"/>
              <a:gd name="connsiteX118" fmla="*/ 82528 w 3898347"/>
              <a:gd name="connsiteY118" fmla="*/ 4243774 h 4256103"/>
              <a:gd name="connsiteX119" fmla="*/ 19464 w 3898347"/>
              <a:gd name="connsiteY119" fmla="*/ 4256103 h 4256103"/>
              <a:gd name="connsiteX120" fmla="*/ 0 w 3898347"/>
              <a:gd name="connsiteY120" fmla="*/ 4221939 h 4256103"/>
              <a:gd name="connsiteX121" fmla="*/ 0 w 3898347"/>
              <a:gd name="connsiteY121" fmla="*/ 15850 h 4256103"/>
              <a:gd name="connsiteX122" fmla="*/ 3898347 w 3898347"/>
              <a:gd name="connsiteY122" fmla="*/ 0 h 4256103"/>
              <a:gd name="connsiteX0" fmla="*/ 3898347 w 3898347"/>
              <a:gd name="connsiteY0" fmla="*/ 0 h 4256103"/>
              <a:gd name="connsiteX1" fmla="*/ 3898347 w 3898347"/>
              <a:gd name="connsiteY1" fmla="*/ 3834445 h 4256103"/>
              <a:gd name="connsiteX2" fmla="*/ 3892314 w 3898347"/>
              <a:gd name="connsiteY2" fmla="*/ 3832951 h 4256103"/>
              <a:gd name="connsiteX3" fmla="*/ 3851953 w 3898347"/>
              <a:gd name="connsiteY3" fmla="*/ 3802983 h 4256103"/>
              <a:gd name="connsiteX4" fmla="*/ 3836418 w 3898347"/>
              <a:gd name="connsiteY4" fmla="*/ 3811513 h 4256103"/>
              <a:gd name="connsiteX5" fmla="*/ 3833758 w 3898347"/>
              <a:gd name="connsiteY5" fmla="*/ 3813341 h 4256103"/>
              <a:gd name="connsiteX6" fmla="*/ 3822673 w 3898347"/>
              <a:gd name="connsiteY6" fmla="*/ 3812913 h 4256103"/>
              <a:gd name="connsiteX7" fmla="*/ 3820104 w 3898347"/>
              <a:gd name="connsiteY7" fmla="*/ 3822466 h 4256103"/>
              <a:gd name="connsiteX8" fmla="*/ 3803816 w 3898347"/>
              <a:gd name="connsiteY8" fmla="*/ 3828757 h 4256103"/>
              <a:gd name="connsiteX9" fmla="*/ 3729936 w 3898347"/>
              <a:gd name="connsiteY9" fmla="*/ 3815386 h 4256103"/>
              <a:gd name="connsiteX10" fmla="*/ 3726018 w 3898347"/>
              <a:gd name="connsiteY10" fmla="*/ 3815100 h 4256103"/>
              <a:gd name="connsiteX11" fmla="*/ 3725413 w 3898347"/>
              <a:gd name="connsiteY11" fmla="*/ 3814615 h 4256103"/>
              <a:gd name="connsiteX12" fmla="*/ 3713801 w 3898347"/>
              <a:gd name="connsiteY12" fmla="*/ 3811018 h 4256103"/>
              <a:gd name="connsiteX13" fmla="*/ 3709087 w 3898347"/>
              <a:gd name="connsiteY13" fmla="*/ 3813195 h 4256103"/>
              <a:gd name="connsiteX14" fmla="*/ 3698038 w 3898347"/>
              <a:gd name="connsiteY14" fmla="*/ 3806182 h 4256103"/>
              <a:gd name="connsiteX15" fmla="*/ 3662227 w 3898347"/>
              <a:gd name="connsiteY15" fmla="*/ 3807761 h 4256103"/>
              <a:gd name="connsiteX16" fmla="*/ 3659872 w 3898347"/>
              <a:gd name="connsiteY16" fmla="*/ 3805524 h 4256103"/>
              <a:gd name="connsiteX17" fmla="*/ 3643454 w 3898347"/>
              <a:gd name="connsiteY17" fmla="*/ 3794831 h 4256103"/>
              <a:gd name="connsiteX18" fmla="*/ 3624789 w 3898347"/>
              <a:gd name="connsiteY18" fmla="*/ 3803185 h 4256103"/>
              <a:gd name="connsiteX19" fmla="*/ 3602327 w 3898347"/>
              <a:gd name="connsiteY19" fmla="*/ 3794616 h 4256103"/>
              <a:gd name="connsiteX20" fmla="*/ 3596645 w 3898347"/>
              <a:gd name="connsiteY20" fmla="*/ 3797108 h 4256103"/>
              <a:gd name="connsiteX21" fmla="*/ 3574144 w 3898347"/>
              <a:gd name="connsiteY21" fmla="*/ 3795108 h 4256103"/>
              <a:gd name="connsiteX22" fmla="*/ 3562310 w 3898347"/>
              <a:gd name="connsiteY22" fmla="*/ 3787534 h 4256103"/>
              <a:gd name="connsiteX23" fmla="*/ 3551635 w 3898347"/>
              <a:gd name="connsiteY23" fmla="*/ 3797705 h 4256103"/>
              <a:gd name="connsiteX24" fmla="*/ 3542668 w 3898347"/>
              <a:gd name="connsiteY24" fmla="*/ 3803283 h 4256103"/>
              <a:gd name="connsiteX25" fmla="*/ 3533033 w 3898347"/>
              <a:gd name="connsiteY25" fmla="*/ 3799071 h 4256103"/>
              <a:gd name="connsiteX26" fmla="*/ 3521726 w 3898347"/>
              <a:gd name="connsiteY26" fmla="*/ 3804691 h 4256103"/>
              <a:gd name="connsiteX27" fmla="*/ 3520080 w 3898347"/>
              <a:gd name="connsiteY27" fmla="*/ 3805210 h 4256103"/>
              <a:gd name="connsiteX28" fmla="*/ 3508491 w 3898347"/>
              <a:gd name="connsiteY28" fmla="*/ 3797398 h 4256103"/>
              <a:gd name="connsiteX29" fmla="*/ 3503787 w 3898347"/>
              <a:gd name="connsiteY29" fmla="*/ 3797787 h 4256103"/>
              <a:gd name="connsiteX30" fmla="*/ 3492165 w 3898347"/>
              <a:gd name="connsiteY30" fmla="*/ 3799887 h 4256103"/>
              <a:gd name="connsiteX31" fmla="*/ 3472233 w 3898347"/>
              <a:gd name="connsiteY31" fmla="*/ 3805682 h 4256103"/>
              <a:gd name="connsiteX32" fmla="*/ 3465921 w 3898347"/>
              <a:gd name="connsiteY32" fmla="*/ 3805814 h 4256103"/>
              <a:gd name="connsiteX33" fmla="*/ 3455541 w 3898347"/>
              <a:gd name="connsiteY33" fmla="*/ 3815505 h 4256103"/>
              <a:gd name="connsiteX34" fmla="*/ 3429027 w 3898347"/>
              <a:gd name="connsiteY34" fmla="*/ 3816906 h 4256103"/>
              <a:gd name="connsiteX35" fmla="*/ 3369507 w 3898347"/>
              <a:gd name="connsiteY35" fmla="*/ 3825563 h 4256103"/>
              <a:gd name="connsiteX36" fmla="*/ 3324491 w 3898347"/>
              <a:gd name="connsiteY36" fmla="*/ 3832006 h 4256103"/>
              <a:gd name="connsiteX37" fmla="*/ 3244235 w 3898347"/>
              <a:gd name="connsiteY37" fmla="*/ 3834376 h 4256103"/>
              <a:gd name="connsiteX38" fmla="*/ 3226507 w 3898347"/>
              <a:gd name="connsiteY38" fmla="*/ 3820131 h 4256103"/>
              <a:gd name="connsiteX39" fmla="*/ 3191688 w 3898347"/>
              <a:gd name="connsiteY39" fmla="*/ 3837359 h 4256103"/>
              <a:gd name="connsiteX40" fmla="*/ 3153779 w 3898347"/>
              <a:gd name="connsiteY40" fmla="*/ 3848439 h 4256103"/>
              <a:gd name="connsiteX41" fmla="*/ 3090188 w 3898347"/>
              <a:gd name="connsiteY41" fmla="*/ 3855036 h 4256103"/>
              <a:gd name="connsiteX42" fmla="*/ 3031422 w 3898347"/>
              <a:gd name="connsiteY42" fmla="*/ 3858298 h 4256103"/>
              <a:gd name="connsiteX43" fmla="*/ 2996288 w 3898347"/>
              <a:gd name="connsiteY43" fmla="*/ 3860020 h 4256103"/>
              <a:gd name="connsiteX44" fmla="*/ 2901661 w 3898347"/>
              <a:gd name="connsiteY44" fmla="*/ 3882243 h 4256103"/>
              <a:gd name="connsiteX45" fmla="*/ 2782141 w 3898347"/>
              <a:gd name="connsiteY45" fmla="*/ 3932983 h 4256103"/>
              <a:gd name="connsiteX46" fmla="*/ 2749597 w 3898347"/>
              <a:gd name="connsiteY46" fmla="*/ 3956746 h 4256103"/>
              <a:gd name="connsiteX47" fmla="*/ 2730493 w 3898347"/>
              <a:gd name="connsiteY47" fmla="*/ 3955236 h 4256103"/>
              <a:gd name="connsiteX48" fmla="*/ 2707507 w 3898347"/>
              <a:gd name="connsiteY48" fmla="*/ 3947771 h 4256103"/>
              <a:gd name="connsiteX49" fmla="*/ 2701937 w 3898347"/>
              <a:gd name="connsiteY49" fmla="*/ 3950565 h 4256103"/>
              <a:gd name="connsiteX50" fmla="*/ 2679435 w 3898347"/>
              <a:gd name="connsiteY50" fmla="*/ 3949768 h 4256103"/>
              <a:gd name="connsiteX51" fmla="*/ 2667352 w 3898347"/>
              <a:gd name="connsiteY51" fmla="*/ 3942821 h 4256103"/>
              <a:gd name="connsiteX52" fmla="*/ 2657096 w 3898347"/>
              <a:gd name="connsiteY52" fmla="*/ 3953571 h 4256103"/>
              <a:gd name="connsiteX53" fmla="*/ 2655161 w 3898347"/>
              <a:gd name="connsiteY53" fmla="*/ 3962216 h 4256103"/>
              <a:gd name="connsiteX54" fmla="*/ 2638604 w 3898347"/>
              <a:gd name="connsiteY54" fmla="*/ 3955936 h 4256103"/>
              <a:gd name="connsiteX55" fmla="*/ 2626185 w 3898347"/>
              <a:gd name="connsiteY55" fmla="*/ 3962937 h 4256103"/>
              <a:gd name="connsiteX56" fmla="*/ 2614077 w 3898347"/>
              <a:gd name="connsiteY56" fmla="*/ 3955576 h 4256103"/>
              <a:gd name="connsiteX57" fmla="*/ 2609403 w 3898347"/>
              <a:gd name="connsiteY57" fmla="*/ 3956215 h 4256103"/>
              <a:gd name="connsiteX58" fmla="*/ 2597896 w 3898347"/>
              <a:gd name="connsiteY58" fmla="*/ 3958939 h 4256103"/>
              <a:gd name="connsiteX59" fmla="*/ 2578251 w 3898347"/>
              <a:gd name="connsiteY59" fmla="*/ 3965812 h 4256103"/>
              <a:gd name="connsiteX60" fmla="*/ 2571961 w 3898347"/>
              <a:gd name="connsiteY60" fmla="*/ 3966278 h 4256103"/>
              <a:gd name="connsiteX61" fmla="*/ 2559399 w 3898347"/>
              <a:gd name="connsiteY61" fmla="*/ 3979193 h 4256103"/>
              <a:gd name="connsiteX62" fmla="*/ 2533560 w 3898347"/>
              <a:gd name="connsiteY62" fmla="*/ 3988160 h 4256103"/>
              <a:gd name="connsiteX63" fmla="*/ 2515299 w 3898347"/>
              <a:gd name="connsiteY63" fmla="*/ 4016867 h 4256103"/>
              <a:gd name="connsiteX64" fmla="*/ 2513423 w 3898347"/>
              <a:gd name="connsiteY64" fmla="*/ 4018759 h 4256103"/>
              <a:gd name="connsiteX65" fmla="*/ 2482991 w 3898347"/>
              <a:gd name="connsiteY65" fmla="*/ 4012935 h 4256103"/>
              <a:gd name="connsiteX66" fmla="*/ 2446940 w 3898347"/>
              <a:gd name="connsiteY66" fmla="*/ 4021172 h 4256103"/>
              <a:gd name="connsiteX67" fmla="*/ 2404883 w 3898347"/>
              <a:gd name="connsiteY67" fmla="*/ 4024808 h 4256103"/>
              <a:gd name="connsiteX68" fmla="*/ 2373894 w 3898347"/>
              <a:gd name="connsiteY68" fmla="*/ 4023827 h 4256103"/>
              <a:gd name="connsiteX69" fmla="*/ 2297080 w 3898347"/>
              <a:gd name="connsiteY69" fmla="*/ 4040841 h 4256103"/>
              <a:gd name="connsiteX70" fmla="*/ 2170615 w 3898347"/>
              <a:gd name="connsiteY70" fmla="*/ 4077196 h 4256103"/>
              <a:gd name="connsiteX71" fmla="*/ 2143580 w 3898347"/>
              <a:gd name="connsiteY71" fmla="*/ 4083102 h 4256103"/>
              <a:gd name="connsiteX72" fmla="*/ 2119893 w 3898347"/>
              <a:gd name="connsiteY72" fmla="*/ 4080874 h 4256103"/>
              <a:gd name="connsiteX73" fmla="*/ 2114008 w 3898347"/>
              <a:gd name="connsiteY73" fmla="*/ 4073996 h 4256103"/>
              <a:gd name="connsiteX74" fmla="*/ 2099067 w 3898347"/>
              <a:gd name="connsiteY74" fmla="*/ 4076068 h 4256103"/>
              <a:gd name="connsiteX75" fmla="*/ 2095000 w 3898347"/>
              <a:gd name="connsiteY75" fmla="*/ 4075096 h 4256103"/>
              <a:gd name="connsiteX76" fmla="*/ 2071767 w 3898347"/>
              <a:gd name="connsiteY76" fmla="*/ 4071044 h 4256103"/>
              <a:gd name="connsiteX77" fmla="*/ 2024486 w 3898347"/>
              <a:gd name="connsiteY77" fmla="*/ 4100276 h 4256103"/>
              <a:gd name="connsiteX78" fmla="*/ 1944675 w 3898347"/>
              <a:gd name="connsiteY78" fmla="*/ 4121515 h 4256103"/>
              <a:gd name="connsiteX79" fmla="*/ 1739945 w 3898347"/>
              <a:gd name="connsiteY79" fmla="*/ 4171795 h 4256103"/>
              <a:gd name="connsiteX80" fmla="*/ 1662065 w 3898347"/>
              <a:gd name="connsiteY80" fmla="*/ 4184630 h 4256103"/>
              <a:gd name="connsiteX81" fmla="*/ 1595989 w 3898347"/>
              <a:gd name="connsiteY81" fmla="*/ 4193679 h 4256103"/>
              <a:gd name="connsiteX82" fmla="*/ 1559231 w 3898347"/>
              <a:gd name="connsiteY82" fmla="*/ 4195932 h 4256103"/>
              <a:gd name="connsiteX83" fmla="*/ 1537197 w 3898347"/>
              <a:gd name="connsiteY83" fmla="*/ 4209468 h 4256103"/>
              <a:gd name="connsiteX84" fmla="*/ 1508787 w 3898347"/>
              <a:gd name="connsiteY84" fmla="*/ 4234213 h 4256103"/>
              <a:gd name="connsiteX85" fmla="*/ 1488914 w 3898347"/>
              <a:gd name="connsiteY85" fmla="*/ 4241772 h 4256103"/>
              <a:gd name="connsiteX86" fmla="*/ 1465497 w 3898347"/>
              <a:gd name="connsiteY86" fmla="*/ 4245075 h 4256103"/>
              <a:gd name="connsiteX87" fmla="*/ 1444118 w 3898347"/>
              <a:gd name="connsiteY87" fmla="*/ 4246285 h 4256103"/>
              <a:gd name="connsiteX88" fmla="*/ 1405326 w 3898347"/>
              <a:gd name="connsiteY88" fmla="*/ 4248391 h 4256103"/>
              <a:gd name="connsiteX89" fmla="*/ 1344909 w 3898347"/>
              <a:gd name="connsiteY89" fmla="*/ 4237004 h 4256103"/>
              <a:gd name="connsiteX90" fmla="*/ 1298748 w 3898347"/>
              <a:gd name="connsiteY90" fmla="*/ 4241669 h 4256103"/>
              <a:gd name="connsiteX91" fmla="*/ 1251302 w 3898347"/>
              <a:gd name="connsiteY91" fmla="*/ 4232513 h 4256103"/>
              <a:gd name="connsiteX92" fmla="*/ 1216643 w 3898347"/>
              <a:gd name="connsiteY92" fmla="*/ 4229828 h 4256103"/>
              <a:gd name="connsiteX93" fmla="*/ 1214101 w 3898347"/>
              <a:gd name="connsiteY93" fmla="*/ 4231991 h 4256103"/>
              <a:gd name="connsiteX94" fmla="*/ 1203193 w 3898347"/>
              <a:gd name="connsiteY94" fmla="*/ 4232867 h 4256103"/>
              <a:gd name="connsiteX95" fmla="*/ 1201049 w 3898347"/>
              <a:gd name="connsiteY95" fmla="*/ 4242842 h 4256103"/>
              <a:gd name="connsiteX96" fmla="*/ 1185298 w 3898347"/>
              <a:gd name="connsiteY96" fmla="*/ 4251133 h 4256103"/>
              <a:gd name="connsiteX97" fmla="*/ 1164955 w 3898347"/>
              <a:gd name="connsiteY97" fmla="*/ 4250027 h 4256103"/>
              <a:gd name="connsiteX98" fmla="*/ 1067357 w 3898347"/>
              <a:gd name="connsiteY98" fmla="*/ 4233908 h 4256103"/>
              <a:gd name="connsiteX99" fmla="*/ 1009492 w 3898347"/>
              <a:gd name="connsiteY99" fmla="*/ 4230455 h 4256103"/>
              <a:gd name="connsiteX100" fmla="*/ 988345 w 3898347"/>
              <a:gd name="connsiteY100" fmla="*/ 4238880 h 4256103"/>
              <a:gd name="connsiteX101" fmla="*/ 958251 w 3898347"/>
              <a:gd name="connsiteY101" fmla="*/ 4244100 h 4256103"/>
              <a:gd name="connsiteX102" fmla="*/ 899207 w 3898347"/>
              <a:gd name="connsiteY102" fmla="*/ 4247688 h 4256103"/>
              <a:gd name="connsiteX103" fmla="*/ 837706 w 3898347"/>
              <a:gd name="connsiteY103" fmla="*/ 4245528 h 4256103"/>
              <a:gd name="connsiteX104" fmla="*/ 778474 w 3898347"/>
              <a:gd name="connsiteY104" fmla="*/ 4235526 h 4256103"/>
              <a:gd name="connsiteX105" fmla="*/ 774418 w 3898347"/>
              <a:gd name="connsiteY105" fmla="*/ 4242583 h 4256103"/>
              <a:gd name="connsiteX106" fmla="*/ 737705 w 3898347"/>
              <a:gd name="connsiteY106" fmla="*/ 4238891 h 4256103"/>
              <a:gd name="connsiteX107" fmla="*/ 641839 w 3898347"/>
              <a:gd name="connsiteY107" fmla="*/ 4211160 h 4256103"/>
              <a:gd name="connsiteX108" fmla="*/ 558105 w 3898347"/>
              <a:gd name="connsiteY108" fmla="*/ 4191218 h 4256103"/>
              <a:gd name="connsiteX109" fmla="*/ 515682 w 3898347"/>
              <a:gd name="connsiteY109" fmla="*/ 4193696 h 4256103"/>
              <a:gd name="connsiteX110" fmla="*/ 467082 w 3898347"/>
              <a:gd name="connsiteY110" fmla="*/ 4185616 h 4256103"/>
              <a:gd name="connsiteX111" fmla="*/ 437646 w 3898347"/>
              <a:gd name="connsiteY111" fmla="*/ 4212658 h 4256103"/>
              <a:gd name="connsiteX112" fmla="*/ 402271 w 3898347"/>
              <a:gd name="connsiteY112" fmla="*/ 4212774 h 4256103"/>
              <a:gd name="connsiteX113" fmla="*/ 384907 w 3898347"/>
              <a:gd name="connsiteY113" fmla="*/ 4201195 h 4256103"/>
              <a:gd name="connsiteX114" fmla="*/ 337154 w 3898347"/>
              <a:gd name="connsiteY114" fmla="*/ 4206136 h 4256103"/>
              <a:gd name="connsiteX115" fmla="*/ 298662 w 3898347"/>
              <a:gd name="connsiteY115" fmla="*/ 4211227 h 4256103"/>
              <a:gd name="connsiteX116" fmla="*/ 265740 w 3898347"/>
              <a:gd name="connsiteY116" fmla="*/ 4213623 h 4256103"/>
              <a:gd name="connsiteX117" fmla="*/ 176403 w 3898347"/>
              <a:gd name="connsiteY117" fmla="*/ 4227393 h 4256103"/>
              <a:gd name="connsiteX118" fmla="*/ 82528 w 3898347"/>
              <a:gd name="connsiteY118" fmla="*/ 4243774 h 4256103"/>
              <a:gd name="connsiteX119" fmla="*/ 19464 w 3898347"/>
              <a:gd name="connsiteY119" fmla="*/ 4256103 h 4256103"/>
              <a:gd name="connsiteX120" fmla="*/ 0 w 3898347"/>
              <a:gd name="connsiteY120" fmla="*/ 4221939 h 4256103"/>
              <a:gd name="connsiteX121" fmla="*/ 0 w 3898347"/>
              <a:gd name="connsiteY121" fmla="*/ 15850 h 4256103"/>
              <a:gd name="connsiteX122" fmla="*/ 3898347 w 3898347"/>
              <a:gd name="connsiteY122" fmla="*/ 0 h 4256103"/>
              <a:gd name="connsiteX0" fmla="*/ 3898347 w 3898347"/>
              <a:gd name="connsiteY0" fmla="*/ 0 h 4256103"/>
              <a:gd name="connsiteX1" fmla="*/ 3898347 w 3898347"/>
              <a:gd name="connsiteY1" fmla="*/ 3834445 h 4256103"/>
              <a:gd name="connsiteX2" fmla="*/ 3892314 w 3898347"/>
              <a:gd name="connsiteY2" fmla="*/ 3832951 h 4256103"/>
              <a:gd name="connsiteX3" fmla="*/ 3851953 w 3898347"/>
              <a:gd name="connsiteY3" fmla="*/ 3802983 h 4256103"/>
              <a:gd name="connsiteX4" fmla="*/ 3836418 w 3898347"/>
              <a:gd name="connsiteY4" fmla="*/ 3811513 h 4256103"/>
              <a:gd name="connsiteX5" fmla="*/ 3833758 w 3898347"/>
              <a:gd name="connsiteY5" fmla="*/ 3813341 h 4256103"/>
              <a:gd name="connsiteX6" fmla="*/ 3822673 w 3898347"/>
              <a:gd name="connsiteY6" fmla="*/ 3812913 h 4256103"/>
              <a:gd name="connsiteX7" fmla="*/ 3820104 w 3898347"/>
              <a:gd name="connsiteY7" fmla="*/ 3822466 h 4256103"/>
              <a:gd name="connsiteX8" fmla="*/ 3803816 w 3898347"/>
              <a:gd name="connsiteY8" fmla="*/ 3828757 h 4256103"/>
              <a:gd name="connsiteX9" fmla="*/ 3729936 w 3898347"/>
              <a:gd name="connsiteY9" fmla="*/ 3815386 h 4256103"/>
              <a:gd name="connsiteX10" fmla="*/ 3726018 w 3898347"/>
              <a:gd name="connsiteY10" fmla="*/ 3815100 h 4256103"/>
              <a:gd name="connsiteX11" fmla="*/ 3725413 w 3898347"/>
              <a:gd name="connsiteY11" fmla="*/ 3814615 h 4256103"/>
              <a:gd name="connsiteX12" fmla="*/ 3713801 w 3898347"/>
              <a:gd name="connsiteY12" fmla="*/ 3811018 h 4256103"/>
              <a:gd name="connsiteX13" fmla="*/ 3709087 w 3898347"/>
              <a:gd name="connsiteY13" fmla="*/ 3813195 h 4256103"/>
              <a:gd name="connsiteX14" fmla="*/ 3698038 w 3898347"/>
              <a:gd name="connsiteY14" fmla="*/ 3806182 h 4256103"/>
              <a:gd name="connsiteX15" fmla="*/ 3662227 w 3898347"/>
              <a:gd name="connsiteY15" fmla="*/ 3807761 h 4256103"/>
              <a:gd name="connsiteX16" fmla="*/ 3659872 w 3898347"/>
              <a:gd name="connsiteY16" fmla="*/ 3805524 h 4256103"/>
              <a:gd name="connsiteX17" fmla="*/ 3643454 w 3898347"/>
              <a:gd name="connsiteY17" fmla="*/ 3794831 h 4256103"/>
              <a:gd name="connsiteX18" fmla="*/ 3624789 w 3898347"/>
              <a:gd name="connsiteY18" fmla="*/ 3803185 h 4256103"/>
              <a:gd name="connsiteX19" fmla="*/ 3602327 w 3898347"/>
              <a:gd name="connsiteY19" fmla="*/ 3794616 h 4256103"/>
              <a:gd name="connsiteX20" fmla="*/ 3596645 w 3898347"/>
              <a:gd name="connsiteY20" fmla="*/ 3797108 h 4256103"/>
              <a:gd name="connsiteX21" fmla="*/ 3574144 w 3898347"/>
              <a:gd name="connsiteY21" fmla="*/ 3795108 h 4256103"/>
              <a:gd name="connsiteX22" fmla="*/ 3562310 w 3898347"/>
              <a:gd name="connsiteY22" fmla="*/ 3787534 h 4256103"/>
              <a:gd name="connsiteX23" fmla="*/ 3551635 w 3898347"/>
              <a:gd name="connsiteY23" fmla="*/ 3797705 h 4256103"/>
              <a:gd name="connsiteX24" fmla="*/ 3542668 w 3898347"/>
              <a:gd name="connsiteY24" fmla="*/ 3803283 h 4256103"/>
              <a:gd name="connsiteX25" fmla="*/ 3533033 w 3898347"/>
              <a:gd name="connsiteY25" fmla="*/ 3799071 h 4256103"/>
              <a:gd name="connsiteX26" fmla="*/ 3521726 w 3898347"/>
              <a:gd name="connsiteY26" fmla="*/ 3804691 h 4256103"/>
              <a:gd name="connsiteX27" fmla="*/ 3520080 w 3898347"/>
              <a:gd name="connsiteY27" fmla="*/ 3805210 h 4256103"/>
              <a:gd name="connsiteX28" fmla="*/ 3508491 w 3898347"/>
              <a:gd name="connsiteY28" fmla="*/ 3797398 h 4256103"/>
              <a:gd name="connsiteX29" fmla="*/ 3503787 w 3898347"/>
              <a:gd name="connsiteY29" fmla="*/ 3797787 h 4256103"/>
              <a:gd name="connsiteX30" fmla="*/ 3492165 w 3898347"/>
              <a:gd name="connsiteY30" fmla="*/ 3799887 h 4256103"/>
              <a:gd name="connsiteX31" fmla="*/ 3472233 w 3898347"/>
              <a:gd name="connsiteY31" fmla="*/ 3805682 h 4256103"/>
              <a:gd name="connsiteX32" fmla="*/ 3465921 w 3898347"/>
              <a:gd name="connsiteY32" fmla="*/ 3805814 h 4256103"/>
              <a:gd name="connsiteX33" fmla="*/ 3455541 w 3898347"/>
              <a:gd name="connsiteY33" fmla="*/ 3815505 h 4256103"/>
              <a:gd name="connsiteX34" fmla="*/ 3429027 w 3898347"/>
              <a:gd name="connsiteY34" fmla="*/ 3816906 h 4256103"/>
              <a:gd name="connsiteX35" fmla="*/ 3369507 w 3898347"/>
              <a:gd name="connsiteY35" fmla="*/ 3825563 h 4256103"/>
              <a:gd name="connsiteX36" fmla="*/ 3324491 w 3898347"/>
              <a:gd name="connsiteY36" fmla="*/ 3832006 h 4256103"/>
              <a:gd name="connsiteX37" fmla="*/ 3244235 w 3898347"/>
              <a:gd name="connsiteY37" fmla="*/ 3834376 h 4256103"/>
              <a:gd name="connsiteX38" fmla="*/ 3226507 w 3898347"/>
              <a:gd name="connsiteY38" fmla="*/ 3820131 h 4256103"/>
              <a:gd name="connsiteX39" fmla="*/ 3191688 w 3898347"/>
              <a:gd name="connsiteY39" fmla="*/ 3837359 h 4256103"/>
              <a:gd name="connsiteX40" fmla="*/ 3153779 w 3898347"/>
              <a:gd name="connsiteY40" fmla="*/ 3848439 h 4256103"/>
              <a:gd name="connsiteX41" fmla="*/ 3090188 w 3898347"/>
              <a:gd name="connsiteY41" fmla="*/ 3855036 h 4256103"/>
              <a:gd name="connsiteX42" fmla="*/ 3031422 w 3898347"/>
              <a:gd name="connsiteY42" fmla="*/ 3858298 h 4256103"/>
              <a:gd name="connsiteX43" fmla="*/ 2996288 w 3898347"/>
              <a:gd name="connsiteY43" fmla="*/ 3860020 h 4256103"/>
              <a:gd name="connsiteX44" fmla="*/ 2901661 w 3898347"/>
              <a:gd name="connsiteY44" fmla="*/ 3882243 h 4256103"/>
              <a:gd name="connsiteX45" fmla="*/ 2782141 w 3898347"/>
              <a:gd name="connsiteY45" fmla="*/ 3932983 h 4256103"/>
              <a:gd name="connsiteX46" fmla="*/ 2749597 w 3898347"/>
              <a:gd name="connsiteY46" fmla="*/ 3956746 h 4256103"/>
              <a:gd name="connsiteX47" fmla="*/ 2730493 w 3898347"/>
              <a:gd name="connsiteY47" fmla="*/ 3955236 h 4256103"/>
              <a:gd name="connsiteX48" fmla="*/ 2707507 w 3898347"/>
              <a:gd name="connsiteY48" fmla="*/ 3947771 h 4256103"/>
              <a:gd name="connsiteX49" fmla="*/ 2701937 w 3898347"/>
              <a:gd name="connsiteY49" fmla="*/ 3950565 h 4256103"/>
              <a:gd name="connsiteX50" fmla="*/ 2679435 w 3898347"/>
              <a:gd name="connsiteY50" fmla="*/ 3949768 h 4256103"/>
              <a:gd name="connsiteX51" fmla="*/ 2667352 w 3898347"/>
              <a:gd name="connsiteY51" fmla="*/ 3942821 h 4256103"/>
              <a:gd name="connsiteX52" fmla="*/ 2657096 w 3898347"/>
              <a:gd name="connsiteY52" fmla="*/ 3953571 h 4256103"/>
              <a:gd name="connsiteX53" fmla="*/ 2655161 w 3898347"/>
              <a:gd name="connsiteY53" fmla="*/ 3962216 h 4256103"/>
              <a:gd name="connsiteX54" fmla="*/ 2638604 w 3898347"/>
              <a:gd name="connsiteY54" fmla="*/ 3955936 h 4256103"/>
              <a:gd name="connsiteX55" fmla="*/ 2626185 w 3898347"/>
              <a:gd name="connsiteY55" fmla="*/ 3962937 h 4256103"/>
              <a:gd name="connsiteX56" fmla="*/ 2614077 w 3898347"/>
              <a:gd name="connsiteY56" fmla="*/ 3955576 h 4256103"/>
              <a:gd name="connsiteX57" fmla="*/ 2609403 w 3898347"/>
              <a:gd name="connsiteY57" fmla="*/ 3956215 h 4256103"/>
              <a:gd name="connsiteX58" fmla="*/ 2597896 w 3898347"/>
              <a:gd name="connsiteY58" fmla="*/ 3958939 h 4256103"/>
              <a:gd name="connsiteX59" fmla="*/ 2578251 w 3898347"/>
              <a:gd name="connsiteY59" fmla="*/ 3965812 h 4256103"/>
              <a:gd name="connsiteX60" fmla="*/ 2571961 w 3898347"/>
              <a:gd name="connsiteY60" fmla="*/ 3966278 h 4256103"/>
              <a:gd name="connsiteX61" fmla="*/ 2559399 w 3898347"/>
              <a:gd name="connsiteY61" fmla="*/ 3979193 h 4256103"/>
              <a:gd name="connsiteX62" fmla="*/ 2533560 w 3898347"/>
              <a:gd name="connsiteY62" fmla="*/ 3988160 h 4256103"/>
              <a:gd name="connsiteX63" fmla="*/ 2515299 w 3898347"/>
              <a:gd name="connsiteY63" fmla="*/ 4016867 h 4256103"/>
              <a:gd name="connsiteX64" fmla="*/ 2513423 w 3898347"/>
              <a:gd name="connsiteY64" fmla="*/ 4018759 h 4256103"/>
              <a:gd name="connsiteX65" fmla="*/ 2482991 w 3898347"/>
              <a:gd name="connsiteY65" fmla="*/ 4012935 h 4256103"/>
              <a:gd name="connsiteX66" fmla="*/ 2446940 w 3898347"/>
              <a:gd name="connsiteY66" fmla="*/ 4021172 h 4256103"/>
              <a:gd name="connsiteX67" fmla="*/ 2404883 w 3898347"/>
              <a:gd name="connsiteY67" fmla="*/ 4024808 h 4256103"/>
              <a:gd name="connsiteX68" fmla="*/ 2373894 w 3898347"/>
              <a:gd name="connsiteY68" fmla="*/ 4023827 h 4256103"/>
              <a:gd name="connsiteX69" fmla="*/ 2297080 w 3898347"/>
              <a:gd name="connsiteY69" fmla="*/ 4040841 h 4256103"/>
              <a:gd name="connsiteX70" fmla="*/ 2170615 w 3898347"/>
              <a:gd name="connsiteY70" fmla="*/ 4077196 h 4256103"/>
              <a:gd name="connsiteX71" fmla="*/ 2143580 w 3898347"/>
              <a:gd name="connsiteY71" fmla="*/ 4083102 h 4256103"/>
              <a:gd name="connsiteX72" fmla="*/ 2119893 w 3898347"/>
              <a:gd name="connsiteY72" fmla="*/ 4080874 h 4256103"/>
              <a:gd name="connsiteX73" fmla="*/ 2114008 w 3898347"/>
              <a:gd name="connsiteY73" fmla="*/ 4073996 h 4256103"/>
              <a:gd name="connsiteX74" fmla="*/ 2099067 w 3898347"/>
              <a:gd name="connsiteY74" fmla="*/ 4076068 h 4256103"/>
              <a:gd name="connsiteX75" fmla="*/ 2095000 w 3898347"/>
              <a:gd name="connsiteY75" fmla="*/ 4075096 h 4256103"/>
              <a:gd name="connsiteX76" fmla="*/ 2071767 w 3898347"/>
              <a:gd name="connsiteY76" fmla="*/ 4071044 h 4256103"/>
              <a:gd name="connsiteX77" fmla="*/ 2024486 w 3898347"/>
              <a:gd name="connsiteY77" fmla="*/ 4100276 h 4256103"/>
              <a:gd name="connsiteX78" fmla="*/ 1944675 w 3898347"/>
              <a:gd name="connsiteY78" fmla="*/ 4121515 h 4256103"/>
              <a:gd name="connsiteX79" fmla="*/ 1739945 w 3898347"/>
              <a:gd name="connsiteY79" fmla="*/ 4171795 h 4256103"/>
              <a:gd name="connsiteX80" fmla="*/ 1662065 w 3898347"/>
              <a:gd name="connsiteY80" fmla="*/ 4184630 h 4256103"/>
              <a:gd name="connsiteX81" fmla="*/ 1595989 w 3898347"/>
              <a:gd name="connsiteY81" fmla="*/ 4193679 h 4256103"/>
              <a:gd name="connsiteX82" fmla="*/ 1559231 w 3898347"/>
              <a:gd name="connsiteY82" fmla="*/ 4195932 h 4256103"/>
              <a:gd name="connsiteX83" fmla="*/ 1537197 w 3898347"/>
              <a:gd name="connsiteY83" fmla="*/ 4209468 h 4256103"/>
              <a:gd name="connsiteX84" fmla="*/ 1508787 w 3898347"/>
              <a:gd name="connsiteY84" fmla="*/ 4230924 h 4256103"/>
              <a:gd name="connsiteX85" fmla="*/ 1488914 w 3898347"/>
              <a:gd name="connsiteY85" fmla="*/ 4241772 h 4256103"/>
              <a:gd name="connsiteX86" fmla="*/ 1465497 w 3898347"/>
              <a:gd name="connsiteY86" fmla="*/ 4245075 h 4256103"/>
              <a:gd name="connsiteX87" fmla="*/ 1444118 w 3898347"/>
              <a:gd name="connsiteY87" fmla="*/ 4246285 h 4256103"/>
              <a:gd name="connsiteX88" fmla="*/ 1405326 w 3898347"/>
              <a:gd name="connsiteY88" fmla="*/ 4248391 h 4256103"/>
              <a:gd name="connsiteX89" fmla="*/ 1344909 w 3898347"/>
              <a:gd name="connsiteY89" fmla="*/ 4237004 h 4256103"/>
              <a:gd name="connsiteX90" fmla="*/ 1298748 w 3898347"/>
              <a:gd name="connsiteY90" fmla="*/ 4241669 h 4256103"/>
              <a:gd name="connsiteX91" fmla="*/ 1251302 w 3898347"/>
              <a:gd name="connsiteY91" fmla="*/ 4232513 h 4256103"/>
              <a:gd name="connsiteX92" fmla="*/ 1216643 w 3898347"/>
              <a:gd name="connsiteY92" fmla="*/ 4229828 h 4256103"/>
              <a:gd name="connsiteX93" fmla="*/ 1214101 w 3898347"/>
              <a:gd name="connsiteY93" fmla="*/ 4231991 h 4256103"/>
              <a:gd name="connsiteX94" fmla="*/ 1203193 w 3898347"/>
              <a:gd name="connsiteY94" fmla="*/ 4232867 h 4256103"/>
              <a:gd name="connsiteX95" fmla="*/ 1201049 w 3898347"/>
              <a:gd name="connsiteY95" fmla="*/ 4242842 h 4256103"/>
              <a:gd name="connsiteX96" fmla="*/ 1185298 w 3898347"/>
              <a:gd name="connsiteY96" fmla="*/ 4251133 h 4256103"/>
              <a:gd name="connsiteX97" fmla="*/ 1164955 w 3898347"/>
              <a:gd name="connsiteY97" fmla="*/ 4250027 h 4256103"/>
              <a:gd name="connsiteX98" fmla="*/ 1067357 w 3898347"/>
              <a:gd name="connsiteY98" fmla="*/ 4233908 h 4256103"/>
              <a:gd name="connsiteX99" fmla="*/ 1009492 w 3898347"/>
              <a:gd name="connsiteY99" fmla="*/ 4230455 h 4256103"/>
              <a:gd name="connsiteX100" fmla="*/ 988345 w 3898347"/>
              <a:gd name="connsiteY100" fmla="*/ 4238880 h 4256103"/>
              <a:gd name="connsiteX101" fmla="*/ 958251 w 3898347"/>
              <a:gd name="connsiteY101" fmla="*/ 4244100 h 4256103"/>
              <a:gd name="connsiteX102" fmla="*/ 899207 w 3898347"/>
              <a:gd name="connsiteY102" fmla="*/ 4247688 h 4256103"/>
              <a:gd name="connsiteX103" fmla="*/ 837706 w 3898347"/>
              <a:gd name="connsiteY103" fmla="*/ 4245528 h 4256103"/>
              <a:gd name="connsiteX104" fmla="*/ 778474 w 3898347"/>
              <a:gd name="connsiteY104" fmla="*/ 4235526 h 4256103"/>
              <a:gd name="connsiteX105" fmla="*/ 774418 w 3898347"/>
              <a:gd name="connsiteY105" fmla="*/ 4242583 h 4256103"/>
              <a:gd name="connsiteX106" fmla="*/ 737705 w 3898347"/>
              <a:gd name="connsiteY106" fmla="*/ 4238891 h 4256103"/>
              <a:gd name="connsiteX107" fmla="*/ 641839 w 3898347"/>
              <a:gd name="connsiteY107" fmla="*/ 4211160 h 4256103"/>
              <a:gd name="connsiteX108" fmla="*/ 558105 w 3898347"/>
              <a:gd name="connsiteY108" fmla="*/ 4191218 h 4256103"/>
              <a:gd name="connsiteX109" fmla="*/ 515682 w 3898347"/>
              <a:gd name="connsiteY109" fmla="*/ 4193696 h 4256103"/>
              <a:gd name="connsiteX110" fmla="*/ 467082 w 3898347"/>
              <a:gd name="connsiteY110" fmla="*/ 4185616 h 4256103"/>
              <a:gd name="connsiteX111" fmla="*/ 437646 w 3898347"/>
              <a:gd name="connsiteY111" fmla="*/ 4212658 h 4256103"/>
              <a:gd name="connsiteX112" fmla="*/ 402271 w 3898347"/>
              <a:gd name="connsiteY112" fmla="*/ 4212774 h 4256103"/>
              <a:gd name="connsiteX113" fmla="*/ 384907 w 3898347"/>
              <a:gd name="connsiteY113" fmla="*/ 4201195 h 4256103"/>
              <a:gd name="connsiteX114" fmla="*/ 337154 w 3898347"/>
              <a:gd name="connsiteY114" fmla="*/ 4206136 h 4256103"/>
              <a:gd name="connsiteX115" fmla="*/ 298662 w 3898347"/>
              <a:gd name="connsiteY115" fmla="*/ 4211227 h 4256103"/>
              <a:gd name="connsiteX116" fmla="*/ 265740 w 3898347"/>
              <a:gd name="connsiteY116" fmla="*/ 4213623 h 4256103"/>
              <a:gd name="connsiteX117" fmla="*/ 176403 w 3898347"/>
              <a:gd name="connsiteY117" fmla="*/ 4227393 h 4256103"/>
              <a:gd name="connsiteX118" fmla="*/ 82528 w 3898347"/>
              <a:gd name="connsiteY118" fmla="*/ 4243774 h 4256103"/>
              <a:gd name="connsiteX119" fmla="*/ 19464 w 3898347"/>
              <a:gd name="connsiteY119" fmla="*/ 4256103 h 4256103"/>
              <a:gd name="connsiteX120" fmla="*/ 0 w 3898347"/>
              <a:gd name="connsiteY120" fmla="*/ 4221939 h 4256103"/>
              <a:gd name="connsiteX121" fmla="*/ 0 w 3898347"/>
              <a:gd name="connsiteY121" fmla="*/ 15850 h 4256103"/>
              <a:gd name="connsiteX122" fmla="*/ 3898347 w 3898347"/>
              <a:gd name="connsiteY122" fmla="*/ 0 h 4256103"/>
              <a:gd name="connsiteX0" fmla="*/ 3898347 w 3898347"/>
              <a:gd name="connsiteY0" fmla="*/ 0 h 4256103"/>
              <a:gd name="connsiteX1" fmla="*/ 3898347 w 3898347"/>
              <a:gd name="connsiteY1" fmla="*/ 3834445 h 4256103"/>
              <a:gd name="connsiteX2" fmla="*/ 3892314 w 3898347"/>
              <a:gd name="connsiteY2" fmla="*/ 3832951 h 4256103"/>
              <a:gd name="connsiteX3" fmla="*/ 3851953 w 3898347"/>
              <a:gd name="connsiteY3" fmla="*/ 3802983 h 4256103"/>
              <a:gd name="connsiteX4" fmla="*/ 3836418 w 3898347"/>
              <a:gd name="connsiteY4" fmla="*/ 3811513 h 4256103"/>
              <a:gd name="connsiteX5" fmla="*/ 3833758 w 3898347"/>
              <a:gd name="connsiteY5" fmla="*/ 3813341 h 4256103"/>
              <a:gd name="connsiteX6" fmla="*/ 3822673 w 3898347"/>
              <a:gd name="connsiteY6" fmla="*/ 3812913 h 4256103"/>
              <a:gd name="connsiteX7" fmla="*/ 3820104 w 3898347"/>
              <a:gd name="connsiteY7" fmla="*/ 3822466 h 4256103"/>
              <a:gd name="connsiteX8" fmla="*/ 3803816 w 3898347"/>
              <a:gd name="connsiteY8" fmla="*/ 3828757 h 4256103"/>
              <a:gd name="connsiteX9" fmla="*/ 3729936 w 3898347"/>
              <a:gd name="connsiteY9" fmla="*/ 3815386 h 4256103"/>
              <a:gd name="connsiteX10" fmla="*/ 3726018 w 3898347"/>
              <a:gd name="connsiteY10" fmla="*/ 3815100 h 4256103"/>
              <a:gd name="connsiteX11" fmla="*/ 3725413 w 3898347"/>
              <a:gd name="connsiteY11" fmla="*/ 3814615 h 4256103"/>
              <a:gd name="connsiteX12" fmla="*/ 3713801 w 3898347"/>
              <a:gd name="connsiteY12" fmla="*/ 3811018 h 4256103"/>
              <a:gd name="connsiteX13" fmla="*/ 3709087 w 3898347"/>
              <a:gd name="connsiteY13" fmla="*/ 3813195 h 4256103"/>
              <a:gd name="connsiteX14" fmla="*/ 3698038 w 3898347"/>
              <a:gd name="connsiteY14" fmla="*/ 3806182 h 4256103"/>
              <a:gd name="connsiteX15" fmla="*/ 3662227 w 3898347"/>
              <a:gd name="connsiteY15" fmla="*/ 3807761 h 4256103"/>
              <a:gd name="connsiteX16" fmla="*/ 3659872 w 3898347"/>
              <a:gd name="connsiteY16" fmla="*/ 3805524 h 4256103"/>
              <a:gd name="connsiteX17" fmla="*/ 3643454 w 3898347"/>
              <a:gd name="connsiteY17" fmla="*/ 3794831 h 4256103"/>
              <a:gd name="connsiteX18" fmla="*/ 3624789 w 3898347"/>
              <a:gd name="connsiteY18" fmla="*/ 3803185 h 4256103"/>
              <a:gd name="connsiteX19" fmla="*/ 3602327 w 3898347"/>
              <a:gd name="connsiteY19" fmla="*/ 3794616 h 4256103"/>
              <a:gd name="connsiteX20" fmla="*/ 3596645 w 3898347"/>
              <a:gd name="connsiteY20" fmla="*/ 3797108 h 4256103"/>
              <a:gd name="connsiteX21" fmla="*/ 3574144 w 3898347"/>
              <a:gd name="connsiteY21" fmla="*/ 3795108 h 4256103"/>
              <a:gd name="connsiteX22" fmla="*/ 3562310 w 3898347"/>
              <a:gd name="connsiteY22" fmla="*/ 3787534 h 4256103"/>
              <a:gd name="connsiteX23" fmla="*/ 3551635 w 3898347"/>
              <a:gd name="connsiteY23" fmla="*/ 3797705 h 4256103"/>
              <a:gd name="connsiteX24" fmla="*/ 3542668 w 3898347"/>
              <a:gd name="connsiteY24" fmla="*/ 3803283 h 4256103"/>
              <a:gd name="connsiteX25" fmla="*/ 3533033 w 3898347"/>
              <a:gd name="connsiteY25" fmla="*/ 3799071 h 4256103"/>
              <a:gd name="connsiteX26" fmla="*/ 3521726 w 3898347"/>
              <a:gd name="connsiteY26" fmla="*/ 3804691 h 4256103"/>
              <a:gd name="connsiteX27" fmla="*/ 3520080 w 3898347"/>
              <a:gd name="connsiteY27" fmla="*/ 3805210 h 4256103"/>
              <a:gd name="connsiteX28" fmla="*/ 3508491 w 3898347"/>
              <a:gd name="connsiteY28" fmla="*/ 3797398 h 4256103"/>
              <a:gd name="connsiteX29" fmla="*/ 3503787 w 3898347"/>
              <a:gd name="connsiteY29" fmla="*/ 3797787 h 4256103"/>
              <a:gd name="connsiteX30" fmla="*/ 3492165 w 3898347"/>
              <a:gd name="connsiteY30" fmla="*/ 3799887 h 4256103"/>
              <a:gd name="connsiteX31" fmla="*/ 3472233 w 3898347"/>
              <a:gd name="connsiteY31" fmla="*/ 3805682 h 4256103"/>
              <a:gd name="connsiteX32" fmla="*/ 3465921 w 3898347"/>
              <a:gd name="connsiteY32" fmla="*/ 3805814 h 4256103"/>
              <a:gd name="connsiteX33" fmla="*/ 3455541 w 3898347"/>
              <a:gd name="connsiteY33" fmla="*/ 3815505 h 4256103"/>
              <a:gd name="connsiteX34" fmla="*/ 3429027 w 3898347"/>
              <a:gd name="connsiteY34" fmla="*/ 3816906 h 4256103"/>
              <a:gd name="connsiteX35" fmla="*/ 3369507 w 3898347"/>
              <a:gd name="connsiteY35" fmla="*/ 3825563 h 4256103"/>
              <a:gd name="connsiteX36" fmla="*/ 3324491 w 3898347"/>
              <a:gd name="connsiteY36" fmla="*/ 3832006 h 4256103"/>
              <a:gd name="connsiteX37" fmla="*/ 3244235 w 3898347"/>
              <a:gd name="connsiteY37" fmla="*/ 3834376 h 4256103"/>
              <a:gd name="connsiteX38" fmla="*/ 3226507 w 3898347"/>
              <a:gd name="connsiteY38" fmla="*/ 3820131 h 4256103"/>
              <a:gd name="connsiteX39" fmla="*/ 3191688 w 3898347"/>
              <a:gd name="connsiteY39" fmla="*/ 3837359 h 4256103"/>
              <a:gd name="connsiteX40" fmla="*/ 3153779 w 3898347"/>
              <a:gd name="connsiteY40" fmla="*/ 3848439 h 4256103"/>
              <a:gd name="connsiteX41" fmla="*/ 3090188 w 3898347"/>
              <a:gd name="connsiteY41" fmla="*/ 3855036 h 4256103"/>
              <a:gd name="connsiteX42" fmla="*/ 3031422 w 3898347"/>
              <a:gd name="connsiteY42" fmla="*/ 3858298 h 4256103"/>
              <a:gd name="connsiteX43" fmla="*/ 2996288 w 3898347"/>
              <a:gd name="connsiteY43" fmla="*/ 3860020 h 4256103"/>
              <a:gd name="connsiteX44" fmla="*/ 2901661 w 3898347"/>
              <a:gd name="connsiteY44" fmla="*/ 3882243 h 4256103"/>
              <a:gd name="connsiteX45" fmla="*/ 2782141 w 3898347"/>
              <a:gd name="connsiteY45" fmla="*/ 3932983 h 4256103"/>
              <a:gd name="connsiteX46" fmla="*/ 2749597 w 3898347"/>
              <a:gd name="connsiteY46" fmla="*/ 3956746 h 4256103"/>
              <a:gd name="connsiteX47" fmla="*/ 2730493 w 3898347"/>
              <a:gd name="connsiteY47" fmla="*/ 3955236 h 4256103"/>
              <a:gd name="connsiteX48" fmla="*/ 2707507 w 3898347"/>
              <a:gd name="connsiteY48" fmla="*/ 3947771 h 4256103"/>
              <a:gd name="connsiteX49" fmla="*/ 2701937 w 3898347"/>
              <a:gd name="connsiteY49" fmla="*/ 3950565 h 4256103"/>
              <a:gd name="connsiteX50" fmla="*/ 2679435 w 3898347"/>
              <a:gd name="connsiteY50" fmla="*/ 3949768 h 4256103"/>
              <a:gd name="connsiteX51" fmla="*/ 2667352 w 3898347"/>
              <a:gd name="connsiteY51" fmla="*/ 3942821 h 4256103"/>
              <a:gd name="connsiteX52" fmla="*/ 2657096 w 3898347"/>
              <a:gd name="connsiteY52" fmla="*/ 3953571 h 4256103"/>
              <a:gd name="connsiteX53" fmla="*/ 2655161 w 3898347"/>
              <a:gd name="connsiteY53" fmla="*/ 3962216 h 4256103"/>
              <a:gd name="connsiteX54" fmla="*/ 2638604 w 3898347"/>
              <a:gd name="connsiteY54" fmla="*/ 3955936 h 4256103"/>
              <a:gd name="connsiteX55" fmla="*/ 2626185 w 3898347"/>
              <a:gd name="connsiteY55" fmla="*/ 3962937 h 4256103"/>
              <a:gd name="connsiteX56" fmla="*/ 2614077 w 3898347"/>
              <a:gd name="connsiteY56" fmla="*/ 3955576 h 4256103"/>
              <a:gd name="connsiteX57" fmla="*/ 2609403 w 3898347"/>
              <a:gd name="connsiteY57" fmla="*/ 3956215 h 4256103"/>
              <a:gd name="connsiteX58" fmla="*/ 2597896 w 3898347"/>
              <a:gd name="connsiteY58" fmla="*/ 3958939 h 4256103"/>
              <a:gd name="connsiteX59" fmla="*/ 2578251 w 3898347"/>
              <a:gd name="connsiteY59" fmla="*/ 3965812 h 4256103"/>
              <a:gd name="connsiteX60" fmla="*/ 2571961 w 3898347"/>
              <a:gd name="connsiteY60" fmla="*/ 3966278 h 4256103"/>
              <a:gd name="connsiteX61" fmla="*/ 2559399 w 3898347"/>
              <a:gd name="connsiteY61" fmla="*/ 3979193 h 4256103"/>
              <a:gd name="connsiteX62" fmla="*/ 2533560 w 3898347"/>
              <a:gd name="connsiteY62" fmla="*/ 3988160 h 4256103"/>
              <a:gd name="connsiteX63" fmla="*/ 2515299 w 3898347"/>
              <a:gd name="connsiteY63" fmla="*/ 4016867 h 4256103"/>
              <a:gd name="connsiteX64" fmla="*/ 2513423 w 3898347"/>
              <a:gd name="connsiteY64" fmla="*/ 4018759 h 4256103"/>
              <a:gd name="connsiteX65" fmla="*/ 2482991 w 3898347"/>
              <a:gd name="connsiteY65" fmla="*/ 4012935 h 4256103"/>
              <a:gd name="connsiteX66" fmla="*/ 2446940 w 3898347"/>
              <a:gd name="connsiteY66" fmla="*/ 4021172 h 4256103"/>
              <a:gd name="connsiteX67" fmla="*/ 2404883 w 3898347"/>
              <a:gd name="connsiteY67" fmla="*/ 4024808 h 4256103"/>
              <a:gd name="connsiteX68" fmla="*/ 2373894 w 3898347"/>
              <a:gd name="connsiteY68" fmla="*/ 4023827 h 4256103"/>
              <a:gd name="connsiteX69" fmla="*/ 2297080 w 3898347"/>
              <a:gd name="connsiteY69" fmla="*/ 4040841 h 4256103"/>
              <a:gd name="connsiteX70" fmla="*/ 2170615 w 3898347"/>
              <a:gd name="connsiteY70" fmla="*/ 4077196 h 4256103"/>
              <a:gd name="connsiteX71" fmla="*/ 2143580 w 3898347"/>
              <a:gd name="connsiteY71" fmla="*/ 4083102 h 4256103"/>
              <a:gd name="connsiteX72" fmla="*/ 2119893 w 3898347"/>
              <a:gd name="connsiteY72" fmla="*/ 4080874 h 4256103"/>
              <a:gd name="connsiteX73" fmla="*/ 2114008 w 3898347"/>
              <a:gd name="connsiteY73" fmla="*/ 4073996 h 4256103"/>
              <a:gd name="connsiteX74" fmla="*/ 2099067 w 3898347"/>
              <a:gd name="connsiteY74" fmla="*/ 4076068 h 4256103"/>
              <a:gd name="connsiteX75" fmla="*/ 2095000 w 3898347"/>
              <a:gd name="connsiteY75" fmla="*/ 4075096 h 4256103"/>
              <a:gd name="connsiteX76" fmla="*/ 2071767 w 3898347"/>
              <a:gd name="connsiteY76" fmla="*/ 4071044 h 4256103"/>
              <a:gd name="connsiteX77" fmla="*/ 2024486 w 3898347"/>
              <a:gd name="connsiteY77" fmla="*/ 4100276 h 4256103"/>
              <a:gd name="connsiteX78" fmla="*/ 1944675 w 3898347"/>
              <a:gd name="connsiteY78" fmla="*/ 4121515 h 4256103"/>
              <a:gd name="connsiteX79" fmla="*/ 1739945 w 3898347"/>
              <a:gd name="connsiteY79" fmla="*/ 4171795 h 4256103"/>
              <a:gd name="connsiteX80" fmla="*/ 1662065 w 3898347"/>
              <a:gd name="connsiteY80" fmla="*/ 4184630 h 4256103"/>
              <a:gd name="connsiteX81" fmla="*/ 1595989 w 3898347"/>
              <a:gd name="connsiteY81" fmla="*/ 4193679 h 4256103"/>
              <a:gd name="connsiteX82" fmla="*/ 1559231 w 3898347"/>
              <a:gd name="connsiteY82" fmla="*/ 4195932 h 4256103"/>
              <a:gd name="connsiteX83" fmla="*/ 1537197 w 3898347"/>
              <a:gd name="connsiteY83" fmla="*/ 4209468 h 4256103"/>
              <a:gd name="connsiteX84" fmla="*/ 1508787 w 3898347"/>
              <a:gd name="connsiteY84" fmla="*/ 4230924 h 4256103"/>
              <a:gd name="connsiteX85" fmla="*/ 1488914 w 3898347"/>
              <a:gd name="connsiteY85" fmla="*/ 4241772 h 4256103"/>
              <a:gd name="connsiteX86" fmla="*/ 1465497 w 3898347"/>
              <a:gd name="connsiteY86" fmla="*/ 4245075 h 4256103"/>
              <a:gd name="connsiteX87" fmla="*/ 1444118 w 3898347"/>
              <a:gd name="connsiteY87" fmla="*/ 4246285 h 4256103"/>
              <a:gd name="connsiteX88" fmla="*/ 1405326 w 3898347"/>
              <a:gd name="connsiteY88" fmla="*/ 4248391 h 4256103"/>
              <a:gd name="connsiteX89" fmla="*/ 1344909 w 3898347"/>
              <a:gd name="connsiteY89" fmla="*/ 4237004 h 4256103"/>
              <a:gd name="connsiteX90" fmla="*/ 1298748 w 3898347"/>
              <a:gd name="connsiteY90" fmla="*/ 4241669 h 4256103"/>
              <a:gd name="connsiteX91" fmla="*/ 1251302 w 3898347"/>
              <a:gd name="connsiteY91" fmla="*/ 4232513 h 4256103"/>
              <a:gd name="connsiteX92" fmla="*/ 1216643 w 3898347"/>
              <a:gd name="connsiteY92" fmla="*/ 4229828 h 4256103"/>
              <a:gd name="connsiteX93" fmla="*/ 1214101 w 3898347"/>
              <a:gd name="connsiteY93" fmla="*/ 4231991 h 4256103"/>
              <a:gd name="connsiteX94" fmla="*/ 1203193 w 3898347"/>
              <a:gd name="connsiteY94" fmla="*/ 4232867 h 4256103"/>
              <a:gd name="connsiteX95" fmla="*/ 1201049 w 3898347"/>
              <a:gd name="connsiteY95" fmla="*/ 4242842 h 4256103"/>
              <a:gd name="connsiteX96" fmla="*/ 1185298 w 3898347"/>
              <a:gd name="connsiteY96" fmla="*/ 4251133 h 4256103"/>
              <a:gd name="connsiteX97" fmla="*/ 1164955 w 3898347"/>
              <a:gd name="connsiteY97" fmla="*/ 4250027 h 4256103"/>
              <a:gd name="connsiteX98" fmla="*/ 1067357 w 3898347"/>
              <a:gd name="connsiteY98" fmla="*/ 4233908 h 4256103"/>
              <a:gd name="connsiteX99" fmla="*/ 1009492 w 3898347"/>
              <a:gd name="connsiteY99" fmla="*/ 4230455 h 4256103"/>
              <a:gd name="connsiteX100" fmla="*/ 988345 w 3898347"/>
              <a:gd name="connsiteY100" fmla="*/ 4238880 h 4256103"/>
              <a:gd name="connsiteX101" fmla="*/ 958251 w 3898347"/>
              <a:gd name="connsiteY101" fmla="*/ 4244100 h 4256103"/>
              <a:gd name="connsiteX102" fmla="*/ 899207 w 3898347"/>
              <a:gd name="connsiteY102" fmla="*/ 4247688 h 4256103"/>
              <a:gd name="connsiteX103" fmla="*/ 837706 w 3898347"/>
              <a:gd name="connsiteY103" fmla="*/ 4245528 h 4256103"/>
              <a:gd name="connsiteX104" fmla="*/ 778474 w 3898347"/>
              <a:gd name="connsiteY104" fmla="*/ 4235526 h 4256103"/>
              <a:gd name="connsiteX105" fmla="*/ 774418 w 3898347"/>
              <a:gd name="connsiteY105" fmla="*/ 4242583 h 4256103"/>
              <a:gd name="connsiteX106" fmla="*/ 737705 w 3898347"/>
              <a:gd name="connsiteY106" fmla="*/ 4238891 h 4256103"/>
              <a:gd name="connsiteX107" fmla="*/ 641839 w 3898347"/>
              <a:gd name="connsiteY107" fmla="*/ 4211160 h 4256103"/>
              <a:gd name="connsiteX108" fmla="*/ 558105 w 3898347"/>
              <a:gd name="connsiteY108" fmla="*/ 4191218 h 4256103"/>
              <a:gd name="connsiteX109" fmla="*/ 515682 w 3898347"/>
              <a:gd name="connsiteY109" fmla="*/ 4193696 h 4256103"/>
              <a:gd name="connsiteX110" fmla="*/ 467082 w 3898347"/>
              <a:gd name="connsiteY110" fmla="*/ 4185616 h 4256103"/>
              <a:gd name="connsiteX111" fmla="*/ 437646 w 3898347"/>
              <a:gd name="connsiteY111" fmla="*/ 4212658 h 4256103"/>
              <a:gd name="connsiteX112" fmla="*/ 402271 w 3898347"/>
              <a:gd name="connsiteY112" fmla="*/ 4212774 h 4256103"/>
              <a:gd name="connsiteX113" fmla="*/ 384907 w 3898347"/>
              <a:gd name="connsiteY113" fmla="*/ 4201195 h 4256103"/>
              <a:gd name="connsiteX114" fmla="*/ 337154 w 3898347"/>
              <a:gd name="connsiteY114" fmla="*/ 4206136 h 4256103"/>
              <a:gd name="connsiteX115" fmla="*/ 298662 w 3898347"/>
              <a:gd name="connsiteY115" fmla="*/ 4211227 h 4256103"/>
              <a:gd name="connsiteX116" fmla="*/ 265740 w 3898347"/>
              <a:gd name="connsiteY116" fmla="*/ 4213623 h 4256103"/>
              <a:gd name="connsiteX117" fmla="*/ 176403 w 3898347"/>
              <a:gd name="connsiteY117" fmla="*/ 4227393 h 4256103"/>
              <a:gd name="connsiteX118" fmla="*/ 82528 w 3898347"/>
              <a:gd name="connsiteY118" fmla="*/ 4243774 h 4256103"/>
              <a:gd name="connsiteX119" fmla="*/ 19464 w 3898347"/>
              <a:gd name="connsiteY119" fmla="*/ 4256103 h 4256103"/>
              <a:gd name="connsiteX120" fmla="*/ 0 w 3898347"/>
              <a:gd name="connsiteY120" fmla="*/ 4221939 h 4256103"/>
              <a:gd name="connsiteX121" fmla="*/ 0 w 3898347"/>
              <a:gd name="connsiteY121" fmla="*/ 15850 h 4256103"/>
              <a:gd name="connsiteX122" fmla="*/ 3898347 w 3898347"/>
              <a:gd name="connsiteY122" fmla="*/ 0 h 4256103"/>
              <a:gd name="connsiteX0" fmla="*/ 3898347 w 3898347"/>
              <a:gd name="connsiteY0" fmla="*/ 0 h 4256103"/>
              <a:gd name="connsiteX1" fmla="*/ 3898347 w 3898347"/>
              <a:gd name="connsiteY1" fmla="*/ 3834445 h 4256103"/>
              <a:gd name="connsiteX2" fmla="*/ 3892314 w 3898347"/>
              <a:gd name="connsiteY2" fmla="*/ 3832951 h 4256103"/>
              <a:gd name="connsiteX3" fmla="*/ 3851953 w 3898347"/>
              <a:gd name="connsiteY3" fmla="*/ 3802983 h 4256103"/>
              <a:gd name="connsiteX4" fmla="*/ 3836418 w 3898347"/>
              <a:gd name="connsiteY4" fmla="*/ 3811513 h 4256103"/>
              <a:gd name="connsiteX5" fmla="*/ 3833758 w 3898347"/>
              <a:gd name="connsiteY5" fmla="*/ 3813341 h 4256103"/>
              <a:gd name="connsiteX6" fmla="*/ 3822673 w 3898347"/>
              <a:gd name="connsiteY6" fmla="*/ 3812913 h 4256103"/>
              <a:gd name="connsiteX7" fmla="*/ 3820104 w 3898347"/>
              <a:gd name="connsiteY7" fmla="*/ 3822466 h 4256103"/>
              <a:gd name="connsiteX8" fmla="*/ 3777502 w 3898347"/>
              <a:gd name="connsiteY8" fmla="*/ 3828757 h 4256103"/>
              <a:gd name="connsiteX9" fmla="*/ 3729936 w 3898347"/>
              <a:gd name="connsiteY9" fmla="*/ 3815386 h 4256103"/>
              <a:gd name="connsiteX10" fmla="*/ 3726018 w 3898347"/>
              <a:gd name="connsiteY10" fmla="*/ 3815100 h 4256103"/>
              <a:gd name="connsiteX11" fmla="*/ 3725413 w 3898347"/>
              <a:gd name="connsiteY11" fmla="*/ 3814615 h 4256103"/>
              <a:gd name="connsiteX12" fmla="*/ 3713801 w 3898347"/>
              <a:gd name="connsiteY12" fmla="*/ 3811018 h 4256103"/>
              <a:gd name="connsiteX13" fmla="*/ 3709087 w 3898347"/>
              <a:gd name="connsiteY13" fmla="*/ 3813195 h 4256103"/>
              <a:gd name="connsiteX14" fmla="*/ 3698038 w 3898347"/>
              <a:gd name="connsiteY14" fmla="*/ 3806182 h 4256103"/>
              <a:gd name="connsiteX15" fmla="*/ 3662227 w 3898347"/>
              <a:gd name="connsiteY15" fmla="*/ 3807761 h 4256103"/>
              <a:gd name="connsiteX16" fmla="*/ 3659872 w 3898347"/>
              <a:gd name="connsiteY16" fmla="*/ 3805524 h 4256103"/>
              <a:gd name="connsiteX17" fmla="*/ 3643454 w 3898347"/>
              <a:gd name="connsiteY17" fmla="*/ 3794831 h 4256103"/>
              <a:gd name="connsiteX18" fmla="*/ 3624789 w 3898347"/>
              <a:gd name="connsiteY18" fmla="*/ 3803185 h 4256103"/>
              <a:gd name="connsiteX19" fmla="*/ 3602327 w 3898347"/>
              <a:gd name="connsiteY19" fmla="*/ 3794616 h 4256103"/>
              <a:gd name="connsiteX20" fmla="*/ 3596645 w 3898347"/>
              <a:gd name="connsiteY20" fmla="*/ 3797108 h 4256103"/>
              <a:gd name="connsiteX21" fmla="*/ 3574144 w 3898347"/>
              <a:gd name="connsiteY21" fmla="*/ 3795108 h 4256103"/>
              <a:gd name="connsiteX22" fmla="*/ 3562310 w 3898347"/>
              <a:gd name="connsiteY22" fmla="*/ 3787534 h 4256103"/>
              <a:gd name="connsiteX23" fmla="*/ 3551635 w 3898347"/>
              <a:gd name="connsiteY23" fmla="*/ 3797705 h 4256103"/>
              <a:gd name="connsiteX24" fmla="*/ 3542668 w 3898347"/>
              <a:gd name="connsiteY24" fmla="*/ 3803283 h 4256103"/>
              <a:gd name="connsiteX25" fmla="*/ 3533033 w 3898347"/>
              <a:gd name="connsiteY25" fmla="*/ 3799071 h 4256103"/>
              <a:gd name="connsiteX26" fmla="*/ 3521726 w 3898347"/>
              <a:gd name="connsiteY26" fmla="*/ 3804691 h 4256103"/>
              <a:gd name="connsiteX27" fmla="*/ 3520080 w 3898347"/>
              <a:gd name="connsiteY27" fmla="*/ 3805210 h 4256103"/>
              <a:gd name="connsiteX28" fmla="*/ 3508491 w 3898347"/>
              <a:gd name="connsiteY28" fmla="*/ 3797398 h 4256103"/>
              <a:gd name="connsiteX29" fmla="*/ 3503787 w 3898347"/>
              <a:gd name="connsiteY29" fmla="*/ 3797787 h 4256103"/>
              <a:gd name="connsiteX30" fmla="*/ 3492165 w 3898347"/>
              <a:gd name="connsiteY30" fmla="*/ 3799887 h 4256103"/>
              <a:gd name="connsiteX31" fmla="*/ 3472233 w 3898347"/>
              <a:gd name="connsiteY31" fmla="*/ 3805682 h 4256103"/>
              <a:gd name="connsiteX32" fmla="*/ 3465921 w 3898347"/>
              <a:gd name="connsiteY32" fmla="*/ 3805814 h 4256103"/>
              <a:gd name="connsiteX33" fmla="*/ 3455541 w 3898347"/>
              <a:gd name="connsiteY33" fmla="*/ 3815505 h 4256103"/>
              <a:gd name="connsiteX34" fmla="*/ 3429027 w 3898347"/>
              <a:gd name="connsiteY34" fmla="*/ 3816906 h 4256103"/>
              <a:gd name="connsiteX35" fmla="*/ 3369507 w 3898347"/>
              <a:gd name="connsiteY35" fmla="*/ 3825563 h 4256103"/>
              <a:gd name="connsiteX36" fmla="*/ 3324491 w 3898347"/>
              <a:gd name="connsiteY36" fmla="*/ 3832006 h 4256103"/>
              <a:gd name="connsiteX37" fmla="*/ 3244235 w 3898347"/>
              <a:gd name="connsiteY37" fmla="*/ 3834376 h 4256103"/>
              <a:gd name="connsiteX38" fmla="*/ 3226507 w 3898347"/>
              <a:gd name="connsiteY38" fmla="*/ 3820131 h 4256103"/>
              <a:gd name="connsiteX39" fmla="*/ 3191688 w 3898347"/>
              <a:gd name="connsiteY39" fmla="*/ 3837359 h 4256103"/>
              <a:gd name="connsiteX40" fmla="*/ 3153779 w 3898347"/>
              <a:gd name="connsiteY40" fmla="*/ 3848439 h 4256103"/>
              <a:gd name="connsiteX41" fmla="*/ 3090188 w 3898347"/>
              <a:gd name="connsiteY41" fmla="*/ 3855036 h 4256103"/>
              <a:gd name="connsiteX42" fmla="*/ 3031422 w 3898347"/>
              <a:gd name="connsiteY42" fmla="*/ 3858298 h 4256103"/>
              <a:gd name="connsiteX43" fmla="*/ 2996288 w 3898347"/>
              <a:gd name="connsiteY43" fmla="*/ 3860020 h 4256103"/>
              <a:gd name="connsiteX44" fmla="*/ 2901661 w 3898347"/>
              <a:gd name="connsiteY44" fmla="*/ 3882243 h 4256103"/>
              <a:gd name="connsiteX45" fmla="*/ 2782141 w 3898347"/>
              <a:gd name="connsiteY45" fmla="*/ 3932983 h 4256103"/>
              <a:gd name="connsiteX46" fmla="*/ 2749597 w 3898347"/>
              <a:gd name="connsiteY46" fmla="*/ 3956746 h 4256103"/>
              <a:gd name="connsiteX47" fmla="*/ 2730493 w 3898347"/>
              <a:gd name="connsiteY47" fmla="*/ 3955236 h 4256103"/>
              <a:gd name="connsiteX48" fmla="*/ 2707507 w 3898347"/>
              <a:gd name="connsiteY48" fmla="*/ 3947771 h 4256103"/>
              <a:gd name="connsiteX49" fmla="*/ 2701937 w 3898347"/>
              <a:gd name="connsiteY49" fmla="*/ 3950565 h 4256103"/>
              <a:gd name="connsiteX50" fmla="*/ 2679435 w 3898347"/>
              <a:gd name="connsiteY50" fmla="*/ 3949768 h 4256103"/>
              <a:gd name="connsiteX51" fmla="*/ 2667352 w 3898347"/>
              <a:gd name="connsiteY51" fmla="*/ 3942821 h 4256103"/>
              <a:gd name="connsiteX52" fmla="*/ 2657096 w 3898347"/>
              <a:gd name="connsiteY52" fmla="*/ 3953571 h 4256103"/>
              <a:gd name="connsiteX53" fmla="*/ 2655161 w 3898347"/>
              <a:gd name="connsiteY53" fmla="*/ 3962216 h 4256103"/>
              <a:gd name="connsiteX54" fmla="*/ 2638604 w 3898347"/>
              <a:gd name="connsiteY54" fmla="*/ 3955936 h 4256103"/>
              <a:gd name="connsiteX55" fmla="*/ 2626185 w 3898347"/>
              <a:gd name="connsiteY55" fmla="*/ 3962937 h 4256103"/>
              <a:gd name="connsiteX56" fmla="*/ 2614077 w 3898347"/>
              <a:gd name="connsiteY56" fmla="*/ 3955576 h 4256103"/>
              <a:gd name="connsiteX57" fmla="*/ 2609403 w 3898347"/>
              <a:gd name="connsiteY57" fmla="*/ 3956215 h 4256103"/>
              <a:gd name="connsiteX58" fmla="*/ 2597896 w 3898347"/>
              <a:gd name="connsiteY58" fmla="*/ 3958939 h 4256103"/>
              <a:gd name="connsiteX59" fmla="*/ 2578251 w 3898347"/>
              <a:gd name="connsiteY59" fmla="*/ 3965812 h 4256103"/>
              <a:gd name="connsiteX60" fmla="*/ 2571961 w 3898347"/>
              <a:gd name="connsiteY60" fmla="*/ 3966278 h 4256103"/>
              <a:gd name="connsiteX61" fmla="*/ 2559399 w 3898347"/>
              <a:gd name="connsiteY61" fmla="*/ 3979193 h 4256103"/>
              <a:gd name="connsiteX62" fmla="*/ 2533560 w 3898347"/>
              <a:gd name="connsiteY62" fmla="*/ 3988160 h 4256103"/>
              <a:gd name="connsiteX63" fmla="*/ 2515299 w 3898347"/>
              <a:gd name="connsiteY63" fmla="*/ 4016867 h 4256103"/>
              <a:gd name="connsiteX64" fmla="*/ 2513423 w 3898347"/>
              <a:gd name="connsiteY64" fmla="*/ 4018759 h 4256103"/>
              <a:gd name="connsiteX65" fmla="*/ 2482991 w 3898347"/>
              <a:gd name="connsiteY65" fmla="*/ 4012935 h 4256103"/>
              <a:gd name="connsiteX66" fmla="*/ 2446940 w 3898347"/>
              <a:gd name="connsiteY66" fmla="*/ 4021172 h 4256103"/>
              <a:gd name="connsiteX67" fmla="*/ 2404883 w 3898347"/>
              <a:gd name="connsiteY67" fmla="*/ 4024808 h 4256103"/>
              <a:gd name="connsiteX68" fmla="*/ 2373894 w 3898347"/>
              <a:gd name="connsiteY68" fmla="*/ 4023827 h 4256103"/>
              <a:gd name="connsiteX69" fmla="*/ 2297080 w 3898347"/>
              <a:gd name="connsiteY69" fmla="*/ 4040841 h 4256103"/>
              <a:gd name="connsiteX70" fmla="*/ 2170615 w 3898347"/>
              <a:gd name="connsiteY70" fmla="*/ 4077196 h 4256103"/>
              <a:gd name="connsiteX71" fmla="*/ 2143580 w 3898347"/>
              <a:gd name="connsiteY71" fmla="*/ 4083102 h 4256103"/>
              <a:gd name="connsiteX72" fmla="*/ 2119893 w 3898347"/>
              <a:gd name="connsiteY72" fmla="*/ 4080874 h 4256103"/>
              <a:gd name="connsiteX73" fmla="*/ 2114008 w 3898347"/>
              <a:gd name="connsiteY73" fmla="*/ 4073996 h 4256103"/>
              <a:gd name="connsiteX74" fmla="*/ 2099067 w 3898347"/>
              <a:gd name="connsiteY74" fmla="*/ 4076068 h 4256103"/>
              <a:gd name="connsiteX75" fmla="*/ 2095000 w 3898347"/>
              <a:gd name="connsiteY75" fmla="*/ 4075096 h 4256103"/>
              <a:gd name="connsiteX76" fmla="*/ 2071767 w 3898347"/>
              <a:gd name="connsiteY76" fmla="*/ 4071044 h 4256103"/>
              <a:gd name="connsiteX77" fmla="*/ 2024486 w 3898347"/>
              <a:gd name="connsiteY77" fmla="*/ 4100276 h 4256103"/>
              <a:gd name="connsiteX78" fmla="*/ 1944675 w 3898347"/>
              <a:gd name="connsiteY78" fmla="*/ 4121515 h 4256103"/>
              <a:gd name="connsiteX79" fmla="*/ 1739945 w 3898347"/>
              <a:gd name="connsiteY79" fmla="*/ 4171795 h 4256103"/>
              <a:gd name="connsiteX80" fmla="*/ 1662065 w 3898347"/>
              <a:gd name="connsiteY80" fmla="*/ 4184630 h 4256103"/>
              <a:gd name="connsiteX81" fmla="*/ 1595989 w 3898347"/>
              <a:gd name="connsiteY81" fmla="*/ 4193679 h 4256103"/>
              <a:gd name="connsiteX82" fmla="*/ 1559231 w 3898347"/>
              <a:gd name="connsiteY82" fmla="*/ 4195932 h 4256103"/>
              <a:gd name="connsiteX83" fmla="*/ 1537197 w 3898347"/>
              <a:gd name="connsiteY83" fmla="*/ 4209468 h 4256103"/>
              <a:gd name="connsiteX84" fmla="*/ 1508787 w 3898347"/>
              <a:gd name="connsiteY84" fmla="*/ 4230924 h 4256103"/>
              <a:gd name="connsiteX85" fmla="*/ 1488914 w 3898347"/>
              <a:gd name="connsiteY85" fmla="*/ 4241772 h 4256103"/>
              <a:gd name="connsiteX86" fmla="*/ 1465497 w 3898347"/>
              <a:gd name="connsiteY86" fmla="*/ 4245075 h 4256103"/>
              <a:gd name="connsiteX87" fmla="*/ 1444118 w 3898347"/>
              <a:gd name="connsiteY87" fmla="*/ 4246285 h 4256103"/>
              <a:gd name="connsiteX88" fmla="*/ 1405326 w 3898347"/>
              <a:gd name="connsiteY88" fmla="*/ 4248391 h 4256103"/>
              <a:gd name="connsiteX89" fmla="*/ 1344909 w 3898347"/>
              <a:gd name="connsiteY89" fmla="*/ 4237004 h 4256103"/>
              <a:gd name="connsiteX90" fmla="*/ 1298748 w 3898347"/>
              <a:gd name="connsiteY90" fmla="*/ 4241669 h 4256103"/>
              <a:gd name="connsiteX91" fmla="*/ 1251302 w 3898347"/>
              <a:gd name="connsiteY91" fmla="*/ 4232513 h 4256103"/>
              <a:gd name="connsiteX92" fmla="*/ 1216643 w 3898347"/>
              <a:gd name="connsiteY92" fmla="*/ 4229828 h 4256103"/>
              <a:gd name="connsiteX93" fmla="*/ 1214101 w 3898347"/>
              <a:gd name="connsiteY93" fmla="*/ 4231991 h 4256103"/>
              <a:gd name="connsiteX94" fmla="*/ 1203193 w 3898347"/>
              <a:gd name="connsiteY94" fmla="*/ 4232867 h 4256103"/>
              <a:gd name="connsiteX95" fmla="*/ 1201049 w 3898347"/>
              <a:gd name="connsiteY95" fmla="*/ 4242842 h 4256103"/>
              <a:gd name="connsiteX96" fmla="*/ 1185298 w 3898347"/>
              <a:gd name="connsiteY96" fmla="*/ 4251133 h 4256103"/>
              <a:gd name="connsiteX97" fmla="*/ 1164955 w 3898347"/>
              <a:gd name="connsiteY97" fmla="*/ 4250027 h 4256103"/>
              <a:gd name="connsiteX98" fmla="*/ 1067357 w 3898347"/>
              <a:gd name="connsiteY98" fmla="*/ 4233908 h 4256103"/>
              <a:gd name="connsiteX99" fmla="*/ 1009492 w 3898347"/>
              <a:gd name="connsiteY99" fmla="*/ 4230455 h 4256103"/>
              <a:gd name="connsiteX100" fmla="*/ 988345 w 3898347"/>
              <a:gd name="connsiteY100" fmla="*/ 4238880 h 4256103"/>
              <a:gd name="connsiteX101" fmla="*/ 958251 w 3898347"/>
              <a:gd name="connsiteY101" fmla="*/ 4244100 h 4256103"/>
              <a:gd name="connsiteX102" fmla="*/ 899207 w 3898347"/>
              <a:gd name="connsiteY102" fmla="*/ 4247688 h 4256103"/>
              <a:gd name="connsiteX103" fmla="*/ 837706 w 3898347"/>
              <a:gd name="connsiteY103" fmla="*/ 4245528 h 4256103"/>
              <a:gd name="connsiteX104" fmla="*/ 778474 w 3898347"/>
              <a:gd name="connsiteY104" fmla="*/ 4235526 h 4256103"/>
              <a:gd name="connsiteX105" fmla="*/ 774418 w 3898347"/>
              <a:gd name="connsiteY105" fmla="*/ 4242583 h 4256103"/>
              <a:gd name="connsiteX106" fmla="*/ 737705 w 3898347"/>
              <a:gd name="connsiteY106" fmla="*/ 4238891 h 4256103"/>
              <a:gd name="connsiteX107" fmla="*/ 641839 w 3898347"/>
              <a:gd name="connsiteY107" fmla="*/ 4211160 h 4256103"/>
              <a:gd name="connsiteX108" fmla="*/ 558105 w 3898347"/>
              <a:gd name="connsiteY108" fmla="*/ 4191218 h 4256103"/>
              <a:gd name="connsiteX109" fmla="*/ 515682 w 3898347"/>
              <a:gd name="connsiteY109" fmla="*/ 4193696 h 4256103"/>
              <a:gd name="connsiteX110" fmla="*/ 467082 w 3898347"/>
              <a:gd name="connsiteY110" fmla="*/ 4185616 h 4256103"/>
              <a:gd name="connsiteX111" fmla="*/ 437646 w 3898347"/>
              <a:gd name="connsiteY111" fmla="*/ 4212658 h 4256103"/>
              <a:gd name="connsiteX112" fmla="*/ 402271 w 3898347"/>
              <a:gd name="connsiteY112" fmla="*/ 4212774 h 4256103"/>
              <a:gd name="connsiteX113" fmla="*/ 384907 w 3898347"/>
              <a:gd name="connsiteY113" fmla="*/ 4201195 h 4256103"/>
              <a:gd name="connsiteX114" fmla="*/ 337154 w 3898347"/>
              <a:gd name="connsiteY114" fmla="*/ 4206136 h 4256103"/>
              <a:gd name="connsiteX115" fmla="*/ 298662 w 3898347"/>
              <a:gd name="connsiteY115" fmla="*/ 4211227 h 4256103"/>
              <a:gd name="connsiteX116" fmla="*/ 265740 w 3898347"/>
              <a:gd name="connsiteY116" fmla="*/ 4213623 h 4256103"/>
              <a:gd name="connsiteX117" fmla="*/ 176403 w 3898347"/>
              <a:gd name="connsiteY117" fmla="*/ 4227393 h 4256103"/>
              <a:gd name="connsiteX118" fmla="*/ 82528 w 3898347"/>
              <a:gd name="connsiteY118" fmla="*/ 4243774 h 4256103"/>
              <a:gd name="connsiteX119" fmla="*/ 19464 w 3898347"/>
              <a:gd name="connsiteY119" fmla="*/ 4256103 h 4256103"/>
              <a:gd name="connsiteX120" fmla="*/ 0 w 3898347"/>
              <a:gd name="connsiteY120" fmla="*/ 4221939 h 4256103"/>
              <a:gd name="connsiteX121" fmla="*/ 0 w 3898347"/>
              <a:gd name="connsiteY121" fmla="*/ 15850 h 4256103"/>
              <a:gd name="connsiteX122" fmla="*/ 3898347 w 3898347"/>
              <a:gd name="connsiteY122" fmla="*/ 0 h 4256103"/>
              <a:gd name="connsiteX0" fmla="*/ 3898347 w 3898347"/>
              <a:gd name="connsiteY0" fmla="*/ 0 h 4256103"/>
              <a:gd name="connsiteX1" fmla="*/ 3898347 w 3898347"/>
              <a:gd name="connsiteY1" fmla="*/ 3834445 h 4256103"/>
              <a:gd name="connsiteX2" fmla="*/ 3892314 w 3898347"/>
              <a:gd name="connsiteY2" fmla="*/ 3832951 h 4256103"/>
              <a:gd name="connsiteX3" fmla="*/ 3851953 w 3898347"/>
              <a:gd name="connsiteY3" fmla="*/ 3816140 h 4256103"/>
              <a:gd name="connsiteX4" fmla="*/ 3836418 w 3898347"/>
              <a:gd name="connsiteY4" fmla="*/ 3811513 h 4256103"/>
              <a:gd name="connsiteX5" fmla="*/ 3833758 w 3898347"/>
              <a:gd name="connsiteY5" fmla="*/ 3813341 h 4256103"/>
              <a:gd name="connsiteX6" fmla="*/ 3822673 w 3898347"/>
              <a:gd name="connsiteY6" fmla="*/ 3812913 h 4256103"/>
              <a:gd name="connsiteX7" fmla="*/ 3820104 w 3898347"/>
              <a:gd name="connsiteY7" fmla="*/ 3822466 h 4256103"/>
              <a:gd name="connsiteX8" fmla="*/ 3777502 w 3898347"/>
              <a:gd name="connsiteY8" fmla="*/ 3828757 h 4256103"/>
              <a:gd name="connsiteX9" fmla="*/ 3729936 w 3898347"/>
              <a:gd name="connsiteY9" fmla="*/ 3815386 h 4256103"/>
              <a:gd name="connsiteX10" fmla="*/ 3726018 w 3898347"/>
              <a:gd name="connsiteY10" fmla="*/ 3815100 h 4256103"/>
              <a:gd name="connsiteX11" fmla="*/ 3725413 w 3898347"/>
              <a:gd name="connsiteY11" fmla="*/ 3814615 h 4256103"/>
              <a:gd name="connsiteX12" fmla="*/ 3713801 w 3898347"/>
              <a:gd name="connsiteY12" fmla="*/ 3811018 h 4256103"/>
              <a:gd name="connsiteX13" fmla="*/ 3709087 w 3898347"/>
              <a:gd name="connsiteY13" fmla="*/ 3813195 h 4256103"/>
              <a:gd name="connsiteX14" fmla="*/ 3698038 w 3898347"/>
              <a:gd name="connsiteY14" fmla="*/ 3806182 h 4256103"/>
              <a:gd name="connsiteX15" fmla="*/ 3662227 w 3898347"/>
              <a:gd name="connsiteY15" fmla="*/ 3807761 h 4256103"/>
              <a:gd name="connsiteX16" fmla="*/ 3659872 w 3898347"/>
              <a:gd name="connsiteY16" fmla="*/ 3805524 h 4256103"/>
              <a:gd name="connsiteX17" fmla="*/ 3643454 w 3898347"/>
              <a:gd name="connsiteY17" fmla="*/ 3794831 h 4256103"/>
              <a:gd name="connsiteX18" fmla="*/ 3624789 w 3898347"/>
              <a:gd name="connsiteY18" fmla="*/ 3803185 h 4256103"/>
              <a:gd name="connsiteX19" fmla="*/ 3602327 w 3898347"/>
              <a:gd name="connsiteY19" fmla="*/ 3794616 h 4256103"/>
              <a:gd name="connsiteX20" fmla="*/ 3596645 w 3898347"/>
              <a:gd name="connsiteY20" fmla="*/ 3797108 h 4256103"/>
              <a:gd name="connsiteX21" fmla="*/ 3574144 w 3898347"/>
              <a:gd name="connsiteY21" fmla="*/ 3795108 h 4256103"/>
              <a:gd name="connsiteX22" fmla="*/ 3562310 w 3898347"/>
              <a:gd name="connsiteY22" fmla="*/ 3787534 h 4256103"/>
              <a:gd name="connsiteX23" fmla="*/ 3551635 w 3898347"/>
              <a:gd name="connsiteY23" fmla="*/ 3797705 h 4256103"/>
              <a:gd name="connsiteX24" fmla="*/ 3542668 w 3898347"/>
              <a:gd name="connsiteY24" fmla="*/ 3803283 h 4256103"/>
              <a:gd name="connsiteX25" fmla="*/ 3533033 w 3898347"/>
              <a:gd name="connsiteY25" fmla="*/ 3799071 h 4256103"/>
              <a:gd name="connsiteX26" fmla="*/ 3521726 w 3898347"/>
              <a:gd name="connsiteY26" fmla="*/ 3804691 h 4256103"/>
              <a:gd name="connsiteX27" fmla="*/ 3520080 w 3898347"/>
              <a:gd name="connsiteY27" fmla="*/ 3805210 h 4256103"/>
              <a:gd name="connsiteX28" fmla="*/ 3508491 w 3898347"/>
              <a:gd name="connsiteY28" fmla="*/ 3797398 h 4256103"/>
              <a:gd name="connsiteX29" fmla="*/ 3503787 w 3898347"/>
              <a:gd name="connsiteY29" fmla="*/ 3797787 h 4256103"/>
              <a:gd name="connsiteX30" fmla="*/ 3492165 w 3898347"/>
              <a:gd name="connsiteY30" fmla="*/ 3799887 h 4256103"/>
              <a:gd name="connsiteX31" fmla="*/ 3472233 w 3898347"/>
              <a:gd name="connsiteY31" fmla="*/ 3805682 h 4256103"/>
              <a:gd name="connsiteX32" fmla="*/ 3465921 w 3898347"/>
              <a:gd name="connsiteY32" fmla="*/ 3805814 h 4256103"/>
              <a:gd name="connsiteX33" fmla="*/ 3455541 w 3898347"/>
              <a:gd name="connsiteY33" fmla="*/ 3815505 h 4256103"/>
              <a:gd name="connsiteX34" fmla="*/ 3429027 w 3898347"/>
              <a:gd name="connsiteY34" fmla="*/ 3816906 h 4256103"/>
              <a:gd name="connsiteX35" fmla="*/ 3369507 w 3898347"/>
              <a:gd name="connsiteY35" fmla="*/ 3825563 h 4256103"/>
              <a:gd name="connsiteX36" fmla="*/ 3324491 w 3898347"/>
              <a:gd name="connsiteY36" fmla="*/ 3832006 h 4256103"/>
              <a:gd name="connsiteX37" fmla="*/ 3244235 w 3898347"/>
              <a:gd name="connsiteY37" fmla="*/ 3834376 h 4256103"/>
              <a:gd name="connsiteX38" fmla="*/ 3226507 w 3898347"/>
              <a:gd name="connsiteY38" fmla="*/ 3820131 h 4256103"/>
              <a:gd name="connsiteX39" fmla="*/ 3191688 w 3898347"/>
              <a:gd name="connsiteY39" fmla="*/ 3837359 h 4256103"/>
              <a:gd name="connsiteX40" fmla="*/ 3153779 w 3898347"/>
              <a:gd name="connsiteY40" fmla="*/ 3848439 h 4256103"/>
              <a:gd name="connsiteX41" fmla="*/ 3090188 w 3898347"/>
              <a:gd name="connsiteY41" fmla="*/ 3855036 h 4256103"/>
              <a:gd name="connsiteX42" fmla="*/ 3031422 w 3898347"/>
              <a:gd name="connsiteY42" fmla="*/ 3858298 h 4256103"/>
              <a:gd name="connsiteX43" fmla="*/ 2996288 w 3898347"/>
              <a:gd name="connsiteY43" fmla="*/ 3860020 h 4256103"/>
              <a:gd name="connsiteX44" fmla="*/ 2901661 w 3898347"/>
              <a:gd name="connsiteY44" fmla="*/ 3882243 h 4256103"/>
              <a:gd name="connsiteX45" fmla="*/ 2782141 w 3898347"/>
              <a:gd name="connsiteY45" fmla="*/ 3932983 h 4256103"/>
              <a:gd name="connsiteX46" fmla="*/ 2749597 w 3898347"/>
              <a:gd name="connsiteY46" fmla="*/ 3956746 h 4256103"/>
              <a:gd name="connsiteX47" fmla="*/ 2730493 w 3898347"/>
              <a:gd name="connsiteY47" fmla="*/ 3955236 h 4256103"/>
              <a:gd name="connsiteX48" fmla="*/ 2707507 w 3898347"/>
              <a:gd name="connsiteY48" fmla="*/ 3947771 h 4256103"/>
              <a:gd name="connsiteX49" fmla="*/ 2701937 w 3898347"/>
              <a:gd name="connsiteY49" fmla="*/ 3950565 h 4256103"/>
              <a:gd name="connsiteX50" fmla="*/ 2679435 w 3898347"/>
              <a:gd name="connsiteY50" fmla="*/ 3949768 h 4256103"/>
              <a:gd name="connsiteX51" fmla="*/ 2667352 w 3898347"/>
              <a:gd name="connsiteY51" fmla="*/ 3942821 h 4256103"/>
              <a:gd name="connsiteX52" fmla="*/ 2657096 w 3898347"/>
              <a:gd name="connsiteY52" fmla="*/ 3953571 h 4256103"/>
              <a:gd name="connsiteX53" fmla="*/ 2655161 w 3898347"/>
              <a:gd name="connsiteY53" fmla="*/ 3962216 h 4256103"/>
              <a:gd name="connsiteX54" fmla="*/ 2638604 w 3898347"/>
              <a:gd name="connsiteY54" fmla="*/ 3955936 h 4256103"/>
              <a:gd name="connsiteX55" fmla="*/ 2626185 w 3898347"/>
              <a:gd name="connsiteY55" fmla="*/ 3962937 h 4256103"/>
              <a:gd name="connsiteX56" fmla="*/ 2614077 w 3898347"/>
              <a:gd name="connsiteY56" fmla="*/ 3955576 h 4256103"/>
              <a:gd name="connsiteX57" fmla="*/ 2609403 w 3898347"/>
              <a:gd name="connsiteY57" fmla="*/ 3956215 h 4256103"/>
              <a:gd name="connsiteX58" fmla="*/ 2597896 w 3898347"/>
              <a:gd name="connsiteY58" fmla="*/ 3958939 h 4256103"/>
              <a:gd name="connsiteX59" fmla="*/ 2578251 w 3898347"/>
              <a:gd name="connsiteY59" fmla="*/ 3965812 h 4256103"/>
              <a:gd name="connsiteX60" fmla="*/ 2571961 w 3898347"/>
              <a:gd name="connsiteY60" fmla="*/ 3966278 h 4256103"/>
              <a:gd name="connsiteX61" fmla="*/ 2559399 w 3898347"/>
              <a:gd name="connsiteY61" fmla="*/ 3979193 h 4256103"/>
              <a:gd name="connsiteX62" fmla="*/ 2533560 w 3898347"/>
              <a:gd name="connsiteY62" fmla="*/ 3988160 h 4256103"/>
              <a:gd name="connsiteX63" fmla="*/ 2515299 w 3898347"/>
              <a:gd name="connsiteY63" fmla="*/ 4016867 h 4256103"/>
              <a:gd name="connsiteX64" fmla="*/ 2513423 w 3898347"/>
              <a:gd name="connsiteY64" fmla="*/ 4018759 h 4256103"/>
              <a:gd name="connsiteX65" fmla="*/ 2482991 w 3898347"/>
              <a:gd name="connsiteY65" fmla="*/ 4012935 h 4256103"/>
              <a:gd name="connsiteX66" fmla="*/ 2446940 w 3898347"/>
              <a:gd name="connsiteY66" fmla="*/ 4021172 h 4256103"/>
              <a:gd name="connsiteX67" fmla="*/ 2404883 w 3898347"/>
              <a:gd name="connsiteY67" fmla="*/ 4024808 h 4256103"/>
              <a:gd name="connsiteX68" fmla="*/ 2373894 w 3898347"/>
              <a:gd name="connsiteY68" fmla="*/ 4023827 h 4256103"/>
              <a:gd name="connsiteX69" fmla="*/ 2297080 w 3898347"/>
              <a:gd name="connsiteY69" fmla="*/ 4040841 h 4256103"/>
              <a:gd name="connsiteX70" fmla="*/ 2170615 w 3898347"/>
              <a:gd name="connsiteY70" fmla="*/ 4077196 h 4256103"/>
              <a:gd name="connsiteX71" fmla="*/ 2143580 w 3898347"/>
              <a:gd name="connsiteY71" fmla="*/ 4083102 h 4256103"/>
              <a:gd name="connsiteX72" fmla="*/ 2119893 w 3898347"/>
              <a:gd name="connsiteY72" fmla="*/ 4080874 h 4256103"/>
              <a:gd name="connsiteX73" fmla="*/ 2114008 w 3898347"/>
              <a:gd name="connsiteY73" fmla="*/ 4073996 h 4256103"/>
              <a:gd name="connsiteX74" fmla="*/ 2099067 w 3898347"/>
              <a:gd name="connsiteY74" fmla="*/ 4076068 h 4256103"/>
              <a:gd name="connsiteX75" fmla="*/ 2095000 w 3898347"/>
              <a:gd name="connsiteY75" fmla="*/ 4075096 h 4256103"/>
              <a:gd name="connsiteX76" fmla="*/ 2071767 w 3898347"/>
              <a:gd name="connsiteY76" fmla="*/ 4071044 h 4256103"/>
              <a:gd name="connsiteX77" fmla="*/ 2024486 w 3898347"/>
              <a:gd name="connsiteY77" fmla="*/ 4100276 h 4256103"/>
              <a:gd name="connsiteX78" fmla="*/ 1944675 w 3898347"/>
              <a:gd name="connsiteY78" fmla="*/ 4121515 h 4256103"/>
              <a:gd name="connsiteX79" fmla="*/ 1739945 w 3898347"/>
              <a:gd name="connsiteY79" fmla="*/ 4171795 h 4256103"/>
              <a:gd name="connsiteX80" fmla="*/ 1662065 w 3898347"/>
              <a:gd name="connsiteY80" fmla="*/ 4184630 h 4256103"/>
              <a:gd name="connsiteX81" fmla="*/ 1595989 w 3898347"/>
              <a:gd name="connsiteY81" fmla="*/ 4193679 h 4256103"/>
              <a:gd name="connsiteX82" fmla="*/ 1559231 w 3898347"/>
              <a:gd name="connsiteY82" fmla="*/ 4195932 h 4256103"/>
              <a:gd name="connsiteX83" fmla="*/ 1537197 w 3898347"/>
              <a:gd name="connsiteY83" fmla="*/ 4209468 h 4256103"/>
              <a:gd name="connsiteX84" fmla="*/ 1508787 w 3898347"/>
              <a:gd name="connsiteY84" fmla="*/ 4230924 h 4256103"/>
              <a:gd name="connsiteX85" fmla="*/ 1488914 w 3898347"/>
              <a:gd name="connsiteY85" fmla="*/ 4241772 h 4256103"/>
              <a:gd name="connsiteX86" fmla="*/ 1465497 w 3898347"/>
              <a:gd name="connsiteY86" fmla="*/ 4245075 h 4256103"/>
              <a:gd name="connsiteX87" fmla="*/ 1444118 w 3898347"/>
              <a:gd name="connsiteY87" fmla="*/ 4246285 h 4256103"/>
              <a:gd name="connsiteX88" fmla="*/ 1405326 w 3898347"/>
              <a:gd name="connsiteY88" fmla="*/ 4248391 h 4256103"/>
              <a:gd name="connsiteX89" fmla="*/ 1344909 w 3898347"/>
              <a:gd name="connsiteY89" fmla="*/ 4237004 h 4256103"/>
              <a:gd name="connsiteX90" fmla="*/ 1298748 w 3898347"/>
              <a:gd name="connsiteY90" fmla="*/ 4241669 h 4256103"/>
              <a:gd name="connsiteX91" fmla="*/ 1251302 w 3898347"/>
              <a:gd name="connsiteY91" fmla="*/ 4232513 h 4256103"/>
              <a:gd name="connsiteX92" fmla="*/ 1216643 w 3898347"/>
              <a:gd name="connsiteY92" fmla="*/ 4229828 h 4256103"/>
              <a:gd name="connsiteX93" fmla="*/ 1214101 w 3898347"/>
              <a:gd name="connsiteY93" fmla="*/ 4231991 h 4256103"/>
              <a:gd name="connsiteX94" fmla="*/ 1203193 w 3898347"/>
              <a:gd name="connsiteY94" fmla="*/ 4232867 h 4256103"/>
              <a:gd name="connsiteX95" fmla="*/ 1201049 w 3898347"/>
              <a:gd name="connsiteY95" fmla="*/ 4242842 h 4256103"/>
              <a:gd name="connsiteX96" fmla="*/ 1185298 w 3898347"/>
              <a:gd name="connsiteY96" fmla="*/ 4251133 h 4256103"/>
              <a:gd name="connsiteX97" fmla="*/ 1164955 w 3898347"/>
              <a:gd name="connsiteY97" fmla="*/ 4250027 h 4256103"/>
              <a:gd name="connsiteX98" fmla="*/ 1067357 w 3898347"/>
              <a:gd name="connsiteY98" fmla="*/ 4233908 h 4256103"/>
              <a:gd name="connsiteX99" fmla="*/ 1009492 w 3898347"/>
              <a:gd name="connsiteY99" fmla="*/ 4230455 h 4256103"/>
              <a:gd name="connsiteX100" fmla="*/ 988345 w 3898347"/>
              <a:gd name="connsiteY100" fmla="*/ 4238880 h 4256103"/>
              <a:gd name="connsiteX101" fmla="*/ 958251 w 3898347"/>
              <a:gd name="connsiteY101" fmla="*/ 4244100 h 4256103"/>
              <a:gd name="connsiteX102" fmla="*/ 899207 w 3898347"/>
              <a:gd name="connsiteY102" fmla="*/ 4247688 h 4256103"/>
              <a:gd name="connsiteX103" fmla="*/ 837706 w 3898347"/>
              <a:gd name="connsiteY103" fmla="*/ 4245528 h 4256103"/>
              <a:gd name="connsiteX104" fmla="*/ 778474 w 3898347"/>
              <a:gd name="connsiteY104" fmla="*/ 4235526 h 4256103"/>
              <a:gd name="connsiteX105" fmla="*/ 774418 w 3898347"/>
              <a:gd name="connsiteY105" fmla="*/ 4242583 h 4256103"/>
              <a:gd name="connsiteX106" fmla="*/ 737705 w 3898347"/>
              <a:gd name="connsiteY106" fmla="*/ 4238891 h 4256103"/>
              <a:gd name="connsiteX107" fmla="*/ 641839 w 3898347"/>
              <a:gd name="connsiteY107" fmla="*/ 4211160 h 4256103"/>
              <a:gd name="connsiteX108" fmla="*/ 558105 w 3898347"/>
              <a:gd name="connsiteY108" fmla="*/ 4191218 h 4256103"/>
              <a:gd name="connsiteX109" fmla="*/ 515682 w 3898347"/>
              <a:gd name="connsiteY109" fmla="*/ 4193696 h 4256103"/>
              <a:gd name="connsiteX110" fmla="*/ 467082 w 3898347"/>
              <a:gd name="connsiteY110" fmla="*/ 4185616 h 4256103"/>
              <a:gd name="connsiteX111" fmla="*/ 437646 w 3898347"/>
              <a:gd name="connsiteY111" fmla="*/ 4212658 h 4256103"/>
              <a:gd name="connsiteX112" fmla="*/ 402271 w 3898347"/>
              <a:gd name="connsiteY112" fmla="*/ 4212774 h 4256103"/>
              <a:gd name="connsiteX113" fmla="*/ 384907 w 3898347"/>
              <a:gd name="connsiteY113" fmla="*/ 4201195 h 4256103"/>
              <a:gd name="connsiteX114" fmla="*/ 337154 w 3898347"/>
              <a:gd name="connsiteY114" fmla="*/ 4206136 h 4256103"/>
              <a:gd name="connsiteX115" fmla="*/ 298662 w 3898347"/>
              <a:gd name="connsiteY115" fmla="*/ 4211227 h 4256103"/>
              <a:gd name="connsiteX116" fmla="*/ 265740 w 3898347"/>
              <a:gd name="connsiteY116" fmla="*/ 4213623 h 4256103"/>
              <a:gd name="connsiteX117" fmla="*/ 176403 w 3898347"/>
              <a:gd name="connsiteY117" fmla="*/ 4227393 h 4256103"/>
              <a:gd name="connsiteX118" fmla="*/ 82528 w 3898347"/>
              <a:gd name="connsiteY118" fmla="*/ 4243774 h 4256103"/>
              <a:gd name="connsiteX119" fmla="*/ 19464 w 3898347"/>
              <a:gd name="connsiteY119" fmla="*/ 4256103 h 4256103"/>
              <a:gd name="connsiteX120" fmla="*/ 0 w 3898347"/>
              <a:gd name="connsiteY120" fmla="*/ 4221939 h 4256103"/>
              <a:gd name="connsiteX121" fmla="*/ 0 w 3898347"/>
              <a:gd name="connsiteY121" fmla="*/ 15850 h 4256103"/>
              <a:gd name="connsiteX122" fmla="*/ 3898347 w 3898347"/>
              <a:gd name="connsiteY122" fmla="*/ 0 h 4256103"/>
              <a:gd name="connsiteX0" fmla="*/ 3898347 w 3898347"/>
              <a:gd name="connsiteY0" fmla="*/ 0 h 4256103"/>
              <a:gd name="connsiteX1" fmla="*/ 3898347 w 3898347"/>
              <a:gd name="connsiteY1" fmla="*/ 3834445 h 4256103"/>
              <a:gd name="connsiteX2" fmla="*/ 3879157 w 3898347"/>
              <a:gd name="connsiteY2" fmla="*/ 3836240 h 4256103"/>
              <a:gd name="connsiteX3" fmla="*/ 3851953 w 3898347"/>
              <a:gd name="connsiteY3" fmla="*/ 3816140 h 4256103"/>
              <a:gd name="connsiteX4" fmla="*/ 3836418 w 3898347"/>
              <a:gd name="connsiteY4" fmla="*/ 3811513 h 4256103"/>
              <a:gd name="connsiteX5" fmla="*/ 3833758 w 3898347"/>
              <a:gd name="connsiteY5" fmla="*/ 3813341 h 4256103"/>
              <a:gd name="connsiteX6" fmla="*/ 3822673 w 3898347"/>
              <a:gd name="connsiteY6" fmla="*/ 3812913 h 4256103"/>
              <a:gd name="connsiteX7" fmla="*/ 3820104 w 3898347"/>
              <a:gd name="connsiteY7" fmla="*/ 3822466 h 4256103"/>
              <a:gd name="connsiteX8" fmla="*/ 3777502 w 3898347"/>
              <a:gd name="connsiteY8" fmla="*/ 3828757 h 4256103"/>
              <a:gd name="connsiteX9" fmla="*/ 3729936 w 3898347"/>
              <a:gd name="connsiteY9" fmla="*/ 3815386 h 4256103"/>
              <a:gd name="connsiteX10" fmla="*/ 3726018 w 3898347"/>
              <a:gd name="connsiteY10" fmla="*/ 3815100 h 4256103"/>
              <a:gd name="connsiteX11" fmla="*/ 3725413 w 3898347"/>
              <a:gd name="connsiteY11" fmla="*/ 3814615 h 4256103"/>
              <a:gd name="connsiteX12" fmla="*/ 3713801 w 3898347"/>
              <a:gd name="connsiteY12" fmla="*/ 3811018 h 4256103"/>
              <a:gd name="connsiteX13" fmla="*/ 3709087 w 3898347"/>
              <a:gd name="connsiteY13" fmla="*/ 3813195 h 4256103"/>
              <a:gd name="connsiteX14" fmla="*/ 3698038 w 3898347"/>
              <a:gd name="connsiteY14" fmla="*/ 3806182 h 4256103"/>
              <a:gd name="connsiteX15" fmla="*/ 3662227 w 3898347"/>
              <a:gd name="connsiteY15" fmla="*/ 3807761 h 4256103"/>
              <a:gd name="connsiteX16" fmla="*/ 3659872 w 3898347"/>
              <a:gd name="connsiteY16" fmla="*/ 3805524 h 4256103"/>
              <a:gd name="connsiteX17" fmla="*/ 3643454 w 3898347"/>
              <a:gd name="connsiteY17" fmla="*/ 3794831 h 4256103"/>
              <a:gd name="connsiteX18" fmla="*/ 3624789 w 3898347"/>
              <a:gd name="connsiteY18" fmla="*/ 3803185 h 4256103"/>
              <a:gd name="connsiteX19" fmla="*/ 3602327 w 3898347"/>
              <a:gd name="connsiteY19" fmla="*/ 3794616 h 4256103"/>
              <a:gd name="connsiteX20" fmla="*/ 3596645 w 3898347"/>
              <a:gd name="connsiteY20" fmla="*/ 3797108 h 4256103"/>
              <a:gd name="connsiteX21" fmla="*/ 3574144 w 3898347"/>
              <a:gd name="connsiteY21" fmla="*/ 3795108 h 4256103"/>
              <a:gd name="connsiteX22" fmla="*/ 3562310 w 3898347"/>
              <a:gd name="connsiteY22" fmla="*/ 3787534 h 4256103"/>
              <a:gd name="connsiteX23" fmla="*/ 3551635 w 3898347"/>
              <a:gd name="connsiteY23" fmla="*/ 3797705 h 4256103"/>
              <a:gd name="connsiteX24" fmla="*/ 3542668 w 3898347"/>
              <a:gd name="connsiteY24" fmla="*/ 3803283 h 4256103"/>
              <a:gd name="connsiteX25" fmla="*/ 3533033 w 3898347"/>
              <a:gd name="connsiteY25" fmla="*/ 3799071 h 4256103"/>
              <a:gd name="connsiteX26" fmla="*/ 3521726 w 3898347"/>
              <a:gd name="connsiteY26" fmla="*/ 3804691 h 4256103"/>
              <a:gd name="connsiteX27" fmla="*/ 3520080 w 3898347"/>
              <a:gd name="connsiteY27" fmla="*/ 3805210 h 4256103"/>
              <a:gd name="connsiteX28" fmla="*/ 3508491 w 3898347"/>
              <a:gd name="connsiteY28" fmla="*/ 3797398 h 4256103"/>
              <a:gd name="connsiteX29" fmla="*/ 3503787 w 3898347"/>
              <a:gd name="connsiteY29" fmla="*/ 3797787 h 4256103"/>
              <a:gd name="connsiteX30" fmla="*/ 3492165 w 3898347"/>
              <a:gd name="connsiteY30" fmla="*/ 3799887 h 4256103"/>
              <a:gd name="connsiteX31" fmla="*/ 3472233 w 3898347"/>
              <a:gd name="connsiteY31" fmla="*/ 3805682 h 4256103"/>
              <a:gd name="connsiteX32" fmla="*/ 3465921 w 3898347"/>
              <a:gd name="connsiteY32" fmla="*/ 3805814 h 4256103"/>
              <a:gd name="connsiteX33" fmla="*/ 3455541 w 3898347"/>
              <a:gd name="connsiteY33" fmla="*/ 3815505 h 4256103"/>
              <a:gd name="connsiteX34" fmla="*/ 3429027 w 3898347"/>
              <a:gd name="connsiteY34" fmla="*/ 3816906 h 4256103"/>
              <a:gd name="connsiteX35" fmla="*/ 3369507 w 3898347"/>
              <a:gd name="connsiteY35" fmla="*/ 3825563 h 4256103"/>
              <a:gd name="connsiteX36" fmla="*/ 3324491 w 3898347"/>
              <a:gd name="connsiteY36" fmla="*/ 3832006 h 4256103"/>
              <a:gd name="connsiteX37" fmla="*/ 3244235 w 3898347"/>
              <a:gd name="connsiteY37" fmla="*/ 3834376 h 4256103"/>
              <a:gd name="connsiteX38" fmla="*/ 3226507 w 3898347"/>
              <a:gd name="connsiteY38" fmla="*/ 3820131 h 4256103"/>
              <a:gd name="connsiteX39" fmla="*/ 3191688 w 3898347"/>
              <a:gd name="connsiteY39" fmla="*/ 3837359 h 4256103"/>
              <a:gd name="connsiteX40" fmla="*/ 3153779 w 3898347"/>
              <a:gd name="connsiteY40" fmla="*/ 3848439 h 4256103"/>
              <a:gd name="connsiteX41" fmla="*/ 3090188 w 3898347"/>
              <a:gd name="connsiteY41" fmla="*/ 3855036 h 4256103"/>
              <a:gd name="connsiteX42" fmla="*/ 3031422 w 3898347"/>
              <a:gd name="connsiteY42" fmla="*/ 3858298 h 4256103"/>
              <a:gd name="connsiteX43" fmla="*/ 2996288 w 3898347"/>
              <a:gd name="connsiteY43" fmla="*/ 3860020 h 4256103"/>
              <a:gd name="connsiteX44" fmla="*/ 2901661 w 3898347"/>
              <a:gd name="connsiteY44" fmla="*/ 3882243 h 4256103"/>
              <a:gd name="connsiteX45" fmla="*/ 2782141 w 3898347"/>
              <a:gd name="connsiteY45" fmla="*/ 3932983 h 4256103"/>
              <a:gd name="connsiteX46" fmla="*/ 2749597 w 3898347"/>
              <a:gd name="connsiteY46" fmla="*/ 3956746 h 4256103"/>
              <a:gd name="connsiteX47" fmla="*/ 2730493 w 3898347"/>
              <a:gd name="connsiteY47" fmla="*/ 3955236 h 4256103"/>
              <a:gd name="connsiteX48" fmla="*/ 2707507 w 3898347"/>
              <a:gd name="connsiteY48" fmla="*/ 3947771 h 4256103"/>
              <a:gd name="connsiteX49" fmla="*/ 2701937 w 3898347"/>
              <a:gd name="connsiteY49" fmla="*/ 3950565 h 4256103"/>
              <a:gd name="connsiteX50" fmla="*/ 2679435 w 3898347"/>
              <a:gd name="connsiteY50" fmla="*/ 3949768 h 4256103"/>
              <a:gd name="connsiteX51" fmla="*/ 2667352 w 3898347"/>
              <a:gd name="connsiteY51" fmla="*/ 3942821 h 4256103"/>
              <a:gd name="connsiteX52" fmla="*/ 2657096 w 3898347"/>
              <a:gd name="connsiteY52" fmla="*/ 3953571 h 4256103"/>
              <a:gd name="connsiteX53" fmla="*/ 2655161 w 3898347"/>
              <a:gd name="connsiteY53" fmla="*/ 3962216 h 4256103"/>
              <a:gd name="connsiteX54" fmla="*/ 2638604 w 3898347"/>
              <a:gd name="connsiteY54" fmla="*/ 3955936 h 4256103"/>
              <a:gd name="connsiteX55" fmla="*/ 2626185 w 3898347"/>
              <a:gd name="connsiteY55" fmla="*/ 3962937 h 4256103"/>
              <a:gd name="connsiteX56" fmla="*/ 2614077 w 3898347"/>
              <a:gd name="connsiteY56" fmla="*/ 3955576 h 4256103"/>
              <a:gd name="connsiteX57" fmla="*/ 2609403 w 3898347"/>
              <a:gd name="connsiteY57" fmla="*/ 3956215 h 4256103"/>
              <a:gd name="connsiteX58" fmla="*/ 2597896 w 3898347"/>
              <a:gd name="connsiteY58" fmla="*/ 3958939 h 4256103"/>
              <a:gd name="connsiteX59" fmla="*/ 2578251 w 3898347"/>
              <a:gd name="connsiteY59" fmla="*/ 3965812 h 4256103"/>
              <a:gd name="connsiteX60" fmla="*/ 2571961 w 3898347"/>
              <a:gd name="connsiteY60" fmla="*/ 3966278 h 4256103"/>
              <a:gd name="connsiteX61" fmla="*/ 2559399 w 3898347"/>
              <a:gd name="connsiteY61" fmla="*/ 3979193 h 4256103"/>
              <a:gd name="connsiteX62" fmla="*/ 2533560 w 3898347"/>
              <a:gd name="connsiteY62" fmla="*/ 3988160 h 4256103"/>
              <a:gd name="connsiteX63" fmla="*/ 2515299 w 3898347"/>
              <a:gd name="connsiteY63" fmla="*/ 4016867 h 4256103"/>
              <a:gd name="connsiteX64" fmla="*/ 2513423 w 3898347"/>
              <a:gd name="connsiteY64" fmla="*/ 4018759 h 4256103"/>
              <a:gd name="connsiteX65" fmla="*/ 2482991 w 3898347"/>
              <a:gd name="connsiteY65" fmla="*/ 4012935 h 4256103"/>
              <a:gd name="connsiteX66" fmla="*/ 2446940 w 3898347"/>
              <a:gd name="connsiteY66" fmla="*/ 4021172 h 4256103"/>
              <a:gd name="connsiteX67" fmla="*/ 2404883 w 3898347"/>
              <a:gd name="connsiteY67" fmla="*/ 4024808 h 4256103"/>
              <a:gd name="connsiteX68" fmla="*/ 2373894 w 3898347"/>
              <a:gd name="connsiteY68" fmla="*/ 4023827 h 4256103"/>
              <a:gd name="connsiteX69" fmla="*/ 2297080 w 3898347"/>
              <a:gd name="connsiteY69" fmla="*/ 4040841 h 4256103"/>
              <a:gd name="connsiteX70" fmla="*/ 2170615 w 3898347"/>
              <a:gd name="connsiteY70" fmla="*/ 4077196 h 4256103"/>
              <a:gd name="connsiteX71" fmla="*/ 2143580 w 3898347"/>
              <a:gd name="connsiteY71" fmla="*/ 4083102 h 4256103"/>
              <a:gd name="connsiteX72" fmla="*/ 2119893 w 3898347"/>
              <a:gd name="connsiteY72" fmla="*/ 4080874 h 4256103"/>
              <a:gd name="connsiteX73" fmla="*/ 2114008 w 3898347"/>
              <a:gd name="connsiteY73" fmla="*/ 4073996 h 4256103"/>
              <a:gd name="connsiteX74" fmla="*/ 2099067 w 3898347"/>
              <a:gd name="connsiteY74" fmla="*/ 4076068 h 4256103"/>
              <a:gd name="connsiteX75" fmla="*/ 2095000 w 3898347"/>
              <a:gd name="connsiteY75" fmla="*/ 4075096 h 4256103"/>
              <a:gd name="connsiteX76" fmla="*/ 2071767 w 3898347"/>
              <a:gd name="connsiteY76" fmla="*/ 4071044 h 4256103"/>
              <a:gd name="connsiteX77" fmla="*/ 2024486 w 3898347"/>
              <a:gd name="connsiteY77" fmla="*/ 4100276 h 4256103"/>
              <a:gd name="connsiteX78" fmla="*/ 1944675 w 3898347"/>
              <a:gd name="connsiteY78" fmla="*/ 4121515 h 4256103"/>
              <a:gd name="connsiteX79" fmla="*/ 1739945 w 3898347"/>
              <a:gd name="connsiteY79" fmla="*/ 4171795 h 4256103"/>
              <a:gd name="connsiteX80" fmla="*/ 1662065 w 3898347"/>
              <a:gd name="connsiteY80" fmla="*/ 4184630 h 4256103"/>
              <a:gd name="connsiteX81" fmla="*/ 1595989 w 3898347"/>
              <a:gd name="connsiteY81" fmla="*/ 4193679 h 4256103"/>
              <a:gd name="connsiteX82" fmla="*/ 1559231 w 3898347"/>
              <a:gd name="connsiteY82" fmla="*/ 4195932 h 4256103"/>
              <a:gd name="connsiteX83" fmla="*/ 1537197 w 3898347"/>
              <a:gd name="connsiteY83" fmla="*/ 4209468 h 4256103"/>
              <a:gd name="connsiteX84" fmla="*/ 1508787 w 3898347"/>
              <a:gd name="connsiteY84" fmla="*/ 4230924 h 4256103"/>
              <a:gd name="connsiteX85" fmla="*/ 1488914 w 3898347"/>
              <a:gd name="connsiteY85" fmla="*/ 4241772 h 4256103"/>
              <a:gd name="connsiteX86" fmla="*/ 1465497 w 3898347"/>
              <a:gd name="connsiteY86" fmla="*/ 4245075 h 4256103"/>
              <a:gd name="connsiteX87" fmla="*/ 1444118 w 3898347"/>
              <a:gd name="connsiteY87" fmla="*/ 4246285 h 4256103"/>
              <a:gd name="connsiteX88" fmla="*/ 1405326 w 3898347"/>
              <a:gd name="connsiteY88" fmla="*/ 4248391 h 4256103"/>
              <a:gd name="connsiteX89" fmla="*/ 1344909 w 3898347"/>
              <a:gd name="connsiteY89" fmla="*/ 4237004 h 4256103"/>
              <a:gd name="connsiteX90" fmla="*/ 1298748 w 3898347"/>
              <a:gd name="connsiteY90" fmla="*/ 4241669 h 4256103"/>
              <a:gd name="connsiteX91" fmla="*/ 1251302 w 3898347"/>
              <a:gd name="connsiteY91" fmla="*/ 4232513 h 4256103"/>
              <a:gd name="connsiteX92" fmla="*/ 1216643 w 3898347"/>
              <a:gd name="connsiteY92" fmla="*/ 4229828 h 4256103"/>
              <a:gd name="connsiteX93" fmla="*/ 1214101 w 3898347"/>
              <a:gd name="connsiteY93" fmla="*/ 4231991 h 4256103"/>
              <a:gd name="connsiteX94" fmla="*/ 1203193 w 3898347"/>
              <a:gd name="connsiteY94" fmla="*/ 4232867 h 4256103"/>
              <a:gd name="connsiteX95" fmla="*/ 1201049 w 3898347"/>
              <a:gd name="connsiteY95" fmla="*/ 4242842 h 4256103"/>
              <a:gd name="connsiteX96" fmla="*/ 1185298 w 3898347"/>
              <a:gd name="connsiteY96" fmla="*/ 4251133 h 4256103"/>
              <a:gd name="connsiteX97" fmla="*/ 1164955 w 3898347"/>
              <a:gd name="connsiteY97" fmla="*/ 4250027 h 4256103"/>
              <a:gd name="connsiteX98" fmla="*/ 1067357 w 3898347"/>
              <a:gd name="connsiteY98" fmla="*/ 4233908 h 4256103"/>
              <a:gd name="connsiteX99" fmla="*/ 1009492 w 3898347"/>
              <a:gd name="connsiteY99" fmla="*/ 4230455 h 4256103"/>
              <a:gd name="connsiteX100" fmla="*/ 988345 w 3898347"/>
              <a:gd name="connsiteY100" fmla="*/ 4238880 h 4256103"/>
              <a:gd name="connsiteX101" fmla="*/ 958251 w 3898347"/>
              <a:gd name="connsiteY101" fmla="*/ 4244100 h 4256103"/>
              <a:gd name="connsiteX102" fmla="*/ 899207 w 3898347"/>
              <a:gd name="connsiteY102" fmla="*/ 4247688 h 4256103"/>
              <a:gd name="connsiteX103" fmla="*/ 837706 w 3898347"/>
              <a:gd name="connsiteY103" fmla="*/ 4245528 h 4256103"/>
              <a:gd name="connsiteX104" fmla="*/ 778474 w 3898347"/>
              <a:gd name="connsiteY104" fmla="*/ 4235526 h 4256103"/>
              <a:gd name="connsiteX105" fmla="*/ 774418 w 3898347"/>
              <a:gd name="connsiteY105" fmla="*/ 4242583 h 4256103"/>
              <a:gd name="connsiteX106" fmla="*/ 737705 w 3898347"/>
              <a:gd name="connsiteY106" fmla="*/ 4238891 h 4256103"/>
              <a:gd name="connsiteX107" fmla="*/ 641839 w 3898347"/>
              <a:gd name="connsiteY107" fmla="*/ 4211160 h 4256103"/>
              <a:gd name="connsiteX108" fmla="*/ 558105 w 3898347"/>
              <a:gd name="connsiteY108" fmla="*/ 4191218 h 4256103"/>
              <a:gd name="connsiteX109" fmla="*/ 515682 w 3898347"/>
              <a:gd name="connsiteY109" fmla="*/ 4193696 h 4256103"/>
              <a:gd name="connsiteX110" fmla="*/ 467082 w 3898347"/>
              <a:gd name="connsiteY110" fmla="*/ 4185616 h 4256103"/>
              <a:gd name="connsiteX111" fmla="*/ 437646 w 3898347"/>
              <a:gd name="connsiteY111" fmla="*/ 4212658 h 4256103"/>
              <a:gd name="connsiteX112" fmla="*/ 402271 w 3898347"/>
              <a:gd name="connsiteY112" fmla="*/ 4212774 h 4256103"/>
              <a:gd name="connsiteX113" fmla="*/ 384907 w 3898347"/>
              <a:gd name="connsiteY113" fmla="*/ 4201195 h 4256103"/>
              <a:gd name="connsiteX114" fmla="*/ 337154 w 3898347"/>
              <a:gd name="connsiteY114" fmla="*/ 4206136 h 4256103"/>
              <a:gd name="connsiteX115" fmla="*/ 298662 w 3898347"/>
              <a:gd name="connsiteY115" fmla="*/ 4211227 h 4256103"/>
              <a:gd name="connsiteX116" fmla="*/ 265740 w 3898347"/>
              <a:gd name="connsiteY116" fmla="*/ 4213623 h 4256103"/>
              <a:gd name="connsiteX117" fmla="*/ 176403 w 3898347"/>
              <a:gd name="connsiteY117" fmla="*/ 4227393 h 4256103"/>
              <a:gd name="connsiteX118" fmla="*/ 82528 w 3898347"/>
              <a:gd name="connsiteY118" fmla="*/ 4243774 h 4256103"/>
              <a:gd name="connsiteX119" fmla="*/ 19464 w 3898347"/>
              <a:gd name="connsiteY119" fmla="*/ 4256103 h 4256103"/>
              <a:gd name="connsiteX120" fmla="*/ 0 w 3898347"/>
              <a:gd name="connsiteY120" fmla="*/ 4221939 h 4256103"/>
              <a:gd name="connsiteX121" fmla="*/ 0 w 3898347"/>
              <a:gd name="connsiteY121" fmla="*/ 15850 h 4256103"/>
              <a:gd name="connsiteX122" fmla="*/ 3898347 w 3898347"/>
              <a:gd name="connsiteY122" fmla="*/ 0 h 4256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3898347" h="4256103">
                <a:moveTo>
                  <a:pt x="3898347" y="0"/>
                </a:moveTo>
                <a:lnTo>
                  <a:pt x="3898347" y="3834445"/>
                </a:lnTo>
                <a:lnTo>
                  <a:pt x="3879157" y="3836240"/>
                </a:lnTo>
                <a:cubicBezTo>
                  <a:pt x="3885307" y="3798226"/>
                  <a:pt x="3856203" y="3861184"/>
                  <a:pt x="3851953" y="3816140"/>
                </a:cubicBezTo>
                <a:cubicBezTo>
                  <a:pt x="3846568" y="3817958"/>
                  <a:pt x="3841484" y="3807983"/>
                  <a:pt x="3836418" y="3811513"/>
                </a:cubicBezTo>
                <a:lnTo>
                  <a:pt x="3833758" y="3813341"/>
                </a:lnTo>
                <a:lnTo>
                  <a:pt x="3822673" y="3812913"/>
                </a:lnTo>
                <a:lnTo>
                  <a:pt x="3820104" y="3822466"/>
                </a:lnTo>
                <a:lnTo>
                  <a:pt x="3777502" y="3828757"/>
                </a:lnTo>
                <a:cubicBezTo>
                  <a:pt x="3762474" y="3827577"/>
                  <a:pt x="3742902" y="3817662"/>
                  <a:pt x="3729936" y="3815386"/>
                </a:cubicBezTo>
                <a:lnTo>
                  <a:pt x="3726018" y="3815100"/>
                </a:lnTo>
                <a:lnTo>
                  <a:pt x="3725413" y="3814615"/>
                </a:lnTo>
                <a:cubicBezTo>
                  <a:pt x="3721569" y="3812283"/>
                  <a:pt x="3717711" y="3810892"/>
                  <a:pt x="3713801" y="3811018"/>
                </a:cubicBezTo>
                <a:lnTo>
                  <a:pt x="3709087" y="3813195"/>
                </a:lnTo>
                <a:lnTo>
                  <a:pt x="3698038" y="3806182"/>
                </a:lnTo>
                <a:lnTo>
                  <a:pt x="3662227" y="3807761"/>
                </a:lnTo>
                <a:lnTo>
                  <a:pt x="3659872" y="3805524"/>
                </a:lnTo>
                <a:cubicBezTo>
                  <a:pt x="3654837" y="3800238"/>
                  <a:pt x="3649779" y="3795747"/>
                  <a:pt x="3643454" y="3794831"/>
                </a:cubicBezTo>
                <a:lnTo>
                  <a:pt x="3624789" y="3803185"/>
                </a:lnTo>
                <a:lnTo>
                  <a:pt x="3602327" y="3794616"/>
                </a:lnTo>
                <a:lnTo>
                  <a:pt x="3596645" y="3797108"/>
                </a:lnTo>
                <a:cubicBezTo>
                  <a:pt x="3586358" y="3794741"/>
                  <a:pt x="3572046" y="3779403"/>
                  <a:pt x="3574144" y="3795108"/>
                </a:cubicBezTo>
                <a:lnTo>
                  <a:pt x="3562310" y="3787534"/>
                </a:lnTo>
                <a:lnTo>
                  <a:pt x="3551635" y="3797705"/>
                </a:lnTo>
                <a:lnTo>
                  <a:pt x="3542668" y="3803283"/>
                </a:lnTo>
                <a:lnTo>
                  <a:pt x="3533033" y="3799071"/>
                </a:lnTo>
                <a:lnTo>
                  <a:pt x="3521726" y="3804691"/>
                </a:lnTo>
                <a:lnTo>
                  <a:pt x="3520080" y="3805210"/>
                </a:lnTo>
                <a:lnTo>
                  <a:pt x="3508491" y="3797398"/>
                </a:lnTo>
                <a:lnTo>
                  <a:pt x="3503787" y="3797787"/>
                </a:lnTo>
                <a:lnTo>
                  <a:pt x="3492165" y="3799887"/>
                </a:lnTo>
                <a:cubicBezTo>
                  <a:pt x="3486252" y="3801787"/>
                  <a:pt x="3479649" y="3804176"/>
                  <a:pt x="3472233" y="3805682"/>
                </a:cubicBezTo>
                <a:lnTo>
                  <a:pt x="3465921" y="3805814"/>
                </a:lnTo>
                <a:lnTo>
                  <a:pt x="3455541" y="3815505"/>
                </a:lnTo>
                <a:lnTo>
                  <a:pt x="3429027" y="3816906"/>
                </a:lnTo>
                <a:cubicBezTo>
                  <a:pt x="3408521" y="3817753"/>
                  <a:pt x="3388898" y="3819475"/>
                  <a:pt x="3369507" y="3825563"/>
                </a:cubicBezTo>
                <a:cubicBezTo>
                  <a:pt x="3353730" y="3819534"/>
                  <a:pt x="3338870" y="3818175"/>
                  <a:pt x="3324491" y="3832006"/>
                </a:cubicBezTo>
                <a:cubicBezTo>
                  <a:pt x="3281706" y="3833409"/>
                  <a:pt x="3271319" y="3817569"/>
                  <a:pt x="3244235" y="3834376"/>
                </a:cubicBezTo>
                <a:cubicBezTo>
                  <a:pt x="3236206" y="3826142"/>
                  <a:pt x="3230700" y="3821848"/>
                  <a:pt x="3226507" y="3820131"/>
                </a:cubicBezTo>
                <a:cubicBezTo>
                  <a:pt x="3213924" y="3814979"/>
                  <a:pt x="3213172" y="3833011"/>
                  <a:pt x="3191688" y="3837359"/>
                </a:cubicBezTo>
                <a:cubicBezTo>
                  <a:pt x="3168723" y="3844588"/>
                  <a:pt x="3175642" y="3846041"/>
                  <a:pt x="3153779" y="3848439"/>
                </a:cubicBezTo>
                <a:cubicBezTo>
                  <a:pt x="3136862" y="3851385"/>
                  <a:pt x="3115876" y="3855158"/>
                  <a:pt x="3090188" y="3855036"/>
                </a:cubicBezTo>
                <a:cubicBezTo>
                  <a:pt x="3066058" y="3880979"/>
                  <a:pt x="3059981" y="3849823"/>
                  <a:pt x="3031422" y="3858298"/>
                </a:cubicBezTo>
                <a:cubicBezTo>
                  <a:pt x="3017157" y="3868236"/>
                  <a:pt x="3007595" y="3870098"/>
                  <a:pt x="2996288" y="3860020"/>
                </a:cubicBezTo>
                <a:cubicBezTo>
                  <a:pt x="2930242" y="3908295"/>
                  <a:pt x="2959927" y="3862932"/>
                  <a:pt x="2901661" y="3882243"/>
                </a:cubicBezTo>
                <a:cubicBezTo>
                  <a:pt x="2863654" y="3897291"/>
                  <a:pt x="2822551" y="3908676"/>
                  <a:pt x="2782141" y="3932983"/>
                </a:cubicBezTo>
                <a:lnTo>
                  <a:pt x="2749597" y="3956746"/>
                </a:lnTo>
                <a:lnTo>
                  <a:pt x="2730493" y="3955236"/>
                </a:lnTo>
                <a:lnTo>
                  <a:pt x="2707507" y="3947771"/>
                </a:lnTo>
                <a:lnTo>
                  <a:pt x="2701937" y="3950565"/>
                </a:lnTo>
                <a:cubicBezTo>
                  <a:pt x="2691594" y="3948746"/>
                  <a:pt x="2676749" y="3934159"/>
                  <a:pt x="2679435" y="3949768"/>
                </a:cubicBezTo>
                <a:lnTo>
                  <a:pt x="2667352" y="3942821"/>
                </a:lnTo>
                <a:lnTo>
                  <a:pt x="2657096" y="3953571"/>
                </a:lnTo>
                <a:cubicBezTo>
                  <a:pt x="2656117" y="3956261"/>
                  <a:pt x="2655464" y="3959177"/>
                  <a:pt x="2655161" y="3962216"/>
                </a:cubicBezTo>
                <a:lnTo>
                  <a:pt x="2638604" y="3955936"/>
                </a:lnTo>
                <a:lnTo>
                  <a:pt x="2626185" y="3962937"/>
                </a:lnTo>
                <a:lnTo>
                  <a:pt x="2614077" y="3955576"/>
                </a:lnTo>
                <a:lnTo>
                  <a:pt x="2609403" y="3956215"/>
                </a:lnTo>
                <a:lnTo>
                  <a:pt x="2597896" y="3958939"/>
                </a:lnTo>
                <a:cubicBezTo>
                  <a:pt x="2592077" y="3961159"/>
                  <a:pt x="2585584" y="3963907"/>
                  <a:pt x="2578251" y="3965812"/>
                </a:cubicBezTo>
                <a:lnTo>
                  <a:pt x="2571961" y="3966278"/>
                </a:lnTo>
                <a:lnTo>
                  <a:pt x="2559399" y="3979193"/>
                </a:lnTo>
                <a:cubicBezTo>
                  <a:pt x="2550305" y="3989010"/>
                  <a:pt x="2543019" y="3995469"/>
                  <a:pt x="2533560" y="3988160"/>
                </a:cubicBezTo>
                <a:cubicBezTo>
                  <a:pt x="2526682" y="3994363"/>
                  <a:pt x="2521563" y="4007257"/>
                  <a:pt x="2515299" y="4016867"/>
                </a:cubicBezTo>
                <a:lnTo>
                  <a:pt x="2513423" y="4018759"/>
                </a:lnTo>
                <a:lnTo>
                  <a:pt x="2482991" y="4012935"/>
                </a:lnTo>
                <a:cubicBezTo>
                  <a:pt x="2469558" y="4010479"/>
                  <a:pt x="2456714" y="4010658"/>
                  <a:pt x="2446940" y="4021172"/>
                </a:cubicBezTo>
                <a:cubicBezTo>
                  <a:pt x="2445490" y="4004762"/>
                  <a:pt x="2418263" y="4035043"/>
                  <a:pt x="2404883" y="4024808"/>
                </a:cubicBezTo>
                <a:cubicBezTo>
                  <a:pt x="2395527" y="4015768"/>
                  <a:pt x="2385089" y="4022846"/>
                  <a:pt x="2373894" y="4023827"/>
                </a:cubicBezTo>
                <a:cubicBezTo>
                  <a:pt x="2360273" y="4016866"/>
                  <a:pt x="2310801" y="4031114"/>
                  <a:pt x="2297080" y="4040841"/>
                </a:cubicBezTo>
                <a:cubicBezTo>
                  <a:pt x="2262890" y="4074342"/>
                  <a:pt x="2198735" y="4051487"/>
                  <a:pt x="2170615" y="4077196"/>
                </a:cubicBezTo>
                <a:cubicBezTo>
                  <a:pt x="2161158" y="4081087"/>
                  <a:pt x="2152190" y="4082780"/>
                  <a:pt x="2143580" y="4083102"/>
                </a:cubicBezTo>
                <a:lnTo>
                  <a:pt x="2119893" y="4080874"/>
                </a:lnTo>
                <a:lnTo>
                  <a:pt x="2114008" y="4073996"/>
                </a:lnTo>
                <a:lnTo>
                  <a:pt x="2099067" y="4076068"/>
                </a:lnTo>
                <a:lnTo>
                  <a:pt x="2095000" y="4075096"/>
                </a:lnTo>
                <a:cubicBezTo>
                  <a:pt x="2087230" y="4073204"/>
                  <a:pt x="2079536" y="4071577"/>
                  <a:pt x="2071767" y="4071044"/>
                </a:cubicBezTo>
                <a:cubicBezTo>
                  <a:pt x="2077287" y="4106066"/>
                  <a:pt x="2006612" y="4072253"/>
                  <a:pt x="2024486" y="4100276"/>
                </a:cubicBezTo>
                <a:cubicBezTo>
                  <a:pt x="1982770" y="4103418"/>
                  <a:pt x="1990990" y="4145711"/>
                  <a:pt x="1944675" y="4121515"/>
                </a:cubicBezTo>
                <a:cubicBezTo>
                  <a:pt x="1876432" y="4151801"/>
                  <a:pt x="1796287" y="4126915"/>
                  <a:pt x="1739945" y="4171795"/>
                </a:cubicBezTo>
                <a:cubicBezTo>
                  <a:pt x="1680970" y="4182234"/>
                  <a:pt x="1693119" y="4173922"/>
                  <a:pt x="1662065" y="4184630"/>
                </a:cubicBezTo>
                <a:cubicBezTo>
                  <a:pt x="1658816" y="4205398"/>
                  <a:pt x="1624608" y="4174561"/>
                  <a:pt x="1595989" y="4193679"/>
                </a:cubicBezTo>
                <a:lnTo>
                  <a:pt x="1559231" y="4195932"/>
                </a:lnTo>
                <a:lnTo>
                  <a:pt x="1537197" y="4209468"/>
                </a:lnTo>
                <a:cubicBezTo>
                  <a:pt x="1524267" y="4212789"/>
                  <a:pt x="1508603" y="4203060"/>
                  <a:pt x="1508787" y="4230924"/>
                </a:cubicBezTo>
                <a:cubicBezTo>
                  <a:pt x="1500688" y="4227785"/>
                  <a:pt x="1493126" y="4234837"/>
                  <a:pt x="1488914" y="4241772"/>
                </a:cubicBezTo>
                <a:cubicBezTo>
                  <a:pt x="1483344" y="4244130"/>
                  <a:pt x="1472963" y="4244323"/>
                  <a:pt x="1465497" y="4245075"/>
                </a:cubicBezTo>
                <a:lnTo>
                  <a:pt x="1444118" y="4246285"/>
                </a:lnTo>
                <a:lnTo>
                  <a:pt x="1405326" y="4248391"/>
                </a:lnTo>
                <a:cubicBezTo>
                  <a:pt x="1362233" y="4238681"/>
                  <a:pt x="1386645" y="4253541"/>
                  <a:pt x="1344909" y="4237004"/>
                </a:cubicBezTo>
                <a:cubicBezTo>
                  <a:pt x="1319660" y="4278048"/>
                  <a:pt x="1328465" y="4235908"/>
                  <a:pt x="1298748" y="4241669"/>
                </a:cubicBezTo>
                <a:cubicBezTo>
                  <a:pt x="1303263" y="4202446"/>
                  <a:pt x="1257287" y="4277634"/>
                  <a:pt x="1251302" y="4232513"/>
                </a:cubicBezTo>
                <a:cubicBezTo>
                  <a:pt x="1246083" y="4234987"/>
                  <a:pt x="1221483" y="4225653"/>
                  <a:pt x="1216643" y="4229828"/>
                </a:cubicBezTo>
                <a:lnTo>
                  <a:pt x="1214101" y="4231991"/>
                </a:lnTo>
                <a:lnTo>
                  <a:pt x="1203193" y="4232867"/>
                </a:lnTo>
                <a:lnTo>
                  <a:pt x="1201049" y="4242842"/>
                </a:lnTo>
                <a:lnTo>
                  <a:pt x="1185298" y="4251133"/>
                </a:lnTo>
                <a:cubicBezTo>
                  <a:pt x="1179255" y="4252733"/>
                  <a:pt x="1172580" y="4252698"/>
                  <a:pt x="1164955" y="4250027"/>
                </a:cubicBezTo>
                <a:cubicBezTo>
                  <a:pt x="1138322" y="4224376"/>
                  <a:pt x="1100363" y="4267890"/>
                  <a:pt x="1067357" y="4233908"/>
                </a:cubicBezTo>
                <a:cubicBezTo>
                  <a:pt x="1055150" y="4224918"/>
                  <a:pt x="1016960" y="4218576"/>
                  <a:pt x="1009492" y="4230455"/>
                </a:cubicBezTo>
                <a:cubicBezTo>
                  <a:pt x="1001480" y="4231829"/>
                  <a:pt x="992281" y="4225396"/>
                  <a:pt x="988345" y="4238880"/>
                </a:cubicBezTo>
                <a:cubicBezTo>
                  <a:pt x="981958" y="4254801"/>
                  <a:pt x="954663" y="4223227"/>
                  <a:pt x="958251" y="4244100"/>
                </a:cubicBezTo>
                <a:cubicBezTo>
                  <a:pt x="938858" y="4222336"/>
                  <a:pt x="915951" y="4241975"/>
                  <a:pt x="899207" y="4247688"/>
                </a:cubicBezTo>
                <a:cubicBezTo>
                  <a:pt x="884002" y="4226854"/>
                  <a:pt x="873981" y="4247833"/>
                  <a:pt x="837706" y="4245528"/>
                </a:cubicBezTo>
                <a:cubicBezTo>
                  <a:pt x="821001" y="4221598"/>
                  <a:pt x="809746" y="4268977"/>
                  <a:pt x="778474" y="4235526"/>
                </a:cubicBezTo>
                <a:cubicBezTo>
                  <a:pt x="777421" y="4238161"/>
                  <a:pt x="776057" y="4240538"/>
                  <a:pt x="774418" y="4242583"/>
                </a:cubicBezTo>
                <a:cubicBezTo>
                  <a:pt x="764902" y="4254463"/>
                  <a:pt x="748468" y="4252810"/>
                  <a:pt x="737705" y="4238891"/>
                </a:cubicBezTo>
                <a:cubicBezTo>
                  <a:pt x="688302" y="4193107"/>
                  <a:pt x="682485" y="4224501"/>
                  <a:pt x="641839" y="4211160"/>
                </a:cubicBezTo>
                <a:cubicBezTo>
                  <a:pt x="596156" y="4200529"/>
                  <a:pt x="617273" y="4236299"/>
                  <a:pt x="558105" y="4191218"/>
                </a:cubicBezTo>
                <a:cubicBezTo>
                  <a:pt x="553107" y="4206459"/>
                  <a:pt x="528323" y="4202818"/>
                  <a:pt x="515682" y="4193696"/>
                </a:cubicBezTo>
                <a:cubicBezTo>
                  <a:pt x="493567" y="4189726"/>
                  <a:pt x="491022" y="4212483"/>
                  <a:pt x="467082" y="4185616"/>
                </a:cubicBezTo>
                <a:cubicBezTo>
                  <a:pt x="472585" y="4207692"/>
                  <a:pt x="425896" y="4188982"/>
                  <a:pt x="437646" y="4212658"/>
                </a:cubicBezTo>
                <a:cubicBezTo>
                  <a:pt x="424682" y="4230622"/>
                  <a:pt x="415313" y="4197369"/>
                  <a:pt x="402271" y="4212774"/>
                </a:cubicBezTo>
                <a:cubicBezTo>
                  <a:pt x="386486" y="4214846"/>
                  <a:pt x="402806" y="4204907"/>
                  <a:pt x="384907" y="4201195"/>
                </a:cubicBezTo>
                <a:cubicBezTo>
                  <a:pt x="363484" y="4200591"/>
                  <a:pt x="360732" y="4185695"/>
                  <a:pt x="337154" y="4206136"/>
                </a:cubicBezTo>
                <a:cubicBezTo>
                  <a:pt x="313728" y="4191390"/>
                  <a:pt x="328632" y="4203044"/>
                  <a:pt x="298662" y="4211227"/>
                </a:cubicBezTo>
                <a:cubicBezTo>
                  <a:pt x="284852" y="4197257"/>
                  <a:pt x="274958" y="4202411"/>
                  <a:pt x="265740" y="4213623"/>
                </a:cubicBezTo>
                <a:cubicBezTo>
                  <a:pt x="235520" y="4207388"/>
                  <a:pt x="209548" y="4223241"/>
                  <a:pt x="176403" y="4227393"/>
                </a:cubicBezTo>
                <a:cubicBezTo>
                  <a:pt x="138304" y="4239982"/>
                  <a:pt x="110954" y="4232182"/>
                  <a:pt x="82528" y="4243774"/>
                </a:cubicBezTo>
                <a:cubicBezTo>
                  <a:pt x="48751" y="4221865"/>
                  <a:pt x="39523" y="4251971"/>
                  <a:pt x="19464" y="4256103"/>
                </a:cubicBezTo>
                <a:lnTo>
                  <a:pt x="0" y="4221939"/>
                </a:lnTo>
                <a:lnTo>
                  <a:pt x="0" y="15850"/>
                </a:lnTo>
                <a:lnTo>
                  <a:pt x="3898347" y="0"/>
                </a:lnTo>
                <a:close/>
              </a:path>
            </a:pathLst>
          </a:custGeom>
          <a:solidFill>
            <a:srgbClr val="82766A">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Otsikko 1"/>
          <p:cNvSpPr>
            <a:spLocks noGrp="1"/>
          </p:cNvSpPr>
          <p:nvPr>
            <p:ph type="ctrTitle"/>
          </p:nvPr>
        </p:nvSpPr>
        <p:spPr>
          <a:xfrm>
            <a:off x="704665" y="1253925"/>
            <a:ext cx="3353466" cy="2068992"/>
          </a:xfrm>
        </p:spPr>
        <p:txBody>
          <a:bodyPr anchor="b">
            <a:normAutofit/>
          </a:bodyPr>
          <a:lstStyle/>
          <a:p>
            <a:r>
              <a:rPr lang="fi-FI" dirty="0">
                <a:cs typeface="Calibri Light"/>
              </a:rPr>
              <a:t>Tyypin I diabetes</a:t>
            </a:r>
            <a:endParaRPr lang="fi-FI" dirty="0"/>
          </a:p>
        </p:txBody>
      </p:sp>
      <p:sp>
        <p:nvSpPr>
          <p:cNvPr id="3" name="Alaotsikko 2"/>
          <p:cNvSpPr>
            <a:spLocks noGrp="1"/>
          </p:cNvSpPr>
          <p:nvPr>
            <p:ph type="subTitle" idx="1"/>
          </p:nvPr>
        </p:nvSpPr>
        <p:spPr>
          <a:xfrm>
            <a:off x="1093694" y="3477169"/>
            <a:ext cx="2545977" cy="825890"/>
          </a:xfrm>
        </p:spPr>
        <p:txBody>
          <a:bodyPr vert="horz" lIns="91440" tIns="45720" rIns="91440" bIns="45720" rtlCol="0">
            <a:normAutofit/>
          </a:bodyPr>
          <a:lstStyle/>
          <a:p>
            <a:r>
              <a:rPr lang="fi-FI" sz="1800">
                <a:cs typeface="Calibri"/>
              </a:rPr>
              <a:t>Riina Lindström</a:t>
            </a:r>
            <a:endParaRPr lang="fi-FI" sz="1800"/>
          </a:p>
        </p:txBody>
      </p:sp>
      <p:sp>
        <p:nvSpPr>
          <p:cNvPr id="15" name="Rectangle 6">
            <a:extLst>
              <a:ext uri="{FF2B5EF4-FFF2-40B4-BE49-F238E27FC236}">
                <a16:creationId xmlns:a16="http://schemas.microsoft.com/office/drawing/2014/main" id="{DDCE5572-4319-4D42-813F-C8C69C08CA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394542">
            <a:off x="1791736" y="491177"/>
            <a:ext cx="1149890"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50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82385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B06033F-BE0C-1F95-9853-A53A9977CD79}"/>
              </a:ext>
            </a:extLst>
          </p:cNvPr>
          <p:cNvSpPr>
            <a:spLocks noGrp="1"/>
          </p:cNvSpPr>
          <p:nvPr>
            <p:ph type="title"/>
          </p:nvPr>
        </p:nvSpPr>
        <p:spPr>
          <a:xfrm>
            <a:off x="777710" y="264545"/>
            <a:ext cx="10083773" cy="1561080"/>
          </a:xfrm>
        </p:spPr>
        <p:txBody>
          <a:bodyPr/>
          <a:lstStyle/>
          <a:p>
            <a:r>
              <a:rPr lang="fi-FI" b="1" dirty="0">
                <a:ea typeface="+mj-lt"/>
                <a:cs typeface="+mj-lt"/>
              </a:rPr>
              <a:t>Diabeteksen lääkehoito: insuliinihoito</a:t>
            </a:r>
            <a:endParaRPr lang="fi-FI" dirty="0">
              <a:ea typeface="+mj-lt"/>
              <a:cs typeface="+mj-lt"/>
            </a:endParaRPr>
          </a:p>
        </p:txBody>
      </p:sp>
      <p:sp>
        <p:nvSpPr>
          <p:cNvPr id="3" name="Sisällön paikkamerkki 2">
            <a:extLst>
              <a:ext uri="{FF2B5EF4-FFF2-40B4-BE49-F238E27FC236}">
                <a16:creationId xmlns:a16="http://schemas.microsoft.com/office/drawing/2014/main" id="{34576A35-3ECF-7696-D97E-28E9C27E2C57}"/>
              </a:ext>
            </a:extLst>
          </p:cNvPr>
          <p:cNvSpPr>
            <a:spLocks noGrp="1"/>
          </p:cNvSpPr>
          <p:nvPr>
            <p:ph idx="1"/>
          </p:nvPr>
        </p:nvSpPr>
        <p:spPr/>
        <p:txBody>
          <a:bodyPr vert="horz" lIns="91440" tIns="45720" rIns="91440" bIns="45720" rtlCol="0" anchor="t">
            <a:normAutofit/>
          </a:bodyPr>
          <a:lstStyle/>
          <a:p>
            <a:pPr>
              <a:lnSpc>
                <a:spcPct val="110000"/>
              </a:lnSpc>
            </a:pPr>
            <a:r>
              <a:rPr lang="fi-FI" sz="2800" dirty="0">
                <a:ea typeface="+mn-lt"/>
                <a:cs typeface="+mn-lt"/>
              </a:rPr>
              <a:t>Pitkävaikutteiset ja pikavaikutteiset insuliinit</a:t>
            </a:r>
            <a:endParaRPr lang="en-US" sz="2800" dirty="0">
              <a:ea typeface="+mn-lt"/>
              <a:cs typeface="+mn-lt"/>
            </a:endParaRPr>
          </a:p>
          <a:p>
            <a:pPr marL="560070" lvl="1" indent="-285750">
              <a:lnSpc>
                <a:spcPct val="110000"/>
              </a:lnSpc>
            </a:pPr>
            <a:r>
              <a:rPr lang="fi-FI" sz="2800" dirty="0">
                <a:ea typeface="+mn-lt"/>
                <a:cs typeface="+mn-lt"/>
              </a:rPr>
              <a:t>Monipistoshoidossa käytetään kumpaakin</a:t>
            </a:r>
            <a:endParaRPr lang="en-US" sz="2800" dirty="0">
              <a:ea typeface="+mn-lt"/>
              <a:cs typeface="+mn-lt"/>
            </a:endParaRPr>
          </a:p>
          <a:p>
            <a:pPr>
              <a:lnSpc>
                <a:spcPct val="110000"/>
              </a:lnSpc>
            </a:pPr>
            <a:r>
              <a:rPr lang="fi-FI" sz="2800" dirty="0">
                <a:ea typeface="+mn-lt"/>
                <a:cs typeface="+mn-lt"/>
              </a:rPr>
              <a:t>Pitkävaikutteinen turvaa perusinsuliinin tarpeen</a:t>
            </a:r>
            <a:endParaRPr lang="en-US" sz="2800" dirty="0">
              <a:ea typeface="+mn-lt"/>
              <a:cs typeface="+mn-lt"/>
            </a:endParaRPr>
          </a:p>
          <a:p>
            <a:pPr>
              <a:lnSpc>
                <a:spcPct val="110000"/>
              </a:lnSpc>
            </a:pPr>
            <a:r>
              <a:rPr lang="fi-FI" sz="2800" dirty="0">
                <a:ea typeface="+mn-lt"/>
                <a:cs typeface="+mn-lt"/>
              </a:rPr>
              <a:t>Pikainsuliini eli ateriainsuliini annostellaan aterian </a:t>
            </a:r>
            <a:r>
              <a:rPr lang="fi-FI" sz="2800" dirty="0" err="1">
                <a:ea typeface="+mn-lt"/>
                <a:cs typeface="+mn-lt"/>
              </a:rPr>
              <a:t>hiilareiden</a:t>
            </a:r>
            <a:r>
              <a:rPr lang="fi-FI" sz="2800" dirty="0">
                <a:ea typeface="+mn-lt"/>
                <a:cs typeface="+mn-lt"/>
              </a:rPr>
              <a:t> ja ateriaa edeltävän verensokeriarvon mukaan</a:t>
            </a:r>
            <a:endParaRPr lang="en-US" sz="2800" dirty="0">
              <a:ea typeface="+mn-lt"/>
              <a:cs typeface="+mn-lt"/>
            </a:endParaRPr>
          </a:p>
          <a:p>
            <a:pPr>
              <a:lnSpc>
                <a:spcPct val="110000"/>
              </a:lnSpc>
            </a:pPr>
            <a:r>
              <a:rPr lang="fi-FI" sz="2800" dirty="0">
                <a:ea typeface="+mn-lt"/>
                <a:cs typeface="+mn-lt"/>
              </a:rPr>
              <a:t>Insuliini LASKEE verensokeria</a:t>
            </a:r>
            <a:endParaRPr lang="en-US" sz="2800" dirty="0">
              <a:ea typeface="+mn-lt"/>
              <a:cs typeface="+mn-lt"/>
            </a:endParaRPr>
          </a:p>
          <a:p>
            <a:pPr>
              <a:lnSpc>
                <a:spcPct val="110000"/>
              </a:lnSpc>
            </a:pPr>
            <a:endParaRPr lang="fi-FI" sz="2800" dirty="0">
              <a:ea typeface="+mn-lt"/>
              <a:cs typeface="+mn-lt"/>
            </a:endParaRPr>
          </a:p>
          <a:p>
            <a:pPr>
              <a:lnSpc>
                <a:spcPct val="110000"/>
              </a:lnSpc>
            </a:pPr>
            <a:endParaRPr lang="fi-FI" sz="2800" dirty="0">
              <a:ea typeface="+mn-lt"/>
              <a:cs typeface="+mn-lt"/>
            </a:endParaRPr>
          </a:p>
          <a:p>
            <a:pPr>
              <a:lnSpc>
                <a:spcPct val="110000"/>
              </a:lnSpc>
            </a:pPr>
            <a:endParaRPr lang="fi-FI" sz="2800" dirty="0">
              <a:ea typeface="+mn-lt"/>
              <a:cs typeface="+mn-lt"/>
            </a:endParaRPr>
          </a:p>
          <a:p>
            <a:pPr>
              <a:lnSpc>
                <a:spcPct val="110000"/>
              </a:lnSpc>
            </a:pPr>
            <a:endParaRPr lang="fi-FI" sz="2800" dirty="0">
              <a:ea typeface="+mn-lt"/>
              <a:cs typeface="+mn-lt"/>
            </a:endParaRPr>
          </a:p>
          <a:p>
            <a:endParaRPr lang="fi-FI" sz="2800" dirty="0">
              <a:cs typeface="+mn-lt"/>
            </a:endParaRPr>
          </a:p>
        </p:txBody>
      </p:sp>
    </p:spTree>
    <p:extLst>
      <p:ext uri="{BB962C8B-B14F-4D97-AF65-F5344CB8AC3E}">
        <p14:creationId xmlns:p14="http://schemas.microsoft.com/office/powerpoint/2010/main" val="583646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4D5ABB4-6D31-1553-119E-A9905C96208A}"/>
              </a:ext>
            </a:extLst>
          </p:cNvPr>
          <p:cNvSpPr>
            <a:spLocks noGrp="1"/>
          </p:cNvSpPr>
          <p:nvPr>
            <p:ph type="title"/>
          </p:nvPr>
        </p:nvSpPr>
        <p:spPr/>
        <p:txBody>
          <a:bodyPr/>
          <a:lstStyle/>
          <a:p>
            <a:r>
              <a:rPr lang="fi-FI" b="1" dirty="0">
                <a:ea typeface="+mj-lt"/>
                <a:cs typeface="+mj-lt"/>
              </a:rPr>
              <a:t>Insuliinin tarve</a:t>
            </a:r>
            <a:endParaRPr lang="fi-FI" dirty="0">
              <a:ea typeface="+mj-lt"/>
              <a:cs typeface="+mj-lt"/>
            </a:endParaRPr>
          </a:p>
        </p:txBody>
      </p:sp>
      <p:sp>
        <p:nvSpPr>
          <p:cNvPr id="3" name="Sisällön paikkamerkki 2">
            <a:extLst>
              <a:ext uri="{FF2B5EF4-FFF2-40B4-BE49-F238E27FC236}">
                <a16:creationId xmlns:a16="http://schemas.microsoft.com/office/drawing/2014/main" id="{730BE190-21B9-2DFB-E18D-73DAD2CBC997}"/>
              </a:ext>
            </a:extLst>
          </p:cNvPr>
          <p:cNvSpPr>
            <a:spLocks noGrp="1"/>
          </p:cNvSpPr>
          <p:nvPr>
            <p:ph idx="1"/>
          </p:nvPr>
        </p:nvSpPr>
        <p:spPr/>
        <p:txBody>
          <a:bodyPr vert="horz" lIns="91440" tIns="45720" rIns="91440" bIns="45720" rtlCol="0" anchor="t">
            <a:normAutofit/>
          </a:bodyPr>
          <a:lstStyle/>
          <a:p>
            <a:pPr>
              <a:lnSpc>
                <a:spcPct val="110000"/>
              </a:lnSpc>
            </a:pPr>
            <a:r>
              <a:rPr lang="fi-FI" sz="3600" dirty="0">
                <a:ea typeface="+mn-lt"/>
                <a:cs typeface="+mn-lt"/>
              </a:rPr>
              <a:t>On yksilöllistä ja vaihtelevaa</a:t>
            </a:r>
            <a:endParaRPr lang="en-US" sz="3600">
              <a:ea typeface="+mn-lt"/>
              <a:cs typeface="+mn-lt"/>
            </a:endParaRPr>
          </a:p>
          <a:p>
            <a:pPr>
              <a:lnSpc>
                <a:spcPct val="110000"/>
              </a:lnSpc>
            </a:pPr>
            <a:r>
              <a:rPr lang="fi-FI" sz="3600" dirty="0">
                <a:ea typeface="+mn-lt"/>
                <a:cs typeface="+mn-lt"/>
              </a:rPr>
              <a:t>Tavallisesti 0,4-1,0 KY/ kg/ vrk </a:t>
            </a:r>
            <a:endParaRPr lang="en-US" sz="3600">
              <a:ea typeface="+mn-lt"/>
              <a:cs typeface="+mn-lt"/>
            </a:endParaRPr>
          </a:p>
          <a:p>
            <a:pPr>
              <a:lnSpc>
                <a:spcPct val="110000"/>
              </a:lnSpc>
            </a:pPr>
            <a:r>
              <a:rPr lang="fi-FI" sz="3600" dirty="0">
                <a:ea typeface="+mn-lt"/>
                <a:cs typeface="+mn-lt"/>
              </a:rPr>
              <a:t>Tarvetta nostavat esim. ylipaino, infektiot, murrosikä, raskaus, stressi, kuukautiskierron vaihe</a:t>
            </a:r>
            <a:endParaRPr lang="en-US" sz="3600">
              <a:ea typeface="+mn-lt"/>
              <a:cs typeface="+mn-lt"/>
            </a:endParaRPr>
          </a:p>
          <a:p>
            <a:pPr>
              <a:lnSpc>
                <a:spcPct val="110000"/>
              </a:lnSpc>
            </a:pPr>
            <a:r>
              <a:rPr lang="fi-FI" sz="3600" dirty="0">
                <a:ea typeface="+mn-lt"/>
                <a:cs typeface="+mn-lt"/>
              </a:rPr>
              <a:t>Tarve aikuisilla tavallista suurempi aamuisin</a:t>
            </a:r>
          </a:p>
        </p:txBody>
      </p:sp>
    </p:spTree>
    <p:extLst>
      <p:ext uri="{BB962C8B-B14F-4D97-AF65-F5344CB8AC3E}">
        <p14:creationId xmlns:p14="http://schemas.microsoft.com/office/powerpoint/2010/main" val="3143822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5A5C721-08DA-381E-FFAB-9A31CBFC86DD}"/>
              </a:ext>
            </a:extLst>
          </p:cNvPr>
          <p:cNvSpPr>
            <a:spLocks noGrp="1"/>
          </p:cNvSpPr>
          <p:nvPr>
            <p:ph type="title"/>
          </p:nvPr>
        </p:nvSpPr>
        <p:spPr/>
        <p:txBody>
          <a:bodyPr/>
          <a:lstStyle/>
          <a:p>
            <a:r>
              <a:rPr lang="fi-FI" dirty="0">
                <a:ea typeface="Batang"/>
              </a:rPr>
              <a:t>Insuliinipumppuhoito</a:t>
            </a:r>
            <a:endParaRPr lang="fi-FI" dirty="0"/>
          </a:p>
        </p:txBody>
      </p:sp>
      <p:sp>
        <p:nvSpPr>
          <p:cNvPr id="3" name="Sisällön paikkamerkki 2">
            <a:extLst>
              <a:ext uri="{FF2B5EF4-FFF2-40B4-BE49-F238E27FC236}">
                <a16:creationId xmlns:a16="http://schemas.microsoft.com/office/drawing/2014/main" id="{925E4B33-8103-D8FC-C99F-950A8492BF51}"/>
              </a:ext>
            </a:extLst>
          </p:cNvPr>
          <p:cNvSpPr>
            <a:spLocks noGrp="1"/>
          </p:cNvSpPr>
          <p:nvPr>
            <p:ph idx="1"/>
          </p:nvPr>
        </p:nvSpPr>
        <p:spPr/>
        <p:txBody>
          <a:bodyPr vert="horz" lIns="91440" tIns="45720" rIns="91440" bIns="45720" rtlCol="0" anchor="t">
            <a:normAutofit/>
          </a:bodyPr>
          <a:lstStyle/>
          <a:p>
            <a:r>
              <a:rPr lang="fi-FI" dirty="0">
                <a:ea typeface="+mn-lt"/>
                <a:cs typeface="+mn-lt"/>
              </a:rPr>
              <a:t>https://www.youtube.com/watch?v=Niti5YUJnqw&amp;t=3s&amp;ab_channel=Inspislehti</a:t>
            </a:r>
            <a:endParaRPr lang="fi-FI"/>
          </a:p>
        </p:txBody>
      </p:sp>
    </p:spTree>
    <p:extLst>
      <p:ext uri="{BB962C8B-B14F-4D97-AF65-F5344CB8AC3E}">
        <p14:creationId xmlns:p14="http://schemas.microsoft.com/office/powerpoint/2010/main" val="1155474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4F0385F-460F-3A5A-31AD-3A073BCDC12B}"/>
              </a:ext>
            </a:extLst>
          </p:cNvPr>
          <p:cNvSpPr>
            <a:spLocks noGrp="1"/>
          </p:cNvSpPr>
          <p:nvPr>
            <p:ph type="title"/>
          </p:nvPr>
        </p:nvSpPr>
        <p:spPr/>
        <p:txBody>
          <a:bodyPr/>
          <a:lstStyle/>
          <a:p>
            <a:r>
              <a:rPr lang="fi-FI" b="1" dirty="0">
                <a:ea typeface="+mj-lt"/>
                <a:cs typeface="+mj-lt"/>
              </a:rPr>
              <a:t>Ateriainsuliinin laskeminen</a:t>
            </a:r>
            <a:endParaRPr lang="fi-FI" dirty="0">
              <a:ea typeface="+mj-lt"/>
              <a:cs typeface="+mj-lt"/>
            </a:endParaRPr>
          </a:p>
        </p:txBody>
      </p:sp>
      <p:sp>
        <p:nvSpPr>
          <p:cNvPr id="3" name="Sisällön paikkamerkki 2">
            <a:extLst>
              <a:ext uri="{FF2B5EF4-FFF2-40B4-BE49-F238E27FC236}">
                <a16:creationId xmlns:a16="http://schemas.microsoft.com/office/drawing/2014/main" id="{A5752B83-68EB-80AA-78DC-5A33127FF874}"/>
              </a:ext>
            </a:extLst>
          </p:cNvPr>
          <p:cNvSpPr>
            <a:spLocks noGrp="1"/>
          </p:cNvSpPr>
          <p:nvPr>
            <p:ph idx="1"/>
          </p:nvPr>
        </p:nvSpPr>
        <p:spPr/>
        <p:txBody>
          <a:bodyPr vert="horz" lIns="91440" tIns="45720" rIns="91440" bIns="45720" rtlCol="0" anchor="t">
            <a:normAutofit/>
          </a:bodyPr>
          <a:lstStyle/>
          <a:p>
            <a:pPr>
              <a:lnSpc>
                <a:spcPct val="110000"/>
              </a:lnSpc>
            </a:pPr>
            <a:r>
              <a:rPr lang="fi-FI" dirty="0">
                <a:ea typeface="+mn-lt"/>
                <a:cs typeface="+mn-lt"/>
              </a:rPr>
              <a:t>Diabeetikko, joka toteuttaa monipistoshoitoa, pistää ruualle </a:t>
            </a:r>
            <a:r>
              <a:rPr lang="fi-FI" dirty="0" err="1">
                <a:ea typeface="+mn-lt"/>
                <a:cs typeface="+mn-lt"/>
              </a:rPr>
              <a:t>inskaa</a:t>
            </a:r>
            <a:r>
              <a:rPr lang="fi-FI" dirty="0">
                <a:ea typeface="+mn-lt"/>
                <a:cs typeface="+mn-lt"/>
              </a:rPr>
              <a:t>, jos syö </a:t>
            </a:r>
            <a:r>
              <a:rPr lang="fi-FI" dirty="0" err="1">
                <a:ea typeface="+mn-lt"/>
                <a:cs typeface="+mn-lt"/>
              </a:rPr>
              <a:t>hiilaria</a:t>
            </a:r>
          </a:p>
          <a:p>
            <a:pPr>
              <a:lnSpc>
                <a:spcPct val="110000"/>
              </a:lnSpc>
            </a:pPr>
            <a:r>
              <a:rPr lang="fi-FI" dirty="0">
                <a:ea typeface="+mn-lt"/>
                <a:cs typeface="+mn-lt"/>
              </a:rPr>
              <a:t>Ateriainsuliinia ei tarvitse pistää, jos:</a:t>
            </a:r>
            <a:endParaRPr lang="en-US" dirty="0">
              <a:ea typeface="+mn-lt"/>
              <a:cs typeface="+mn-lt"/>
            </a:endParaRPr>
          </a:p>
          <a:p>
            <a:pPr marL="560070" lvl="1" indent="-285750">
              <a:lnSpc>
                <a:spcPct val="110000"/>
              </a:lnSpc>
            </a:pPr>
            <a:r>
              <a:rPr lang="fi-FI" dirty="0">
                <a:ea typeface="+mn-lt"/>
                <a:cs typeface="+mn-lt"/>
              </a:rPr>
              <a:t>Tankkaa liikuntaa varten</a:t>
            </a:r>
            <a:endParaRPr lang="en-US" dirty="0">
              <a:ea typeface="+mn-lt"/>
              <a:cs typeface="+mn-lt"/>
            </a:endParaRPr>
          </a:p>
          <a:p>
            <a:pPr marL="560070" lvl="1" indent="-285750">
              <a:lnSpc>
                <a:spcPct val="110000"/>
              </a:lnSpc>
            </a:pPr>
            <a:r>
              <a:rPr lang="fi-FI" dirty="0">
                <a:ea typeface="+mn-lt"/>
                <a:cs typeface="+mn-lt"/>
              </a:rPr>
              <a:t>Hoitaa liian matalaa verensokerin syömällä ja </a:t>
            </a:r>
            <a:endParaRPr lang="en-US">
              <a:ea typeface="+mn-lt"/>
              <a:cs typeface="+mn-lt"/>
            </a:endParaRPr>
          </a:p>
          <a:p>
            <a:pPr marL="560070" lvl="1" indent="-285750">
              <a:lnSpc>
                <a:spcPct val="110000"/>
              </a:lnSpc>
            </a:pPr>
            <a:r>
              <a:rPr lang="fi-FI" dirty="0">
                <a:ea typeface="+mn-lt"/>
                <a:cs typeface="+mn-lt"/>
              </a:rPr>
              <a:t>Syö pienen välipalan (enintään 10 grammaa hiilihydraattia)</a:t>
            </a:r>
          </a:p>
          <a:p>
            <a:pPr>
              <a:lnSpc>
                <a:spcPct val="110000"/>
              </a:lnSpc>
            </a:pPr>
            <a:r>
              <a:rPr lang="fi-FI" dirty="0" err="1">
                <a:ea typeface="+mn-lt"/>
                <a:cs typeface="+mn-lt"/>
              </a:rPr>
              <a:t>Hiilarit</a:t>
            </a:r>
            <a:r>
              <a:rPr lang="fi-FI" dirty="0">
                <a:ea typeface="+mn-lt"/>
                <a:cs typeface="+mn-lt"/>
              </a:rPr>
              <a:t> arvioidaan 5 g tarkkuudella</a:t>
            </a:r>
            <a:endParaRPr lang="en-US" dirty="0">
              <a:ea typeface="+mn-lt"/>
              <a:cs typeface="+mn-lt"/>
            </a:endParaRPr>
          </a:p>
          <a:p>
            <a:pPr>
              <a:lnSpc>
                <a:spcPct val="110000"/>
              </a:lnSpc>
            </a:pPr>
            <a:r>
              <a:rPr lang="fi-FI" dirty="0">
                <a:ea typeface="+mn-lt"/>
                <a:cs typeface="+mn-lt"/>
              </a:rPr>
              <a:t>Annoskoot arvioidaan silmämääräisesti</a:t>
            </a:r>
            <a:endParaRPr lang="en-US" dirty="0">
              <a:ea typeface="+mn-lt"/>
              <a:cs typeface="+mn-lt"/>
            </a:endParaRPr>
          </a:p>
          <a:p>
            <a:pPr>
              <a:lnSpc>
                <a:spcPct val="110000"/>
              </a:lnSpc>
            </a:pPr>
            <a:r>
              <a:rPr lang="fi-FI" dirty="0">
                <a:ea typeface="+mn-lt"/>
                <a:cs typeface="+mn-lt"/>
              </a:rPr>
              <a:t>Ateriainsuliinin tarve ilmoitetaan KY per 10 grammaa </a:t>
            </a:r>
            <a:r>
              <a:rPr lang="fi-FI" dirty="0" err="1">
                <a:ea typeface="+mn-lt"/>
                <a:cs typeface="+mn-lt"/>
              </a:rPr>
              <a:t>hiilaria</a:t>
            </a:r>
            <a:r>
              <a:rPr lang="fi-FI" dirty="0">
                <a:ea typeface="+mn-lt"/>
                <a:cs typeface="+mn-lt"/>
              </a:rPr>
              <a:t> </a:t>
            </a:r>
            <a:endParaRPr lang="en-US" dirty="0">
              <a:ea typeface="+mn-lt"/>
              <a:cs typeface="+mn-lt"/>
            </a:endParaRPr>
          </a:p>
          <a:p>
            <a:pPr>
              <a:lnSpc>
                <a:spcPct val="110000"/>
              </a:lnSpc>
            </a:pPr>
            <a:endParaRPr lang="fi-FI" dirty="0">
              <a:ea typeface="+mn-lt"/>
              <a:cs typeface="+mn-lt"/>
            </a:endParaRPr>
          </a:p>
          <a:p>
            <a:pPr>
              <a:lnSpc>
                <a:spcPct val="110000"/>
              </a:lnSpc>
            </a:pPr>
            <a:endParaRPr lang="fi-FI" dirty="0">
              <a:ea typeface="+mn-lt"/>
              <a:cs typeface="+mn-lt"/>
            </a:endParaRPr>
          </a:p>
          <a:p>
            <a:endParaRPr lang="fi-FI" dirty="0"/>
          </a:p>
        </p:txBody>
      </p:sp>
    </p:spTree>
    <p:extLst>
      <p:ext uri="{BB962C8B-B14F-4D97-AF65-F5344CB8AC3E}">
        <p14:creationId xmlns:p14="http://schemas.microsoft.com/office/powerpoint/2010/main" val="3001637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B06033F-BE0C-1F95-9853-A53A9977CD79}"/>
              </a:ext>
            </a:extLst>
          </p:cNvPr>
          <p:cNvSpPr>
            <a:spLocks noGrp="1"/>
          </p:cNvSpPr>
          <p:nvPr>
            <p:ph type="title"/>
          </p:nvPr>
        </p:nvSpPr>
        <p:spPr/>
        <p:txBody>
          <a:bodyPr/>
          <a:lstStyle/>
          <a:p>
            <a:r>
              <a:rPr lang="fi-FI" dirty="0">
                <a:ea typeface="Batang"/>
              </a:rPr>
              <a:t>Tyypin I vai II DM?</a:t>
            </a:r>
            <a:endParaRPr lang="fi-FI" dirty="0"/>
          </a:p>
        </p:txBody>
      </p:sp>
      <p:sp>
        <p:nvSpPr>
          <p:cNvPr id="3" name="Sisällön paikkamerkki 2">
            <a:extLst>
              <a:ext uri="{FF2B5EF4-FFF2-40B4-BE49-F238E27FC236}">
                <a16:creationId xmlns:a16="http://schemas.microsoft.com/office/drawing/2014/main" id="{34576A35-3ECF-7696-D97E-28E9C27E2C57}"/>
              </a:ext>
            </a:extLst>
          </p:cNvPr>
          <p:cNvSpPr>
            <a:spLocks noGrp="1"/>
          </p:cNvSpPr>
          <p:nvPr>
            <p:ph idx="1"/>
          </p:nvPr>
        </p:nvSpPr>
        <p:spPr/>
        <p:txBody>
          <a:bodyPr vert="horz" lIns="91440" tIns="45720" rIns="91440" bIns="45720" rtlCol="0" anchor="t">
            <a:normAutofit/>
          </a:bodyPr>
          <a:lstStyle/>
          <a:p>
            <a:pPr>
              <a:lnSpc>
                <a:spcPct val="110000"/>
              </a:lnSpc>
            </a:pPr>
            <a:r>
              <a:rPr lang="fi-FI" sz="2800" dirty="0">
                <a:ea typeface="+mn-lt"/>
                <a:cs typeface="+mn-lt"/>
              </a:rPr>
              <a:t>Usein jako tyypin I ja tyypin II diabetekseen</a:t>
            </a:r>
            <a:endParaRPr lang="en-US" sz="2800">
              <a:ea typeface="+mn-lt"/>
              <a:cs typeface="+mn-lt"/>
            </a:endParaRPr>
          </a:p>
          <a:p>
            <a:pPr>
              <a:lnSpc>
                <a:spcPct val="110000"/>
              </a:lnSpc>
            </a:pPr>
            <a:r>
              <a:rPr lang="fi-FI" sz="2800" dirty="0">
                <a:ea typeface="+mn-lt"/>
                <a:cs typeface="+mn-lt"/>
              </a:rPr>
              <a:t>Diabeetikolla haima ei tuota riittävästi tai ollenkaan insuliinia</a:t>
            </a:r>
            <a:endParaRPr lang="en-US" sz="2800">
              <a:ea typeface="+mn-lt"/>
              <a:cs typeface="+mn-lt"/>
            </a:endParaRPr>
          </a:p>
          <a:p>
            <a:pPr marL="560070" lvl="1" indent="-285750">
              <a:lnSpc>
                <a:spcPct val="110000"/>
              </a:lnSpc>
            </a:pPr>
            <a:r>
              <a:rPr lang="fi-FI" sz="2400" dirty="0">
                <a:ea typeface="+mn-lt"/>
                <a:cs typeface="+mn-lt"/>
              </a:rPr>
              <a:t>Insuliini on hormoni, joka osallistuu verensokerin säätelyyn LASKEMALLA verensokeria</a:t>
            </a:r>
            <a:endParaRPr lang="en-US" sz="2400">
              <a:ea typeface="+mn-lt"/>
              <a:cs typeface="+mn-lt"/>
            </a:endParaRPr>
          </a:p>
          <a:p>
            <a:pPr>
              <a:lnSpc>
                <a:spcPct val="110000"/>
              </a:lnSpc>
            </a:pPr>
            <a:r>
              <a:rPr lang="fi-FI" sz="2800" dirty="0">
                <a:ea typeface="+mn-lt"/>
                <a:cs typeface="+mn-lt"/>
              </a:rPr>
              <a:t>Insuliiniresistenssi liittyy enimmäkseen tyypin II diabetekseen; insuliinin vaikutus elimistössä on heikentynyt</a:t>
            </a:r>
            <a:endParaRPr lang="en-US" sz="2800">
              <a:ea typeface="+mn-lt"/>
              <a:cs typeface="+mn-lt"/>
            </a:endParaRPr>
          </a:p>
          <a:p>
            <a:pPr>
              <a:lnSpc>
                <a:spcPct val="110000"/>
              </a:lnSpc>
            </a:pPr>
            <a:endParaRPr lang="fi-FI" sz="2800" dirty="0">
              <a:ea typeface="+mn-lt"/>
              <a:cs typeface="+mn-lt"/>
            </a:endParaRPr>
          </a:p>
          <a:p>
            <a:pPr>
              <a:lnSpc>
                <a:spcPct val="110000"/>
              </a:lnSpc>
            </a:pPr>
            <a:endParaRPr lang="fi-FI" sz="2800" dirty="0">
              <a:ea typeface="+mn-lt"/>
              <a:cs typeface="+mn-lt"/>
            </a:endParaRPr>
          </a:p>
          <a:p>
            <a:pPr>
              <a:lnSpc>
                <a:spcPct val="110000"/>
              </a:lnSpc>
            </a:pPr>
            <a:endParaRPr lang="fi-FI" sz="2800" dirty="0">
              <a:ea typeface="+mn-lt"/>
              <a:cs typeface="+mn-lt"/>
            </a:endParaRPr>
          </a:p>
          <a:p>
            <a:pPr>
              <a:lnSpc>
                <a:spcPct val="110000"/>
              </a:lnSpc>
            </a:pPr>
            <a:endParaRPr lang="fi-FI" sz="2800" dirty="0">
              <a:ea typeface="+mn-lt"/>
              <a:cs typeface="+mn-lt"/>
            </a:endParaRPr>
          </a:p>
          <a:p>
            <a:endParaRPr lang="fi-FI" sz="2800" dirty="0"/>
          </a:p>
        </p:txBody>
      </p:sp>
    </p:spTree>
    <p:extLst>
      <p:ext uri="{BB962C8B-B14F-4D97-AF65-F5344CB8AC3E}">
        <p14:creationId xmlns:p14="http://schemas.microsoft.com/office/powerpoint/2010/main" val="1453232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F3FD130-02FC-0ED3-64F2-7F7CE4F7EE6B}"/>
              </a:ext>
            </a:extLst>
          </p:cNvPr>
          <p:cNvSpPr>
            <a:spLocks noGrp="1"/>
          </p:cNvSpPr>
          <p:nvPr>
            <p:ph type="title"/>
          </p:nvPr>
        </p:nvSpPr>
        <p:spPr/>
        <p:txBody>
          <a:bodyPr/>
          <a:lstStyle/>
          <a:p>
            <a:r>
              <a:rPr lang="fi-FI" dirty="0">
                <a:ea typeface="Batang"/>
              </a:rPr>
              <a:t>Diabeteksen oireet</a:t>
            </a:r>
            <a:endParaRPr lang="fi-FI" dirty="0"/>
          </a:p>
        </p:txBody>
      </p:sp>
      <p:sp>
        <p:nvSpPr>
          <p:cNvPr id="3" name="Sisällön paikkamerkki 2">
            <a:extLst>
              <a:ext uri="{FF2B5EF4-FFF2-40B4-BE49-F238E27FC236}">
                <a16:creationId xmlns:a16="http://schemas.microsoft.com/office/drawing/2014/main" id="{69E0145A-187D-06DC-1182-F70F803C906D}"/>
              </a:ext>
            </a:extLst>
          </p:cNvPr>
          <p:cNvSpPr>
            <a:spLocks noGrp="1"/>
          </p:cNvSpPr>
          <p:nvPr>
            <p:ph idx="1"/>
          </p:nvPr>
        </p:nvSpPr>
        <p:spPr>
          <a:xfrm>
            <a:off x="1050879" y="1825624"/>
            <a:ext cx="3869386" cy="4357316"/>
          </a:xfrm>
        </p:spPr>
        <p:txBody>
          <a:bodyPr vert="horz" lIns="91440" tIns="45720" rIns="91440" bIns="45720" rtlCol="0" anchor="t">
            <a:normAutofit/>
          </a:bodyPr>
          <a:lstStyle/>
          <a:p>
            <a:pPr>
              <a:lnSpc>
                <a:spcPct val="110000"/>
              </a:lnSpc>
            </a:pPr>
            <a:r>
              <a:rPr lang="fi-FI" dirty="0">
                <a:ea typeface="+mn-lt"/>
                <a:cs typeface="+mn-lt"/>
              </a:rPr>
              <a:t>DM I</a:t>
            </a:r>
            <a:endParaRPr lang="en-US" dirty="0">
              <a:ea typeface="+mn-lt"/>
              <a:cs typeface="+mn-lt"/>
            </a:endParaRPr>
          </a:p>
          <a:p>
            <a:pPr>
              <a:lnSpc>
                <a:spcPct val="110000"/>
              </a:lnSpc>
            </a:pPr>
            <a:r>
              <a:rPr lang="fi-FI" dirty="0">
                <a:ea typeface="+mn-lt"/>
                <a:cs typeface="+mn-lt"/>
              </a:rPr>
              <a:t>nopeat, voimakkaat</a:t>
            </a:r>
            <a:endParaRPr lang="en-US" dirty="0">
              <a:ea typeface="+mn-lt"/>
              <a:cs typeface="+mn-lt"/>
            </a:endParaRPr>
          </a:p>
          <a:p>
            <a:pPr>
              <a:lnSpc>
                <a:spcPct val="110000"/>
              </a:lnSpc>
            </a:pPr>
            <a:r>
              <a:rPr lang="fi-FI" dirty="0">
                <a:ea typeface="+mn-lt"/>
                <a:cs typeface="+mn-lt"/>
              </a:rPr>
              <a:t>Jano</a:t>
            </a:r>
            <a:endParaRPr lang="en-US" dirty="0">
              <a:ea typeface="+mn-lt"/>
              <a:cs typeface="+mn-lt"/>
            </a:endParaRPr>
          </a:p>
          <a:p>
            <a:pPr>
              <a:lnSpc>
                <a:spcPct val="110000"/>
              </a:lnSpc>
            </a:pPr>
            <a:r>
              <a:rPr lang="fi-FI" dirty="0">
                <a:ea typeface="+mn-lt"/>
                <a:cs typeface="+mn-lt"/>
              </a:rPr>
              <a:t>Laihtuminen</a:t>
            </a:r>
            <a:endParaRPr lang="en-US" dirty="0">
              <a:ea typeface="+mn-lt"/>
              <a:cs typeface="+mn-lt"/>
            </a:endParaRPr>
          </a:p>
          <a:p>
            <a:pPr>
              <a:lnSpc>
                <a:spcPct val="110000"/>
              </a:lnSpc>
            </a:pPr>
            <a:r>
              <a:rPr lang="fi-FI" dirty="0">
                <a:ea typeface="+mn-lt"/>
                <a:cs typeface="+mn-lt"/>
              </a:rPr>
              <a:t>Väsy, uneliaisuus</a:t>
            </a:r>
            <a:endParaRPr lang="en-US" dirty="0">
              <a:ea typeface="+mn-lt"/>
              <a:cs typeface="+mn-lt"/>
            </a:endParaRPr>
          </a:p>
          <a:p>
            <a:pPr>
              <a:lnSpc>
                <a:spcPct val="110000"/>
              </a:lnSpc>
            </a:pPr>
            <a:r>
              <a:rPr lang="fi-FI" dirty="0">
                <a:ea typeface="+mn-lt"/>
                <a:cs typeface="+mn-lt"/>
              </a:rPr>
              <a:t>Asetonin haju hengityksessä</a:t>
            </a:r>
            <a:endParaRPr lang="en-US" dirty="0">
              <a:ea typeface="+mn-lt"/>
              <a:cs typeface="+mn-lt"/>
            </a:endParaRPr>
          </a:p>
          <a:p>
            <a:pPr marL="0" indent="0">
              <a:buNone/>
            </a:pPr>
            <a:endParaRPr lang="fi-FI" dirty="0"/>
          </a:p>
        </p:txBody>
      </p:sp>
      <p:sp>
        <p:nvSpPr>
          <p:cNvPr id="5" name="Sisällön paikkamerkki 2">
            <a:extLst>
              <a:ext uri="{FF2B5EF4-FFF2-40B4-BE49-F238E27FC236}">
                <a16:creationId xmlns:a16="http://schemas.microsoft.com/office/drawing/2014/main" id="{02E72F4B-DB2B-CEAB-C981-D8B49A1BA568}"/>
              </a:ext>
            </a:extLst>
          </p:cNvPr>
          <p:cNvSpPr txBox="1">
            <a:spLocks/>
          </p:cNvSpPr>
          <p:nvPr/>
        </p:nvSpPr>
        <p:spPr>
          <a:xfrm>
            <a:off x="5668123" y="1823243"/>
            <a:ext cx="3869386" cy="4357316"/>
          </a:xfrm>
          <a:prstGeom prst="rect">
            <a:avLst/>
          </a:prstGeom>
        </p:spPr>
        <p:txBody>
          <a:bodyPr vert="horz" lIns="91440" tIns="45720" rIns="91440" bIns="45720" rtlCol="0" anchor="t">
            <a:normAutofit/>
          </a:bodyPr>
          <a:lstStyle>
            <a:lvl1pPr marL="228600" indent="-228600" algn="l" defTabSz="914400" rtl="0" eaLnBrk="1" latinLnBrk="0" hangingPunct="1">
              <a:lnSpc>
                <a:spcPct val="100000"/>
              </a:lnSpc>
              <a:spcBef>
                <a:spcPts val="1000"/>
              </a:spcBef>
              <a:buSzPct val="80000"/>
              <a:buFont typeface="Arial" panose="020B0604020202020204" pitchFamily="34" charset="0"/>
              <a:buChar char="•"/>
              <a:defRPr sz="2000" kern="1200" spc="50" baseline="0">
                <a:solidFill>
                  <a:schemeClr val="tx1">
                    <a:lumMod val="85000"/>
                    <a:lumOff val="15000"/>
                  </a:schemeClr>
                </a:solidFill>
                <a:latin typeface="+mn-lt"/>
                <a:ea typeface="Batang" panose="02030600000101010101" pitchFamily="18" charset="-127"/>
                <a:cs typeface="+mn-cs"/>
              </a:defRPr>
            </a:lvl1pPr>
            <a:lvl2pPr marL="274320" indent="0" algn="l" defTabSz="914400" rtl="0" eaLnBrk="1" latinLnBrk="0" hangingPunct="1">
              <a:lnSpc>
                <a:spcPct val="100000"/>
              </a:lnSpc>
              <a:spcBef>
                <a:spcPts val="500"/>
              </a:spcBef>
              <a:buFontTx/>
              <a:buNone/>
              <a:defRPr sz="1800" kern="1200" spc="50" baseline="0">
                <a:solidFill>
                  <a:schemeClr val="tx1">
                    <a:lumMod val="85000"/>
                    <a:lumOff val="15000"/>
                  </a:schemeClr>
                </a:solidFill>
                <a:latin typeface="+mn-lt"/>
                <a:ea typeface="Batang" panose="02030600000101010101" pitchFamily="18" charset="-127"/>
                <a:cs typeface="+mn-cs"/>
              </a:defRPr>
            </a:lvl2pPr>
            <a:lvl3pPr marL="605790" indent="-285750" algn="l" defTabSz="914400" rtl="0" eaLnBrk="1" latinLnBrk="0" hangingPunct="1">
              <a:lnSpc>
                <a:spcPct val="100000"/>
              </a:lnSpc>
              <a:spcBef>
                <a:spcPts val="500"/>
              </a:spcBef>
              <a:buSzPct val="80000"/>
              <a:buFont typeface="Arial" panose="020B0604020202020204" pitchFamily="34" charset="0"/>
              <a:buChar char="•"/>
              <a:defRPr sz="1600" kern="1200" spc="50" baseline="0">
                <a:solidFill>
                  <a:schemeClr val="tx1">
                    <a:lumMod val="85000"/>
                    <a:lumOff val="15000"/>
                  </a:schemeClr>
                </a:solidFill>
                <a:latin typeface="+mn-lt"/>
                <a:ea typeface="Batang" panose="02030600000101010101" pitchFamily="18" charset="-127"/>
                <a:cs typeface="+mn-cs"/>
              </a:defRPr>
            </a:lvl3pPr>
            <a:lvl4pPr marL="630936" indent="0" algn="l" defTabSz="914400" rtl="0" eaLnBrk="1" latinLnBrk="0" hangingPunct="1">
              <a:lnSpc>
                <a:spcPct val="100000"/>
              </a:lnSpc>
              <a:spcBef>
                <a:spcPts val="500"/>
              </a:spcBef>
              <a:buFontTx/>
              <a:buNone/>
              <a:defRPr sz="1400" kern="1200" spc="50" baseline="0">
                <a:solidFill>
                  <a:schemeClr val="tx1">
                    <a:lumMod val="85000"/>
                    <a:lumOff val="15000"/>
                  </a:schemeClr>
                </a:solidFill>
                <a:latin typeface="+mn-lt"/>
                <a:ea typeface="Batang" panose="02030600000101010101" pitchFamily="18" charset="-127"/>
                <a:cs typeface="+mn-cs"/>
              </a:defRPr>
            </a:lvl4pPr>
            <a:lvl5pPr marL="822960" indent="-228600" algn="l" defTabSz="914400" rtl="0" eaLnBrk="1" latinLnBrk="0" hangingPunct="1">
              <a:lnSpc>
                <a:spcPct val="100000"/>
              </a:lnSpc>
              <a:spcBef>
                <a:spcPts val="500"/>
              </a:spcBef>
              <a:buSzPct val="80000"/>
              <a:buFont typeface="Arial" panose="020B0604020202020204" pitchFamily="34" charset="0"/>
              <a:buChar char="•"/>
              <a:defRPr sz="1400" kern="1200" spc="50" baseline="0">
                <a:solidFill>
                  <a:schemeClr val="tx1">
                    <a:lumMod val="85000"/>
                    <a:lumOff val="15000"/>
                  </a:schemeClr>
                </a:solidFill>
                <a:latin typeface="+mn-lt"/>
                <a:ea typeface="Batang" panose="02030600000101010101" pitchFamily="18" charset="-12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pPr>
            <a:r>
              <a:rPr lang="fi-FI" dirty="0">
                <a:ea typeface="+mn-lt"/>
                <a:cs typeface="+mn-lt"/>
              </a:rPr>
              <a:t>DM II</a:t>
            </a:r>
            <a:endParaRPr lang="en-US" dirty="0">
              <a:ea typeface="+mn-lt"/>
              <a:cs typeface="+mn-lt"/>
            </a:endParaRPr>
          </a:p>
          <a:p>
            <a:pPr>
              <a:lnSpc>
                <a:spcPct val="110000"/>
              </a:lnSpc>
            </a:pPr>
            <a:r>
              <a:rPr lang="fi-FI" dirty="0">
                <a:ea typeface="+mn-lt"/>
                <a:cs typeface="+mn-lt"/>
              </a:rPr>
              <a:t>Kehittyvät hitaasti</a:t>
            </a:r>
            <a:endParaRPr lang="en-US" dirty="0">
              <a:ea typeface="+mn-lt"/>
              <a:cs typeface="+mn-lt"/>
            </a:endParaRPr>
          </a:p>
          <a:p>
            <a:pPr>
              <a:lnSpc>
                <a:spcPct val="110000"/>
              </a:lnSpc>
            </a:pPr>
            <a:r>
              <a:rPr lang="fi-FI" dirty="0">
                <a:ea typeface="+mn-lt"/>
                <a:cs typeface="+mn-lt"/>
              </a:rPr>
              <a:t>Väsy syömisen jälkeen</a:t>
            </a:r>
            <a:endParaRPr lang="en-US" dirty="0">
              <a:ea typeface="+mn-lt"/>
              <a:cs typeface="+mn-lt"/>
            </a:endParaRPr>
          </a:p>
          <a:p>
            <a:pPr>
              <a:lnSpc>
                <a:spcPct val="110000"/>
              </a:lnSpc>
            </a:pPr>
            <a:r>
              <a:rPr lang="fi-FI" dirty="0">
                <a:ea typeface="+mn-lt"/>
                <a:cs typeface="+mn-lt"/>
              </a:rPr>
              <a:t>Masentuneisuus, ärtyneisyys</a:t>
            </a:r>
            <a:endParaRPr lang="en-US" dirty="0">
              <a:ea typeface="+mn-lt"/>
              <a:cs typeface="+mn-lt"/>
            </a:endParaRPr>
          </a:p>
          <a:p>
            <a:pPr>
              <a:lnSpc>
                <a:spcPct val="110000"/>
              </a:lnSpc>
            </a:pPr>
            <a:r>
              <a:rPr lang="fi-FI" dirty="0">
                <a:ea typeface="+mn-lt"/>
                <a:cs typeface="+mn-lt"/>
              </a:rPr>
              <a:t>Jalkasärky</a:t>
            </a:r>
            <a:endParaRPr lang="en-US" dirty="0">
              <a:ea typeface="+mn-lt"/>
              <a:cs typeface="+mn-lt"/>
            </a:endParaRPr>
          </a:p>
          <a:p>
            <a:pPr>
              <a:lnSpc>
                <a:spcPct val="110000"/>
              </a:lnSpc>
            </a:pPr>
            <a:r>
              <a:rPr lang="fi-FI" dirty="0">
                <a:ea typeface="+mn-lt"/>
                <a:cs typeface="+mn-lt"/>
              </a:rPr>
              <a:t>Näön heikkeneminen</a:t>
            </a:r>
            <a:endParaRPr lang="en-US" dirty="0">
              <a:ea typeface="+mn-lt"/>
              <a:cs typeface="+mn-lt"/>
            </a:endParaRPr>
          </a:p>
          <a:p>
            <a:pPr>
              <a:lnSpc>
                <a:spcPct val="110000"/>
              </a:lnSpc>
            </a:pPr>
            <a:r>
              <a:rPr lang="fi-FI" dirty="0">
                <a:ea typeface="+mn-lt"/>
                <a:cs typeface="+mn-lt"/>
              </a:rPr>
              <a:t>Tulehdusherkkyys</a:t>
            </a:r>
            <a:endParaRPr lang="en-US" dirty="0">
              <a:ea typeface="+mn-lt"/>
              <a:cs typeface="+mn-lt"/>
            </a:endParaRPr>
          </a:p>
          <a:p>
            <a:pPr marL="0" indent="0">
              <a:lnSpc>
                <a:spcPct val="110000"/>
              </a:lnSpc>
              <a:buNone/>
            </a:pPr>
            <a:endParaRPr lang="fi-FI" dirty="0">
              <a:ea typeface="+mn-lt"/>
              <a:cs typeface="+mn-lt"/>
            </a:endParaRPr>
          </a:p>
          <a:p>
            <a:pPr marL="0" indent="0">
              <a:buFont typeface="Arial" panose="020B0604020202020204" pitchFamily="34" charset="0"/>
              <a:buNone/>
            </a:pPr>
            <a:endParaRPr lang="fi-FI" dirty="0"/>
          </a:p>
        </p:txBody>
      </p:sp>
    </p:spTree>
    <p:extLst>
      <p:ext uri="{BB962C8B-B14F-4D97-AF65-F5344CB8AC3E}">
        <p14:creationId xmlns:p14="http://schemas.microsoft.com/office/powerpoint/2010/main" val="184230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3FC3439-1471-D1DB-C201-C4F88ED9F1EA}"/>
              </a:ext>
            </a:extLst>
          </p:cNvPr>
          <p:cNvSpPr>
            <a:spLocks noGrp="1"/>
          </p:cNvSpPr>
          <p:nvPr>
            <p:ph type="title"/>
          </p:nvPr>
        </p:nvSpPr>
        <p:spPr/>
        <p:txBody>
          <a:bodyPr/>
          <a:lstStyle/>
          <a:p>
            <a:r>
              <a:rPr lang="fi-FI" dirty="0">
                <a:ea typeface="Batang"/>
              </a:rPr>
              <a:t>Hypoglykemia</a:t>
            </a:r>
            <a:endParaRPr lang="fi-FI" dirty="0"/>
          </a:p>
        </p:txBody>
      </p:sp>
      <p:sp>
        <p:nvSpPr>
          <p:cNvPr id="3" name="Sisällön paikkamerkki 2">
            <a:extLst>
              <a:ext uri="{FF2B5EF4-FFF2-40B4-BE49-F238E27FC236}">
                <a16:creationId xmlns:a16="http://schemas.microsoft.com/office/drawing/2014/main" id="{21ED4631-5E87-D331-B282-64694A45D56A}"/>
              </a:ext>
            </a:extLst>
          </p:cNvPr>
          <p:cNvSpPr>
            <a:spLocks noGrp="1"/>
          </p:cNvSpPr>
          <p:nvPr>
            <p:ph idx="1"/>
          </p:nvPr>
        </p:nvSpPr>
        <p:spPr>
          <a:xfrm>
            <a:off x="538911" y="1825624"/>
            <a:ext cx="11291022" cy="4643064"/>
          </a:xfrm>
        </p:spPr>
        <p:txBody>
          <a:bodyPr vert="horz" lIns="91440" tIns="45720" rIns="91440" bIns="45720" rtlCol="0" anchor="t">
            <a:noAutofit/>
          </a:bodyPr>
          <a:lstStyle/>
          <a:p>
            <a:pPr marL="342900">
              <a:spcBef>
                <a:spcPts val="0"/>
              </a:spcBef>
              <a:spcAft>
                <a:spcPts val="600"/>
              </a:spcAft>
              <a:buFont typeface="Arial,Sans-Serif" panose="020B0604020202020204" pitchFamily="34" charset="0"/>
            </a:pPr>
            <a:r>
              <a:rPr lang="en-US" sz="2800" dirty="0">
                <a:ea typeface="+mn-lt"/>
                <a:cs typeface="+mn-lt"/>
              </a:rPr>
              <a:t>Hypo= </a:t>
            </a:r>
            <a:r>
              <a:rPr lang="en-US" sz="2800" err="1">
                <a:ea typeface="+mn-lt"/>
                <a:cs typeface="+mn-lt"/>
              </a:rPr>
              <a:t>liian</a:t>
            </a:r>
            <a:r>
              <a:rPr lang="en-US" sz="2800" dirty="0">
                <a:ea typeface="+mn-lt"/>
                <a:cs typeface="+mn-lt"/>
              </a:rPr>
              <a:t> </a:t>
            </a:r>
            <a:r>
              <a:rPr lang="en-US" sz="2800" err="1">
                <a:ea typeface="+mn-lt"/>
                <a:cs typeface="+mn-lt"/>
              </a:rPr>
              <a:t>matala</a:t>
            </a:r>
            <a:r>
              <a:rPr lang="en-US" sz="2800" dirty="0">
                <a:ea typeface="+mn-lt"/>
                <a:cs typeface="+mn-lt"/>
              </a:rPr>
              <a:t> vs</a:t>
            </a:r>
          </a:p>
          <a:p>
            <a:pPr marL="342900">
              <a:spcBef>
                <a:spcPts val="0"/>
              </a:spcBef>
              <a:spcAft>
                <a:spcPts val="600"/>
              </a:spcAft>
              <a:buFont typeface="Arial,Sans-Serif" panose="020B0604020202020204" pitchFamily="34" charset="0"/>
            </a:pPr>
            <a:r>
              <a:rPr lang="en-US" sz="2800" dirty="0">
                <a:ea typeface="+mn-lt"/>
                <a:cs typeface="+mn-lt"/>
              </a:rPr>
              <a:t>Vs </a:t>
            </a:r>
            <a:r>
              <a:rPr lang="en-US" sz="2800" err="1">
                <a:ea typeface="+mn-lt"/>
                <a:cs typeface="+mn-lt"/>
              </a:rPr>
              <a:t>ei</a:t>
            </a:r>
            <a:r>
              <a:rPr lang="en-US" sz="2800" dirty="0">
                <a:ea typeface="+mn-lt"/>
                <a:cs typeface="+mn-lt"/>
              </a:rPr>
              <a:t> </a:t>
            </a:r>
            <a:r>
              <a:rPr lang="en-US" sz="2800" err="1">
                <a:ea typeface="+mn-lt"/>
                <a:cs typeface="+mn-lt"/>
              </a:rPr>
              <a:t>saisi</a:t>
            </a:r>
            <a:r>
              <a:rPr lang="en-US" sz="2800" dirty="0">
                <a:ea typeface="+mn-lt"/>
                <a:cs typeface="+mn-lt"/>
              </a:rPr>
              <a:t> </a:t>
            </a:r>
            <a:r>
              <a:rPr lang="en-US" sz="2800" err="1">
                <a:ea typeface="+mn-lt"/>
                <a:cs typeface="+mn-lt"/>
              </a:rPr>
              <a:t>laskea</a:t>
            </a:r>
            <a:r>
              <a:rPr lang="en-US" sz="2800" dirty="0">
                <a:ea typeface="+mn-lt"/>
                <a:cs typeface="+mn-lt"/>
              </a:rPr>
              <a:t> alle 4 mmol/l</a:t>
            </a:r>
          </a:p>
          <a:p>
            <a:pPr marL="342900">
              <a:spcBef>
                <a:spcPts val="0"/>
              </a:spcBef>
              <a:spcAft>
                <a:spcPts val="600"/>
              </a:spcAft>
              <a:buFont typeface="Arial,Sans-Serif" panose="020B0604020202020204" pitchFamily="34" charset="0"/>
            </a:pPr>
            <a:r>
              <a:rPr lang="en-US" sz="2800" err="1">
                <a:ea typeface="+mn-lt"/>
                <a:cs typeface="+mn-lt"/>
              </a:rPr>
              <a:t>Oireet</a:t>
            </a:r>
            <a:r>
              <a:rPr lang="en-US" sz="2800" dirty="0">
                <a:ea typeface="+mn-lt"/>
                <a:cs typeface="+mn-lt"/>
              </a:rPr>
              <a:t>: </a:t>
            </a:r>
          </a:p>
          <a:p>
            <a:pPr marL="800100" lvl="1">
              <a:spcBef>
                <a:spcPts val="0"/>
              </a:spcBef>
              <a:spcAft>
                <a:spcPts val="600"/>
              </a:spcAft>
              <a:buFont typeface="Arial,Sans-Serif" panose="020B0604020202020204" pitchFamily="34" charset="0"/>
            </a:pPr>
            <a:r>
              <a:rPr lang="en-US" sz="2400" dirty="0" err="1">
                <a:ea typeface="+mn-lt"/>
                <a:cs typeface="+mn-lt"/>
              </a:rPr>
              <a:t>väsy</a:t>
            </a:r>
            <a:r>
              <a:rPr lang="en-US" sz="2400" dirty="0">
                <a:ea typeface="+mn-lt"/>
                <a:cs typeface="+mn-lt"/>
              </a:rPr>
              <a:t>, </a:t>
            </a:r>
            <a:r>
              <a:rPr lang="en-US" sz="2400" dirty="0" err="1">
                <a:ea typeface="+mn-lt"/>
                <a:cs typeface="+mn-lt"/>
              </a:rPr>
              <a:t>aggressiivisuus</a:t>
            </a:r>
            <a:r>
              <a:rPr lang="en-US" sz="2400" dirty="0">
                <a:ea typeface="+mn-lt"/>
                <a:cs typeface="+mn-lt"/>
              </a:rPr>
              <a:t>, </a:t>
            </a:r>
            <a:r>
              <a:rPr lang="en-US" sz="2400" dirty="0" err="1">
                <a:ea typeface="+mn-lt"/>
                <a:cs typeface="+mn-lt"/>
              </a:rPr>
              <a:t>jano</a:t>
            </a:r>
            <a:r>
              <a:rPr lang="en-US" sz="2400" dirty="0">
                <a:ea typeface="+mn-lt"/>
                <a:cs typeface="+mn-lt"/>
              </a:rPr>
              <a:t>, </a:t>
            </a:r>
            <a:r>
              <a:rPr lang="en-US" sz="2400" dirty="0" err="1">
                <a:ea typeface="+mn-lt"/>
                <a:cs typeface="+mn-lt"/>
              </a:rPr>
              <a:t>tajunnan</a:t>
            </a:r>
            <a:r>
              <a:rPr lang="en-US" sz="2400" dirty="0">
                <a:ea typeface="+mn-lt"/>
                <a:cs typeface="+mn-lt"/>
              </a:rPr>
              <a:t> ja </a:t>
            </a:r>
            <a:r>
              <a:rPr lang="en-US" sz="2400" dirty="0" err="1">
                <a:ea typeface="+mn-lt"/>
                <a:cs typeface="+mn-lt"/>
              </a:rPr>
              <a:t>orientaation</a:t>
            </a:r>
            <a:r>
              <a:rPr lang="en-US" sz="2400" dirty="0">
                <a:ea typeface="+mn-lt"/>
                <a:cs typeface="+mn-lt"/>
              </a:rPr>
              <a:t> </a:t>
            </a:r>
            <a:r>
              <a:rPr lang="en-US" sz="2400" dirty="0" err="1">
                <a:ea typeface="+mn-lt"/>
                <a:cs typeface="+mn-lt"/>
              </a:rPr>
              <a:t>lasku</a:t>
            </a:r>
            <a:endParaRPr lang="en-US" sz="2400" dirty="0">
              <a:ea typeface="+mn-lt"/>
              <a:cs typeface="+mn-lt"/>
            </a:endParaRPr>
          </a:p>
          <a:p>
            <a:pPr marL="342900">
              <a:spcBef>
                <a:spcPts val="0"/>
              </a:spcBef>
              <a:spcAft>
                <a:spcPts val="600"/>
              </a:spcAft>
              <a:buFont typeface="Arial,Sans-Serif" panose="020B0604020202020204" pitchFamily="34" charset="0"/>
            </a:pPr>
            <a:r>
              <a:rPr lang="en-US" sz="2800" err="1">
                <a:ea typeface="+mn-lt"/>
                <a:cs typeface="+mn-lt"/>
              </a:rPr>
              <a:t>Syyt</a:t>
            </a:r>
            <a:r>
              <a:rPr lang="en-US" sz="2800" dirty="0">
                <a:ea typeface="+mn-lt"/>
                <a:cs typeface="+mn-lt"/>
              </a:rPr>
              <a:t>: </a:t>
            </a:r>
          </a:p>
          <a:p>
            <a:pPr marL="800100" lvl="1">
              <a:spcBef>
                <a:spcPts val="0"/>
              </a:spcBef>
              <a:spcAft>
                <a:spcPts val="600"/>
              </a:spcAft>
              <a:buFont typeface="Arial,Sans-Serif" panose="020B0604020202020204" pitchFamily="34" charset="0"/>
            </a:pPr>
            <a:r>
              <a:rPr lang="en-US" sz="2400" err="1">
                <a:ea typeface="+mn-lt"/>
                <a:cs typeface="+mn-lt"/>
              </a:rPr>
              <a:t>liikaa</a:t>
            </a:r>
            <a:r>
              <a:rPr lang="en-US" sz="2400" dirty="0">
                <a:ea typeface="+mn-lt"/>
                <a:cs typeface="+mn-lt"/>
              </a:rPr>
              <a:t> </a:t>
            </a:r>
            <a:r>
              <a:rPr lang="en-US" sz="2400" err="1">
                <a:ea typeface="+mn-lt"/>
                <a:cs typeface="+mn-lt"/>
              </a:rPr>
              <a:t>inskaa</a:t>
            </a:r>
            <a:r>
              <a:rPr lang="en-US" sz="2400" dirty="0">
                <a:ea typeface="+mn-lt"/>
                <a:cs typeface="+mn-lt"/>
              </a:rPr>
              <a:t> </a:t>
            </a:r>
            <a:r>
              <a:rPr lang="en-US" sz="2400" err="1">
                <a:ea typeface="+mn-lt"/>
                <a:cs typeface="+mn-lt"/>
              </a:rPr>
              <a:t>pistetty</a:t>
            </a:r>
            <a:r>
              <a:rPr lang="en-US" sz="2400" dirty="0">
                <a:ea typeface="+mn-lt"/>
                <a:cs typeface="+mn-lt"/>
              </a:rPr>
              <a:t> tai </a:t>
            </a:r>
            <a:r>
              <a:rPr lang="en-US" sz="2400" err="1">
                <a:ea typeface="+mn-lt"/>
                <a:cs typeface="+mn-lt"/>
              </a:rPr>
              <a:t>lääkevirhe</a:t>
            </a:r>
            <a:r>
              <a:rPr lang="en-US" sz="2400" dirty="0">
                <a:ea typeface="+mn-lt"/>
                <a:cs typeface="+mn-lt"/>
              </a:rPr>
              <a:t> </a:t>
            </a:r>
            <a:r>
              <a:rPr lang="en-US" sz="2400" err="1">
                <a:ea typeface="+mn-lt"/>
                <a:cs typeface="+mn-lt"/>
              </a:rPr>
              <a:t>annostelussa</a:t>
            </a:r>
            <a:r>
              <a:rPr lang="en-US" sz="2400" dirty="0">
                <a:ea typeface="+mn-lt"/>
                <a:cs typeface="+mn-lt"/>
              </a:rPr>
              <a:t> </a:t>
            </a:r>
            <a:r>
              <a:rPr lang="en-US" sz="2400" err="1">
                <a:ea typeface="+mn-lt"/>
                <a:cs typeface="+mn-lt"/>
              </a:rPr>
              <a:t>muutoin</a:t>
            </a:r>
            <a:r>
              <a:rPr lang="en-US" sz="2400" dirty="0">
                <a:ea typeface="+mn-lt"/>
                <a:cs typeface="+mn-lt"/>
              </a:rPr>
              <a:t>, </a:t>
            </a:r>
            <a:r>
              <a:rPr lang="en-US" sz="2400" err="1">
                <a:ea typeface="+mn-lt"/>
                <a:cs typeface="+mn-lt"/>
              </a:rPr>
              <a:t>ennakoimaton</a:t>
            </a:r>
            <a:r>
              <a:rPr lang="en-US" sz="2400" dirty="0">
                <a:ea typeface="+mn-lt"/>
                <a:cs typeface="+mn-lt"/>
              </a:rPr>
              <a:t> </a:t>
            </a:r>
            <a:r>
              <a:rPr lang="en-US" sz="2400" err="1">
                <a:ea typeface="+mn-lt"/>
                <a:cs typeface="+mn-lt"/>
              </a:rPr>
              <a:t>liikuntasuoritus</a:t>
            </a:r>
            <a:r>
              <a:rPr lang="en-US" sz="2400" dirty="0">
                <a:ea typeface="+mn-lt"/>
                <a:cs typeface="+mn-lt"/>
              </a:rPr>
              <a:t>, </a:t>
            </a:r>
            <a:r>
              <a:rPr lang="en-US" sz="2400" err="1">
                <a:ea typeface="+mn-lt"/>
                <a:cs typeface="+mn-lt"/>
              </a:rPr>
              <a:t>vahingossa</a:t>
            </a:r>
            <a:r>
              <a:rPr lang="en-US" sz="2400" dirty="0">
                <a:ea typeface="+mn-lt"/>
                <a:cs typeface="+mn-lt"/>
              </a:rPr>
              <a:t> </a:t>
            </a:r>
            <a:r>
              <a:rPr lang="en-US" sz="2400" err="1">
                <a:ea typeface="+mn-lt"/>
                <a:cs typeface="+mn-lt"/>
              </a:rPr>
              <a:t>lihakseen</a:t>
            </a:r>
            <a:r>
              <a:rPr lang="en-US" sz="2400" dirty="0">
                <a:ea typeface="+mn-lt"/>
                <a:cs typeface="+mn-lt"/>
              </a:rPr>
              <a:t> </a:t>
            </a:r>
            <a:r>
              <a:rPr lang="en-US" sz="2400" err="1">
                <a:ea typeface="+mn-lt"/>
                <a:cs typeface="+mn-lt"/>
              </a:rPr>
              <a:t>pistetty</a:t>
            </a:r>
            <a:r>
              <a:rPr lang="en-US" sz="2400" dirty="0">
                <a:ea typeface="+mn-lt"/>
                <a:cs typeface="+mn-lt"/>
              </a:rPr>
              <a:t> </a:t>
            </a:r>
            <a:r>
              <a:rPr lang="en-US" sz="2400" err="1">
                <a:ea typeface="+mn-lt"/>
                <a:cs typeface="+mn-lt"/>
              </a:rPr>
              <a:t>inska</a:t>
            </a:r>
            <a:r>
              <a:rPr lang="en-US" sz="2400" dirty="0">
                <a:ea typeface="+mn-lt"/>
                <a:cs typeface="+mn-lt"/>
              </a:rPr>
              <a:t>, </a:t>
            </a:r>
            <a:r>
              <a:rPr lang="en-US" sz="2400" err="1">
                <a:ea typeface="+mn-lt"/>
                <a:cs typeface="+mn-lt"/>
              </a:rPr>
              <a:t>runsas</a:t>
            </a:r>
            <a:r>
              <a:rPr lang="en-US" sz="2400" dirty="0">
                <a:ea typeface="+mn-lt"/>
                <a:cs typeface="+mn-lt"/>
              </a:rPr>
              <a:t> </a:t>
            </a:r>
            <a:r>
              <a:rPr lang="en-US" sz="2400" err="1">
                <a:ea typeface="+mn-lt"/>
                <a:cs typeface="+mn-lt"/>
              </a:rPr>
              <a:t>alko</a:t>
            </a:r>
            <a:r>
              <a:rPr lang="en-US" sz="2400" dirty="0">
                <a:ea typeface="+mn-lt"/>
                <a:cs typeface="+mn-lt"/>
              </a:rPr>
              <a:t>, </a:t>
            </a:r>
            <a:r>
              <a:rPr lang="en-US" sz="2400" err="1">
                <a:ea typeface="+mn-lt"/>
                <a:cs typeface="+mn-lt"/>
              </a:rPr>
              <a:t>oksutauti</a:t>
            </a:r>
            <a:r>
              <a:rPr lang="en-US" sz="2400" dirty="0">
                <a:ea typeface="+mn-lt"/>
                <a:cs typeface="+mn-lt"/>
              </a:rPr>
              <a:t> </a:t>
            </a:r>
          </a:p>
          <a:p>
            <a:pPr marL="342900">
              <a:spcBef>
                <a:spcPts val="0"/>
              </a:spcBef>
              <a:spcAft>
                <a:spcPts val="600"/>
              </a:spcAft>
              <a:buFont typeface="Arial,Sans-Serif" panose="020B0604020202020204" pitchFamily="34" charset="0"/>
            </a:pPr>
            <a:r>
              <a:rPr lang="en-US" sz="2800" err="1">
                <a:ea typeface="+mn-lt"/>
                <a:cs typeface="+mn-lt"/>
              </a:rPr>
              <a:t>Hoito</a:t>
            </a:r>
            <a:r>
              <a:rPr lang="en-US" sz="2800" dirty="0">
                <a:ea typeface="+mn-lt"/>
                <a:cs typeface="+mn-lt"/>
              </a:rPr>
              <a:t>: </a:t>
            </a:r>
          </a:p>
          <a:p>
            <a:pPr marL="800100" lvl="1">
              <a:spcBef>
                <a:spcPts val="0"/>
              </a:spcBef>
              <a:spcAft>
                <a:spcPts val="600"/>
              </a:spcAft>
              <a:buFont typeface="Arial,Sans-Serif" panose="020B0604020202020204" pitchFamily="34" charset="0"/>
            </a:pPr>
            <a:r>
              <a:rPr lang="en-US" sz="2400" dirty="0" err="1">
                <a:ea typeface="+mn-lt"/>
                <a:cs typeface="+mn-lt"/>
              </a:rPr>
              <a:t>jos</a:t>
            </a:r>
            <a:r>
              <a:rPr lang="en-US" sz="2400" dirty="0">
                <a:ea typeface="+mn-lt"/>
                <a:cs typeface="+mn-lt"/>
              </a:rPr>
              <a:t> on </a:t>
            </a:r>
            <a:r>
              <a:rPr lang="en-US" sz="2400" dirty="0" err="1">
                <a:ea typeface="+mn-lt"/>
                <a:cs typeface="+mn-lt"/>
              </a:rPr>
              <a:t>tajuissaan</a:t>
            </a:r>
            <a:r>
              <a:rPr lang="en-US" sz="2400" dirty="0">
                <a:ea typeface="+mn-lt"/>
                <a:cs typeface="+mn-lt"/>
              </a:rPr>
              <a:t>, </a:t>
            </a:r>
            <a:r>
              <a:rPr lang="en-US" sz="2400" dirty="0" err="1">
                <a:ea typeface="+mn-lt"/>
                <a:cs typeface="+mn-lt"/>
              </a:rPr>
              <a:t>annetaan</a:t>
            </a:r>
            <a:r>
              <a:rPr lang="en-US" sz="2400" dirty="0">
                <a:ea typeface="+mn-lt"/>
                <a:cs typeface="+mn-lt"/>
              </a:rPr>
              <a:t> </a:t>
            </a:r>
            <a:r>
              <a:rPr lang="en-US" sz="2400" dirty="0" err="1">
                <a:ea typeface="+mn-lt"/>
                <a:cs typeface="+mn-lt"/>
              </a:rPr>
              <a:t>sokeripitoista</a:t>
            </a:r>
            <a:r>
              <a:rPr lang="en-US" sz="2400" dirty="0">
                <a:ea typeface="+mn-lt"/>
                <a:cs typeface="+mn-lt"/>
              </a:rPr>
              <a:t> </a:t>
            </a:r>
            <a:r>
              <a:rPr lang="en-US" sz="2400" dirty="0" err="1">
                <a:ea typeface="+mn-lt"/>
                <a:cs typeface="+mn-lt"/>
              </a:rPr>
              <a:t>syömistä</a:t>
            </a:r>
            <a:r>
              <a:rPr lang="en-US" sz="2400" dirty="0">
                <a:ea typeface="+mn-lt"/>
                <a:cs typeface="+mn-lt"/>
              </a:rPr>
              <a:t> tai </a:t>
            </a:r>
            <a:r>
              <a:rPr lang="en-US" sz="2400" dirty="0" err="1">
                <a:ea typeface="+mn-lt"/>
                <a:cs typeface="+mn-lt"/>
              </a:rPr>
              <a:t>juomista</a:t>
            </a:r>
            <a:endParaRPr lang="en-US" sz="2400" dirty="0">
              <a:ea typeface="+mn-lt"/>
              <a:cs typeface="+mn-lt"/>
            </a:endParaRPr>
          </a:p>
          <a:p>
            <a:pPr marL="800100" lvl="1">
              <a:spcBef>
                <a:spcPts val="0"/>
              </a:spcBef>
              <a:spcAft>
                <a:spcPts val="600"/>
              </a:spcAft>
              <a:buFont typeface="Arial,Sans-Serif" panose="020B0604020202020204" pitchFamily="34" charset="0"/>
            </a:pPr>
            <a:r>
              <a:rPr lang="en-US" sz="2400" dirty="0" err="1">
                <a:ea typeface="+mn-lt"/>
                <a:cs typeface="+mn-lt"/>
              </a:rPr>
              <a:t>Tajuton</a:t>
            </a:r>
            <a:r>
              <a:rPr lang="en-US" sz="2400" dirty="0">
                <a:ea typeface="+mn-lt"/>
                <a:cs typeface="+mn-lt"/>
              </a:rPr>
              <a:t> </a:t>
            </a:r>
            <a:r>
              <a:rPr lang="en-US" sz="2400" dirty="0" err="1">
                <a:ea typeface="+mn-lt"/>
                <a:cs typeface="+mn-lt"/>
              </a:rPr>
              <a:t>kylkiasentton</a:t>
            </a:r>
            <a:r>
              <a:rPr lang="en-US" sz="2400" dirty="0">
                <a:ea typeface="+mn-lt"/>
                <a:cs typeface="+mn-lt"/>
              </a:rPr>
              <a:t> ja </a:t>
            </a:r>
            <a:r>
              <a:rPr lang="en-US" sz="2400" dirty="0" err="1">
                <a:ea typeface="+mn-lt"/>
                <a:cs typeface="+mn-lt"/>
              </a:rPr>
              <a:t>pistetään</a:t>
            </a:r>
            <a:r>
              <a:rPr lang="en-US" sz="2400" dirty="0">
                <a:ea typeface="+mn-lt"/>
                <a:cs typeface="+mn-lt"/>
              </a:rPr>
              <a:t> </a:t>
            </a:r>
            <a:r>
              <a:rPr lang="en-US" sz="2400" dirty="0" err="1">
                <a:ea typeface="+mn-lt"/>
                <a:cs typeface="+mn-lt"/>
              </a:rPr>
              <a:t>glykokortikoidia</a:t>
            </a:r>
            <a:r>
              <a:rPr lang="en-US" sz="2400" dirty="0">
                <a:ea typeface="+mn-lt"/>
                <a:cs typeface="+mn-lt"/>
              </a:rPr>
              <a:t> (</a:t>
            </a:r>
            <a:r>
              <a:rPr lang="en-US" sz="2400" dirty="0" err="1">
                <a:ea typeface="+mn-lt"/>
                <a:cs typeface="+mn-lt"/>
              </a:rPr>
              <a:t>Glukagen</a:t>
            </a:r>
            <a:r>
              <a:rPr lang="en-US" sz="2400" dirty="0">
                <a:ea typeface="+mn-lt"/>
                <a:cs typeface="+mn-lt"/>
              </a:rPr>
              <a:t>)</a:t>
            </a:r>
          </a:p>
          <a:p>
            <a:pPr>
              <a:spcBef>
                <a:spcPts val="0"/>
              </a:spcBef>
              <a:spcAft>
                <a:spcPts val="600"/>
              </a:spcAft>
              <a:buFont typeface="Arial,Sans-Serif" panose="020B0604020202020204" pitchFamily="34" charset="0"/>
            </a:pPr>
            <a:endParaRPr lang="en-US" sz="2800" dirty="0">
              <a:ea typeface="+mn-lt"/>
              <a:cs typeface="+mn-lt"/>
            </a:endParaRPr>
          </a:p>
          <a:p>
            <a:endParaRPr lang="fi-FI" sz="2800" dirty="0"/>
          </a:p>
        </p:txBody>
      </p:sp>
    </p:spTree>
    <p:extLst>
      <p:ext uri="{BB962C8B-B14F-4D97-AF65-F5344CB8AC3E}">
        <p14:creationId xmlns:p14="http://schemas.microsoft.com/office/powerpoint/2010/main" val="2281943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37B2035-1FCB-439A-B421-095E136C7E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1CE2CF7-D5AA-4464-AC91-9ED1EA5D63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9A20BFDF-A8B1-3BF6-72B5-452E573128B9}"/>
              </a:ext>
            </a:extLst>
          </p:cNvPr>
          <p:cNvSpPr>
            <a:spLocks noGrp="1"/>
          </p:cNvSpPr>
          <p:nvPr>
            <p:ph type="title"/>
          </p:nvPr>
        </p:nvSpPr>
        <p:spPr>
          <a:xfrm>
            <a:off x="5177859" y="609601"/>
            <a:ext cx="5683623" cy="1216024"/>
          </a:xfrm>
        </p:spPr>
        <p:txBody>
          <a:bodyPr>
            <a:normAutofit/>
          </a:bodyPr>
          <a:lstStyle/>
          <a:p>
            <a:r>
              <a:rPr lang="fi-FI" dirty="0">
                <a:ea typeface="Batang"/>
              </a:rPr>
              <a:t>Hyperglykemia</a:t>
            </a:r>
            <a:endParaRPr lang="fi-FI" dirty="0"/>
          </a:p>
        </p:txBody>
      </p:sp>
      <p:pic>
        <p:nvPicPr>
          <p:cNvPr id="5" name="Picture 4">
            <a:extLst>
              <a:ext uri="{FF2B5EF4-FFF2-40B4-BE49-F238E27FC236}">
                <a16:creationId xmlns:a16="http://schemas.microsoft.com/office/drawing/2014/main" id="{600ADC35-AB0F-9CF2-52F2-7A2CFD035C60}"/>
              </a:ext>
            </a:extLst>
          </p:cNvPr>
          <p:cNvPicPr>
            <a:picLocks noChangeAspect="1"/>
          </p:cNvPicPr>
          <p:nvPr/>
        </p:nvPicPr>
        <p:blipFill rotWithShape="1">
          <a:blip r:embed="rId2"/>
          <a:srcRect l="22627" r="42112" b="6250"/>
          <a:stretch/>
        </p:blipFill>
        <p:spPr>
          <a:xfrm>
            <a:off x="20" y="2"/>
            <a:ext cx="4585628" cy="6857998"/>
          </a:xfrm>
          <a:custGeom>
            <a:avLst/>
            <a:gdLst/>
            <a:ahLst/>
            <a:cxnLst/>
            <a:rect l="l" t="t" r="r" b="b"/>
            <a:pathLst>
              <a:path w="4585648" h="6857998">
                <a:moveTo>
                  <a:pt x="0" y="0"/>
                </a:moveTo>
                <a:lnTo>
                  <a:pt x="3944047" y="0"/>
                </a:lnTo>
                <a:lnTo>
                  <a:pt x="3944688" y="10340"/>
                </a:lnTo>
                <a:cubicBezTo>
                  <a:pt x="3965528" y="36732"/>
                  <a:pt x="3945672" y="53579"/>
                  <a:pt x="3950304" y="81398"/>
                </a:cubicBezTo>
                <a:cubicBezTo>
                  <a:pt x="3979668" y="102733"/>
                  <a:pt x="3935739" y="103225"/>
                  <a:pt x="3930579" y="118301"/>
                </a:cubicBezTo>
                <a:lnTo>
                  <a:pt x="3930846" y="122373"/>
                </a:lnTo>
                <a:lnTo>
                  <a:pt x="3937038" y="132397"/>
                </a:lnTo>
                <a:lnTo>
                  <a:pt x="3940265" y="135982"/>
                </a:lnTo>
                <a:cubicBezTo>
                  <a:pt x="3942154" y="138523"/>
                  <a:pt x="3942977" y="140298"/>
                  <a:pt x="3943073" y="141620"/>
                </a:cubicBezTo>
                <a:cubicBezTo>
                  <a:pt x="3942998" y="141685"/>
                  <a:pt x="3942926" y="141751"/>
                  <a:pt x="3942854" y="141816"/>
                </a:cubicBezTo>
                <a:lnTo>
                  <a:pt x="3946045" y="146983"/>
                </a:lnTo>
                <a:cubicBezTo>
                  <a:pt x="3952085" y="155570"/>
                  <a:pt x="3958585" y="163800"/>
                  <a:pt x="3965281" y="171535"/>
                </a:cubicBezTo>
                <a:cubicBezTo>
                  <a:pt x="3952744" y="181711"/>
                  <a:pt x="3987015" y="208379"/>
                  <a:pt x="3955100" y="211093"/>
                </a:cubicBezTo>
                <a:cubicBezTo>
                  <a:pt x="3963231" y="221704"/>
                  <a:pt x="3979172" y="225918"/>
                  <a:pt x="3957453" y="226143"/>
                </a:cubicBezTo>
                <a:cubicBezTo>
                  <a:pt x="3959561" y="229747"/>
                  <a:pt x="3959011" y="232340"/>
                  <a:pt x="3957179" y="234484"/>
                </a:cubicBezTo>
                <a:lnTo>
                  <a:pt x="3956175" y="235199"/>
                </a:lnTo>
                <a:lnTo>
                  <a:pt x="3974755" y="258709"/>
                </a:lnTo>
                <a:cubicBezTo>
                  <a:pt x="3974810" y="259903"/>
                  <a:pt x="3974864" y="261097"/>
                  <a:pt x="3974919" y="262291"/>
                </a:cubicBezTo>
                <a:lnTo>
                  <a:pt x="3989981" y="277023"/>
                </a:lnTo>
                <a:lnTo>
                  <a:pt x="3996191" y="284947"/>
                </a:lnTo>
                <a:lnTo>
                  <a:pt x="4001190" y="286536"/>
                </a:lnTo>
                <a:cubicBezTo>
                  <a:pt x="4004786" y="288616"/>
                  <a:pt x="4007623" y="292056"/>
                  <a:pt x="4008705" y="298565"/>
                </a:cubicBezTo>
                <a:cubicBezTo>
                  <a:pt x="4008585" y="299108"/>
                  <a:pt x="4008465" y="299650"/>
                  <a:pt x="4008344" y="300194"/>
                </a:cubicBezTo>
                <a:lnTo>
                  <a:pt x="4019098" y="309203"/>
                </a:lnTo>
                <a:cubicBezTo>
                  <a:pt x="4023353" y="311943"/>
                  <a:pt x="4028131" y="314172"/>
                  <a:pt x="4033618" y="315650"/>
                </a:cubicBezTo>
                <a:cubicBezTo>
                  <a:pt x="4027964" y="354775"/>
                  <a:pt x="4065415" y="383133"/>
                  <a:pt x="4080284" y="421400"/>
                </a:cubicBezTo>
                <a:cubicBezTo>
                  <a:pt x="4052614" y="444764"/>
                  <a:pt x="4129047" y="500739"/>
                  <a:pt x="4168461" y="503092"/>
                </a:cubicBezTo>
                <a:cubicBezTo>
                  <a:pt x="4128023" y="511488"/>
                  <a:pt x="4257167" y="577423"/>
                  <a:pt x="4192557" y="560735"/>
                </a:cubicBezTo>
                <a:cubicBezTo>
                  <a:pt x="4202585" y="572893"/>
                  <a:pt x="4193454" y="589341"/>
                  <a:pt x="4176910" y="584674"/>
                </a:cubicBezTo>
                <a:cubicBezTo>
                  <a:pt x="4224177" y="618252"/>
                  <a:pt x="4225772" y="681450"/>
                  <a:pt x="4260533" y="723119"/>
                </a:cubicBezTo>
                <a:cubicBezTo>
                  <a:pt x="4242328" y="753272"/>
                  <a:pt x="4263820" y="734604"/>
                  <a:pt x="4270711" y="760720"/>
                </a:cubicBezTo>
                <a:cubicBezTo>
                  <a:pt x="4295191" y="748303"/>
                  <a:pt x="4270314" y="794183"/>
                  <a:pt x="4302509" y="789247"/>
                </a:cubicBezTo>
                <a:cubicBezTo>
                  <a:pt x="4302741" y="794159"/>
                  <a:pt x="4301954" y="799070"/>
                  <a:pt x="4300921" y="804034"/>
                </a:cubicBezTo>
                <a:cubicBezTo>
                  <a:pt x="4300749" y="804900"/>
                  <a:pt x="4300572" y="805767"/>
                  <a:pt x="4300400" y="806635"/>
                </a:cubicBezTo>
                <a:lnTo>
                  <a:pt x="4303753" y="815950"/>
                </a:lnTo>
                <a:lnTo>
                  <a:pt x="4297888" y="819940"/>
                </a:lnTo>
                <a:cubicBezTo>
                  <a:pt x="4297944" y="824938"/>
                  <a:pt x="4297999" y="829937"/>
                  <a:pt x="4298055" y="834935"/>
                </a:cubicBezTo>
                <a:cubicBezTo>
                  <a:pt x="4299172" y="840340"/>
                  <a:pt x="4301603" y="845911"/>
                  <a:pt x="4306135" y="851700"/>
                </a:cubicBezTo>
                <a:cubicBezTo>
                  <a:pt x="4332817" y="868320"/>
                  <a:pt x="4317557" y="909641"/>
                  <a:pt x="4352091" y="929754"/>
                </a:cubicBezTo>
                <a:cubicBezTo>
                  <a:pt x="4362479" y="937980"/>
                  <a:pt x="4380484" y="968513"/>
                  <a:pt x="4375270" y="977376"/>
                </a:cubicBezTo>
                <a:cubicBezTo>
                  <a:pt x="4377250" y="984377"/>
                  <a:pt x="4384849" y="990651"/>
                  <a:pt x="4377297" y="996912"/>
                </a:cubicBezTo>
                <a:cubicBezTo>
                  <a:pt x="4369005" y="1005760"/>
                  <a:pt x="4399874" y="1021625"/>
                  <a:pt x="4384684" y="1023223"/>
                </a:cubicBezTo>
                <a:cubicBezTo>
                  <a:pt x="4406172" y="1034643"/>
                  <a:pt x="4390237" y="1055523"/>
                  <a:pt x="4392472" y="1070780"/>
                </a:cubicBezTo>
                <a:cubicBezTo>
                  <a:pt x="4411832" y="1078905"/>
                  <a:pt x="4397439" y="1102903"/>
                  <a:pt x="4412067" y="1132722"/>
                </a:cubicBezTo>
                <a:cubicBezTo>
                  <a:pt x="4434025" y="1141419"/>
                  <a:pt x="4421728" y="1152870"/>
                  <a:pt x="4455281" y="1171648"/>
                </a:cubicBezTo>
                <a:cubicBezTo>
                  <a:pt x="4453907" y="1173110"/>
                  <a:pt x="4452815" y="1174775"/>
                  <a:pt x="4452047" y="1176593"/>
                </a:cubicBezTo>
                <a:cubicBezTo>
                  <a:pt x="4447572" y="1187166"/>
                  <a:pt x="4454607" y="1200545"/>
                  <a:pt x="4467755" y="1206479"/>
                </a:cubicBezTo>
                <a:lnTo>
                  <a:pt x="4498518" y="1230184"/>
                </a:lnTo>
                <a:lnTo>
                  <a:pt x="4503988" y="1239714"/>
                </a:lnTo>
                <a:cubicBezTo>
                  <a:pt x="4506730" y="1246063"/>
                  <a:pt x="4507415" y="1251722"/>
                  <a:pt x="4506821" y="1256926"/>
                </a:cubicBezTo>
                <a:lnTo>
                  <a:pt x="4502210" y="1270678"/>
                </a:lnTo>
                <a:lnTo>
                  <a:pt x="4494994" y="1272955"/>
                </a:lnTo>
                <a:lnTo>
                  <a:pt x="4495424" y="1282254"/>
                </a:lnTo>
                <a:lnTo>
                  <a:pt x="4494064" y="1284511"/>
                </a:lnTo>
                <a:cubicBezTo>
                  <a:pt x="4491436" y="1288808"/>
                  <a:pt x="4489075" y="1293117"/>
                  <a:pt x="4487745" y="1297660"/>
                </a:cubicBezTo>
                <a:cubicBezTo>
                  <a:pt x="4521914" y="1300656"/>
                  <a:pt x="4482088" y="1336801"/>
                  <a:pt x="4510831" y="1331158"/>
                </a:cubicBezTo>
                <a:cubicBezTo>
                  <a:pt x="4509485" y="1356644"/>
                  <a:pt x="4537196" y="1344587"/>
                  <a:pt x="4509149" y="1367911"/>
                </a:cubicBezTo>
                <a:cubicBezTo>
                  <a:pt x="4525575" y="1402569"/>
                  <a:pt x="4519252" y="1443943"/>
                  <a:pt x="4530734" y="1480066"/>
                </a:cubicBezTo>
                <a:lnTo>
                  <a:pt x="4531332" y="1481140"/>
                </a:lnTo>
                <a:lnTo>
                  <a:pt x="4523757" y="1500827"/>
                </a:lnTo>
                <a:lnTo>
                  <a:pt x="4517749" y="1528834"/>
                </a:lnTo>
                <a:lnTo>
                  <a:pt x="4510978" y="1526104"/>
                </a:lnTo>
                <a:cubicBezTo>
                  <a:pt x="4505305" y="1525236"/>
                  <a:pt x="4507721" y="1530251"/>
                  <a:pt x="4513177" y="1537822"/>
                </a:cubicBezTo>
                <a:lnTo>
                  <a:pt x="4515243" y="1540521"/>
                </a:lnTo>
                <a:lnTo>
                  <a:pt x="4514146" y="1545627"/>
                </a:lnTo>
                <a:cubicBezTo>
                  <a:pt x="4512031" y="1559801"/>
                  <a:pt x="4511188" y="1572109"/>
                  <a:pt x="4512185" y="1579228"/>
                </a:cubicBezTo>
                <a:cubicBezTo>
                  <a:pt x="4545845" y="1639398"/>
                  <a:pt x="4550705" y="1726741"/>
                  <a:pt x="4554335" y="1818364"/>
                </a:cubicBezTo>
                <a:cubicBezTo>
                  <a:pt x="4560401" y="1899079"/>
                  <a:pt x="4548295" y="2018831"/>
                  <a:pt x="4548582" y="2063518"/>
                </a:cubicBezTo>
                <a:lnTo>
                  <a:pt x="4556056" y="2086487"/>
                </a:lnTo>
                <a:lnTo>
                  <a:pt x="4554275" y="2089340"/>
                </a:lnTo>
                <a:cubicBezTo>
                  <a:pt x="4550593" y="2102174"/>
                  <a:pt x="4551716" y="2110234"/>
                  <a:pt x="4554956" y="2116163"/>
                </a:cubicBezTo>
                <a:lnTo>
                  <a:pt x="4560492" y="2121961"/>
                </a:lnTo>
                <a:lnTo>
                  <a:pt x="4571444" y="2176482"/>
                </a:lnTo>
                <a:lnTo>
                  <a:pt x="4575448" y="2237907"/>
                </a:lnTo>
                <a:lnTo>
                  <a:pt x="4573513" y="2238688"/>
                </a:lnTo>
                <a:cubicBezTo>
                  <a:pt x="4569330" y="2241686"/>
                  <a:pt x="4566526" y="2246244"/>
                  <a:pt x="4566533" y="2254203"/>
                </a:cubicBezTo>
                <a:cubicBezTo>
                  <a:pt x="4536852" y="2242405"/>
                  <a:pt x="4555170" y="2259280"/>
                  <a:pt x="4557814" y="2283790"/>
                </a:cubicBezTo>
                <a:cubicBezTo>
                  <a:pt x="4512304" y="2270934"/>
                  <a:pt x="4537738" y="2340304"/>
                  <a:pt x="4512647" y="2352361"/>
                </a:cubicBezTo>
                <a:cubicBezTo>
                  <a:pt x="4515616" y="2370657"/>
                  <a:pt x="4517925" y="2389769"/>
                  <a:pt x="4519328" y="2409295"/>
                </a:cubicBezTo>
                <a:lnTo>
                  <a:pt x="4519571" y="2420793"/>
                </a:lnTo>
                <a:lnTo>
                  <a:pt x="4519120" y="2421041"/>
                </a:lnTo>
                <a:cubicBezTo>
                  <a:pt x="4518201" y="2423576"/>
                  <a:pt x="4517918" y="2427373"/>
                  <a:pt x="4518471" y="2433205"/>
                </a:cubicBezTo>
                <a:lnTo>
                  <a:pt x="4461595" y="2530080"/>
                </a:lnTo>
                <a:cubicBezTo>
                  <a:pt x="4445853" y="2584934"/>
                  <a:pt x="4405533" y="2605402"/>
                  <a:pt x="4412936" y="2666699"/>
                </a:cubicBezTo>
                <a:cubicBezTo>
                  <a:pt x="4398065" y="2717991"/>
                  <a:pt x="4372927" y="2756371"/>
                  <a:pt x="4370093" y="2804588"/>
                </a:cubicBezTo>
                <a:cubicBezTo>
                  <a:pt x="4347398" y="2879436"/>
                  <a:pt x="4272392" y="2939011"/>
                  <a:pt x="4262477" y="3058637"/>
                </a:cubicBezTo>
                <a:cubicBezTo>
                  <a:pt x="4283714" y="3099999"/>
                  <a:pt x="4256160" y="3144249"/>
                  <a:pt x="4253454" y="3179447"/>
                </a:cubicBezTo>
                <a:cubicBezTo>
                  <a:pt x="4259242" y="3200557"/>
                  <a:pt x="4257117" y="3211737"/>
                  <a:pt x="4239228" y="3217364"/>
                </a:cubicBezTo>
                <a:cubicBezTo>
                  <a:pt x="4268875" y="3316502"/>
                  <a:pt x="4225924" y="3257304"/>
                  <a:pt x="4222932" y="3330364"/>
                </a:cubicBezTo>
                <a:cubicBezTo>
                  <a:pt x="4224428" y="3395928"/>
                  <a:pt x="4215196" y="3463236"/>
                  <a:pt x="4248669" y="3547193"/>
                </a:cubicBezTo>
                <a:cubicBezTo>
                  <a:pt x="4260183" y="3566053"/>
                  <a:pt x="4256781" y="3592027"/>
                  <a:pt x="4241070" y="3605210"/>
                </a:cubicBezTo>
                <a:cubicBezTo>
                  <a:pt x="4238364" y="3607478"/>
                  <a:pt x="4235392" y="3609274"/>
                  <a:pt x="4232239" y="3610540"/>
                </a:cubicBezTo>
                <a:cubicBezTo>
                  <a:pt x="4258208" y="3664330"/>
                  <a:pt x="4231517" y="3673159"/>
                  <a:pt x="4251881" y="3702764"/>
                </a:cubicBezTo>
                <a:cubicBezTo>
                  <a:pt x="4242939" y="3759891"/>
                  <a:pt x="4201773" y="3786712"/>
                  <a:pt x="4219293" y="3813528"/>
                </a:cubicBezTo>
                <a:cubicBezTo>
                  <a:pt x="4207910" y="3838914"/>
                  <a:pt x="4167663" y="3859754"/>
                  <a:pt x="4184863" y="3893255"/>
                </a:cubicBezTo>
                <a:cubicBezTo>
                  <a:pt x="4163644" y="3884625"/>
                  <a:pt x="4188862" y="3931915"/>
                  <a:pt x="4169808" y="3939619"/>
                </a:cubicBezTo>
                <a:cubicBezTo>
                  <a:pt x="4154129" y="3943837"/>
                  <a:pt x="4158129" y="3959170"/>
                  <a:pt x="4154137" y="3971517"/>
                </a:cubicBezTo>
                <a:cubicBezTo>
                  <a:pt x="4139069" y="3981495"/>
                  <a:pt x="4133844" y="4042203"/>
                  <a:pt x="4139625" y="4062614"/>
                </a:cubicBezTo>
                <a:cubicBezTo>
                  <a:pt x="4165622" y="4119195"/>
                  <a:pt x="4107101" y="4172348"/>
                  <a:pt x="4126180" y="4217749"/>
                </a:cubicBezTo>
                <a:cubicBezTo>
                  <a:pt x="4128014" y="4267056"/>
                  <a:pt x="4089563" y="4286360"/>
                  <a:pt x="4072389" y="4317623"/>
                </a:cubicBezTo>
                <a:cubicBezTo>
                  <a:pt x="4062182" y="4356545"/>
                  <a:pt x="4071264" y="4384138"/>
                  <a:pt x="4064937" y="4451279"/>
                </a:cubicBezTo>
                <a:cubicBezTo>
                  <a:pt x="4050628" y="4512697"/>
                  <a:pt x="4048851" y="4652154"/>
                  <a:pt x="4034424" y="4720470"/>
                </a:cubicBezTo>
                <a:cubicBezTo>
                  <a:pt x="3973937" y="4868361"/>
                  <a:pt x="4025760" y="4964348"/>
                  <a:pt x="4016334" y="5052878"/>
                </a:cubicBezTo>
                <a:cubicBezTo>
                  <a:pt x="3999794" y="5123327"/>
                  <a:pt x="4021855" y="5194887"/>
                  <a:pt x="3977865" y="5251650"/>
                </a:cubicBezTo>
                <a:cubicBezTo>
                  <a:pt x="3973961" y="5317292"/>
                  <a:pt x="3987477" y="5410025"/>
                  <a:pt x="3997669" y="5413392"/>
                </a:cubicBezTo>
                <a:cubicBezTo>
                  <a:pt x="3969262" y="5397845"/>
                  <a:pt x="3981248" y="5449403"/>
                  <a:pt x="3981869" y="5471875"/>
                </a:cubicBezTo>
                <a:cubicBezTo>
                  <a:pt x="3957580" y="5534944"/>
                  <a:pt x="3976666" y="5598829"/>
                  <a:pt x="3901990" y="5708604"/>
                </a:cubicBezTo>
                <a:cubicBezTo>
                  <a:pt x="3897618" y="5810136"/>
                  <a:pt x="3870199" y="5788842"/>
                  <a:pt x="3860571" y="5821275"/>
                </a:cubicBezTo>
                <a:cubicBezTo>
                  <a:pt x="3868171" y="5831278"/>
                  <a:pt x="3866949" y="5900968"/>
                  <a:pt x="3849074" y="5900679"/>
                </a:cubicBezTo>
                <a:cubicBezTo>
                  <a:pt x="3871964" y="5925143"/>
                  <a:pt x="3834226" y="5972433"/>
                  <a:pt x="3841809" y="5992005"/>
                </a:cubicBezTo>
                <a:cubicBezTo>
                  <a:pt x="3848533" y="6035132"/>
                  <a:pt x="3834497" y="6078819"/>
                  <a:pt x="3832901" y="6122412"/>
                </a:cubicBezTo>
                <a:cubicBezTo>
                  <a:pt x="3799640" y="6263751"/>
                  <a:pt x="3784898" y="6198720"/>
                  <a:pt x="3804166" y="6389843"/>
                </a:cubicBezTo>
                <a:cubicBezTo>
                  <a:pt x="3799226" y="6482285"/>
                  <a:pt x="3740829" y="6538361"/>
                  <a:pt x="3736537" y="6595214"/>
                </a:cubicBezTo>
                <a:cubicBezTo>
                  <a:pt x="3692112" y="6745846"/>
                  <a:pt x="3660956" y="6804405"/>
                  <a:pt x="3649707" y="6848925"/>
                </a:cubicBezTo>
                <a:lnTo>
                  <a:pt x="3649314" y="6857996"/>
                </a:lnTo>
                <a:lnTo>
                  <a:pt x="4585648" y="6857996"/>
                </a:lnTo>
                <a:lnTo>
                  <a:pt x="4585648" y="6857998"/>
                </a:lnTo>
                <a:lnTo>
                  <a:pt x="0" y="6857998"/>
                </a:lnTo>
                <a:close/>
              </a:path>
            </a:pathLst>
          </a:custGeom>
        </p:spPr>
      </p:pic>
      <p:sp>
        <p:nvSpPr>
          <p:cNvPr id="3" name="Sisällön paikkamerkki 2">
            <a:extLst>
              <a:ext uri="{FF2B5EF4-FFF2-40B4-BE49-F238E27FC236}">
                <a16:creationId xmlns:a16="http://schemas.microsoft.com/office/drawing/2014/main" id="{29C6311B-1351-25D5-14F0-E3DD8C8D63E3}"/>
              </a:ext>
            </a:extLst>
          </p:cNvPr>
          <p:cNvSpPr>
            <a:spLocks noGrp="1"/>
          </p:cNvSpPr>
          <p:nvPr>
            <p:ph idx="1"/>
          </p:nvPr>
        </p:nvSpPr>
        <p:spPr>
          <a:xfrm>
            <a:off x="4588389" y="1629772"/>
            <a:ext cx="7811470" cy="5142189"/>
          </a:xfrm>
        </p:spPr>
        <p:txBody>
          <a:bodyPr vert="horz" lIns="91440" tIns="45720" rIns="91440" bIns="45720" rtlCol="0" anchor="t">
            <a:normAutofit/>
          </a:bodyPr>
          <a:lstStyle/>
          <a:p>
            <a:r>
              <a:rPr lang="fi-FI" sz="2800" dirty="0" err="1">
                <a:ea typeface="+mn-lt"/>
                <a:cs typeface="+mn-lt"/>
              </a:rPr>
              <a:t>Hyper</a:t>
            </a:r>
            <a:r>
              <a:rPr lang="fi-FI" sz="2800" dirty="0">
                <a:ea typeface="+mn-lt"/>
                <a:cs typeface="+mn-lt"/>
              </a:rPr>
              <a:t>= liian korkea </a:t>
            </a:r>
            <a:r>
              <a:rPr lang="fi-FI" sz="2800" dirty="0" err="1">
                <a:ea typeface="+mn-lt"/>
                <a:cs typeface="+mn-lt"/>
              </a:rPr>
              <a:t>vs</a:t>
            </a:r>
            <a:endParaRPr lang="en-US" sz="2800">
              <a:ea typeface="+mn-lt"/>
              <a:cs typeface="+mn-lt"/>
            </a:endParaRPr>
          </a:p>
          <a:p>
            <a:r>
              <a:rPr lang="fi-FI" sz="2800" dirty="0">
                <a:ea typeface="+mn-lt"/>
                <a:cs typeface="+mn-lt"/>
              </a:rPr>
              <a:t>Oireet: </a:t>
            </a:r>
            <a:endParaRPr lang="en-US" sz="2800">
              <a:ea typeface="+mn-lt"/>
              <a:cs typeface="+mn-lt"/>
            </a:endParaRPr>
          </a:p>
          <a:p>
            <a:pPr marL="560070" lvl="1" indent="-285750"/>
            <a:r>
              <a:rPr lang="fi-FI" sz="2400" dirty="0">
                <a:ea typeface="+mn-lt"/>
                <a:cs typeface="+mn-lt"/>
              </a:rPr>
              <a:t>pahoinvointi, oksentelu, ketoaineet, suuret virtsamäärät</a:t>
            </a:r>
            <a:endParaRPr lang="en-US" sz="2400">
              <a:ea typeface="+mn-lt"/>
              <a:cs typeface="+mn-lt"/>
            </a:endParaRPr>
          </a:p>
          <a:p>
            <a:r>
              <a:rPr lang="fi-FI" sz="2800" dirty="0">
                <a:ea typeface="+mn-lt"/>
                <a:cs typeface="+mn-lt"/>
              </a:rPr>
              <a:t>Syyt: </a:t>
            </a:r>
            <a:endParaRPr lang="en-US" sz="2800">
              <a:ea typeface="+mn-lt"/>
              <a:cs typeface="+mn-lt"/>
            </a:endParaRPr>
          </a:p>
          <a:p>
            <a:pPr marL="560070" lvl="1" indent="-285750"/>
            <a:r>
              <a:rPr lang="fi-FI" sz="2400" dirty="0">
                <a:ea typeface="+mn-lt"/>
                <a:cs typeface="+mn-lt"/>
              </a:rPr>
              <a:t>tulehdukset, akuutti sairaus, stressi</a:t>
            </a:r>
            <a:endParaRPr lang="en-US" sz="2400">
              <a:ea typeface="+mn-lt"/>
              <a:cs typeface="+mn-lt"/>
            </a:endParaRPr>
          </a:p>
          <a:p>
            <a:r>
              <a:rPr lang="fi-FI" sz="2800" dirty="0">
                <a:ea typeface="+mn-lt"/>
                <a:cs typeface="+mn-lt"/>
              </a:rPr>
              <a:t>Hoito:</a:t>
            </a:r>
            <a:endParaRPr lang="en-US" sz="2800">
              <a:ea typeface="+mn-lt"/>
              <a:cs typeface="+mn-lt"/>
            </a:endParaRPr>
          </a:p>
          <a:p>
            <a:pPr marL="560070" lvl="1" indent="-285750"/>
            <a:r>
              <a:rPr lang="fi-FI" sz="2400" dirty="0">
                <a:ea typeface="+mn-lt"/>
                <a:cs typeface="+mn-lt"/>
              </a:rPr>
              <a:t>Vs seuranta 1-2 h välein</a:t>
            </a:r>
            <a:endParaRPr lang="en-US" sz="2400">
              <a:ea typeface="+mn-lt"/>
              <a:cs typeface="+mn-lt"/>
            </a:endParaRPr>
          </a:p>
          <a:p>
            <a:pPr marL="560070" lvl="1" indent="-285750"/>
            <a:r>
              <a:rPr lang="fi-FI" sz="2400" dirty="0" err="1">
                <a:ea typeface="+mn-lt"/>
                <a:cs typeface="+mn-lt"/>
              </a:rPr>
              <a:t>Pikainskaa</a:t>
            </a:r>
            <a:r>
              <a:rPr lang="fi-FI" sz="2400" dirty="0">
                <a:ea typeface="+mn-lt"/>
                <a:cs typeface="+mn-lt"/>
              </a:rPr>
              <a:t> lääkärin ohjeen mukaan</a:t>
            </a:r>
            <a:endParaRPr lang="en-US" sz="2400">
              <a:ea typeface="+mn-lt"/>
              <a:cs typeface="+mn-lt"/>
            </a:endParaRPr>
          </a:p>
          <a:p>
            <a:pPr marL="560070" lvl="1" indent="-285750"/>
            <a:r>
              <a:rPr lang="fi-FI" sz="2400" dirty="0">
                <a:ea typeface="+mn-lt"/>
                <a:cs typeface="+mn-lt"/>
              </a:rPr>
              <a:t>Pidempi aikainen seuranta: pitääkö </a:t>
            </a:r>
            <a:r>
              <a:rPr lang="fi-FI" sz="2400" dirty="0" err="1">
                <a:ea typeface="+mn-lt"/>
                <a:cs typeface="+mn-lt"/>
              </a:rPr>
              <a:t>inskaa</a:t>
            </a:r>
            <a:r>
              <a:rPr lang="fi-FI" sz="2400" dirty="0">
                <a:ea typeface="+mn-lt"/>
                <a:cs typeface="+mn-lt"/>
              </a:rPr>
              <a:t> säätää?</a:t>
            </a:r>
            <a:endParaRPr lang="en-US" sz="2400">
              <a:ea typeface="+mn-lt"/>
              <a:cs typeface="+mn-lt"/>
            </a:endParaRPr>
          </a:p>
          <a:p>
            <a:pPr marL="560070" lvl="1" indent="-285750"/>
            <a:r>
              <a:rPr lang="fi-FI" sz="2400" dirty="0" err="1">
                <a:ea typeface="+mn-lt"/>
                <a:cs typeface="+mn-lt"/>
              </a:rPr>
              <a:t>Ketoasidoosi</a:t>
            </a:r>
            <a:r>
              <a:rPr lang="fi-FI" sz="2400" dirty="0">
                <a:ea typeface="+mn-lt"/>
                <a:cs typeface="+mn-lt"/>
              </a:rPr>
              <a:t>?</a:t>
            </a:r>
          </a:p>
        </p:txBody>
      </p:sp>
    </p:spTree>
    <p:extLst>
      <p:ext uri="{BB962C8B-B14F-4D97-AF65-F5344CB8AC3E}">
        <p14:creationId xmlns:p14="http://schemas.microsoft.com/office/powerpoint/2010/main" val="3051361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659AD47-B618-0EE9-FA58-E49E96DE3F27}"/>
              </a:ext>
            </a:extLst>
          </p:cNvPr>
          <p:cNvSpPr>
            <a:spLocks noGrp="1"/>
          </p:cNvSpPr>
          <p:nvPr>
            <p:ph type="title"/>
          </p:nvPr>
        </p:nvSpPr>
        <p:spPr/>
        <p:txBody>
          <a:bodyPr/>
          <a:lstStyle/>
          <a:p>
            <a:r>
              <a:rPr lang="fi-FI" dirty="0" err="1">
                <a:ea typeface="Batang"/>
              </a:rPr>
              <a:t>Ketoasidoosi</a:t>
            </a:r>
            <a:endParaRPr lang="fi-FI" dirty="0" err="1"/>
          </a:p>
        </p:txBody>
      </p:sp>
      <p:sp>
        <p:nvSpPr>
          <p:cNvPr id="3" name="Sisällön paikkamerkki 2">
            <a:extLst>
              <a:ext uri="{FF2B5EF4-FFF2-40B4-BE49-F238E27FC236}">
                <a16:creationId xmlns:a16="http://schemas.microsoft.com/office/drawing/2014/main" id="{04D2CD95-C487-273E-CC65-605AC109FAEC}"/>
              </a:ext>
            </a:extLst>
          </p:cNvPr>
          <p:cNvSpPr>
            <a:spLocks noGrp="1"/>
          </p:cNvSpPr>
          <p:nvPr>
            <p:ph idx="1"/>
          </p:nvPr>
        </p:nvSpPr>
        <p:spPr/>
        <p:txBody>
          <a:bodyPr vert="horz" lIns="91440" tIns="45720" rIns="91440" bIns="45720" rtlCol="0" anchor="t">
            <a:normAutofit/>
          </a:bodyPr>
          <a:lstStyle/>
          <a:p>
            <a:pPr>
              <a:lnSpc>
                <a:spcPct val="110000"/>
              </a:lnSpc>
            </a:pPr>
            <a:r>
              <a:rPr lang="fi-FI" b="1" dirty="0">
                <a:ea typeface="+mn-lt"/>
                <a:cs typeface="+mn-lt"/>
              </a:rPr>
              <a:t>Ketoaineita alle 0,6 </a:t>
            </a:r>
            <a:r>
              <a:rPr lang="fi-FI" b="1" dirty="0" err="1">
                <a:ea typeface="+mn-lt"/>
                <a:cs typeface="+mn-lt"/>
              </a:rPr>
              <a:t>mmol</a:t>
            </a:r>
            <a:r>
              <a:rPr lang="fi-FI" b="1" dirty="0">
                <a:ea typeface="+mn-lt"/>
                <a:cs typeface="+mn-lt"/>
              </a:rPr>
              <a:t>/l, </a:t>
            </a:r>
            <a:r>
              <a:rPr lang="fi-FI" dirty="0">
                <a:ea typeface="+mn-lt"/>
                <a:cs typeface="+mn-lt"/>
              </a:rPr>
              <a:t>ei tarvita erityistoimia, mahdollisen korkean verensokerin hoito.</a:t>
            </a:r>
            <a:endParaRPr lang="en-US" dirty="0">
              <a:ea typeface="+mn-lt"/>
              <a:cs typeface="+mn-lt"/>
            </a:endParaRPr>
          </a:p>
          <a:p>
            <a:pPr>
              <a:lnSpc>
                <a:spcPct val="110000"/>
              </a:lnSpc>
            </a:pPr>
            <a:r>
              <a:rPr lang="fi-FI" b="1" dirty="0">
                <a:ea typeface="+mn-lt"/>
                <a:cs typeface="+mn-lt"/>
              </a:rPr>
              <a:t>Ketoaineita 0,6–1,5 </a:t>
            </a:r>
            <a:r>
              <a:rPr lang="fi-FI" b="1" dirty="0" err="1">
                <a:ea typeface="+mn-lt"/>
                <a:cs typeface="+mn-lt"/>
              </a:rPr>
              <a:t>mmol</a:t>
            </a:r>
            <a:r>
              <a:rPr lang="fi-FI" b="1" dirty="0">
                <a:ea typeface="+mn-lt"/>
                <a:cs typeface="+mn-lt"/>
              </a:rPr>
              <a:t>/l,</a:t>
            </a:r>
            <a:r>
              <a:rPr lang="fi-FI" dirty="0">
                <a:ea typeface="+mn-lt"/>
                <a:cs typeface="+mn-lt"/>
              </a:rPr>
              <a:t> jos verensokeri on yli 10 </a:t>
            </a:r>
            <a:r>
              <a:rPr lang="fi-FI" dirty="0" err="1">
                <a:ea typeface="+mn-lt"/>
                <a:cs typeface="+mn-lt"/>
              </a:rPr>
              <a:t>mmol</a:t>
            </a:r>
            <a:r>
              <a:rPr lang="fi-FI" dirty="0">
                <a:ea typeface="+mn-lt"/>
                <a:cs typeface="+mn-lt"/>
              </a:rPr>
              <a:t>/l, korkean verensokerin hoito, tarkista verensokeri ja ketoaineet 2 tunnin kuluttua uudelleen.</a:t>
            </a:r>
            <a:endParaRPr lang="en-US" dirty="0">
              <a:ea typeface="+mn-lt"/>
              <a:cs typeface="+mn-lt"/>
            </a:endParaRPr>
          </a:p>
          <a:p>
            <a:pPr>
              <a:lnSpc>
                <a:spcPct val="110000"/>
              </a:lnSpc>
            </a:pPr>
            <a:r>
              <a:rPr lang="fi-FI" b="1" dirty="0">
                <a:ea typeface="+mn-lt"/>
                <a:cs typeface="+mn-lt"/>
              </a:rPr>
              <a:t>Ketoaineita 1,5–3,0 </a:t>
            </a:r>
            <a:r>
              <a:rPr lang="fi-FI" b="1" dirty="0" err="1">
                <a:ea typeface="+mn-lt"/>
                <a:cs typeface="+mn-lt"/>
              </a:rPr>
              <a:t>mmol</a:t>
            </a:r>
            <a:r>
              <a:rPr lang="fi-FI" b="1" dirty="0">
                <a:ea typeface="+mn-lt"/>
                <a:cs typeface="+mn-lt"/>
              </a:rPr>
              <a:t>/l,</a:t>
            </a:r>
            <a:r>
              <a:rPr lang="fi-FI" dirty="0">
                <a:ea typeface="+mn-lt"/>
                <a:cs typeface="+mn-lt"/>
              </a:rPr>
              <a:t> happomyrkytyksen riski on kasvanut, juo nestettä ja pistä pikainsuliinia enemmän kuin ottaisit pelkästään kohonneen verensokerin korjaamiseksi. Annoksen nosto voi olla suuruusluokkaa 30–50 prosenttia enemmän kuin tavallisesti. Jos sinulla on lisäksi huono olo tai verensokerisi ei edelleenkään laske, ota yhteys hoitopaikkaasi.</a:t>
            </a:r>
            <a:endParaRPr lang="en-US" dirty="0">
              <a:ea typeface="+mn-lt"/>
              <a:cs typeface="+mn-lt"/>
            </a:endParaRPr>
          </a:p>
          <a:p>
            <a:pPr>
              <a:lnSpc>
                <a:spcPct val="110000"/>
              </a:lnSpc>
            </a:pPr>
            <a:r>
              <a:rPr lang="fi-FI" b="1" dirty="0">
                <a:ea typeface="+mn-lt"/>
                <a:cs typeface="+mn-lt"/>
              </a:rPr>
              <a:t>Ketoaineita enemmän kuin 3,0 </a:t>
            </a:r>
            <a:r>
              <a:rPr lang="fi-FI" b="1" dirty="0" err="1">
                <a:ea typeface="+mn-lt"/>
                <a:cs typeface="+mn-lt"/>
              </a:rPr>
              <a:t>mmol</a:t>
            </a:r>
            <a:r>
              <a:rPr lang="fi-FI" b="1" dirty="0">
                <a:ea typeface="+mn-lt"/>
                <a:cs typeface="+mn-lt"/>
              </a:rPr>
              <a:t>/l,</a:t>
            </a:r>
            <a:r>
              <a:rPr lang="fi-FI" dirty="0">
                <a:ea typeface="+mn-lt"/>
                <a:cs typeface="+mn-lt"/>
              </a:rPr>
              <a:t> happomyrkytyksen riski on korkea, hakeudu viivytyksettä sairaalahoitoon. Happomyrkytys voi edetä vaikeaksi nopeasti.</a:t>
            </a:r>
            <a:endParaRPr lang="en-US" dirty="0">
              <a:ea typeface="+mn-lt"/>
              <a:cs typeface="+mn-lt"/>
            </a:endParaRPr>
          </a:p>
          <a:p>
            <a:pPr>
              <a:lnSpc>
                <a:spcPct val="110000"/>
              </a:lnSpc>
            </a:pPr>
            <a:endParaRPr lang="fi-FI" dirty="0">
              <a:ea typeface="+mn-lt"/>
              <a:cs typeface="+mn-lt"/>
            </a:endParaRPr>
          </a:p>
        </p:txBody>
      </p:sp>
    </p:spTree>
    <p:extLst>
      <p:ext uri="{BB962C8B-B14F-4D97-AF65-F5344CB8AC3E}">
        <p14:creationId xmlns:p14="http://schemas.microsoft.com/office/powerpoint/2010/main" val="959360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pic>
        <p:nvPicPr>
          <p:cNvPr id="11" name="Picture 10">
            <a:extLst>
              <a:ext uri="{FF2B5EF4-FFF2-40B4-BE49-F238E27FC236}">
                <a16:creationId xmlns:a16="http://schemas.microsoft.com/office/drawing/2014/main" id="{1CB7E8AE-A3AC-4BB7-A5C6-F00EC697B26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5000"/>
            <a:extLst>
              <a:ext uri="{28A0092B-C50C-407E-A947-70E740481C1C}">
                <a14:useLocalDpi xmlns:a14="http://schemas.microsoft.com/office/drawing/2010/main" val="0"/>
              </a:ext>
            </a:extLst>
          </a:blip>
          <a:stretch>
            <a:fillRect/>
          </a:stretch>
        </p:blipFill>
        <p:spPr>
          <a:xfrm>
            <a:off x="0" y="1"/>
            <a:ext cx="12192000" cy="1392401"/>
          </a:xfrm>
          <a:prstGeom prst="rect">
            <a:avLst/>
          </a:prstGeom>
        </p:spPr>
      </p:pic>
      <p:sp useBgFill="1">
        <p:nvSpPr>
          <p:cNvPr id="13" name="Rectangle 12">
            <a:extLst>
              <a:ext uri="{FF2B5EF4-FFF2-40B4-BE49-F238E27FC236}">
                <a16:creationId xmlns:a16="http://schemas.microsoft.com/office/drawing/2014/main" id="{F1174801-1395-44C5-9B00-CCAC45C056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5" name="Rectangle 14">
            <a:extLst>
              <a:ext uri="{FF2B5EF4-FFF2-40B4-BE49-F238E27FC236}">
                <a16:creationId xmlns:a16="http://schemas.microsoft.com/office/drawing/2014/main" id="{8DBEE602-02D2-420A-AFC1-438A1699A5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61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2" name="Otsikko 1">
            <a:extLst>
              <a:ext uri="{FF2B5EF4-FFF2-40B4-BE49-F238E27FC236}">
                <a16:creationId xmlns:a16="http://schemas.microsoft.com/office/drawing/2014/main" id="{D7A6509D-B165-6915-74B4-0A935FE88B44}"/>
              </a:ext>
            </a:extLst>
          </p:cNvPr>
          <p:cNvSpPr>
            <a:spLocks noGrp="1"/>
          </p:cNvSpPr>
          <p:nvPr>
            <p:ph type="title"/>
          </p:nvPr>
        </p:nvSpPr>
        <p:spPr>
          <a:xfrm>
            <a:off x="838200" y="509847"/>
            <a:ext cx="3962400" cy="2895600"/>
          </a:xfrm>
        </p:spPr>
        <p:txBody>
          <a:bodyPr vert="horz" lIns="91440" tIns="45720" rIns="91440" bIns="45720" rtlCol="0" anchor="b">
            <a:normAutofit/>
          </a:bodyPr>
          <a:lstStyle/>
          <a:p>
            <a:r>
              <a:rPr lang="en-US">
                <a:solidFill>
                  <a:schemeClr val="tx2"/>
                </a:solidFill>
              </a:rPr>
              <a:t>Verensokerin mittaaminen</a:t>
            </a:r>
          </a:p>
        </p:txBody>
      </p:sp>
      <p:pic>
        <p:nvPicPr>
          <p:cNvPr id="4" name="Online-media 3" title="Verensokerin mittaus">
            <a:hlinkClick r:id="" action="ppaction://media"/>
            <a:extLst>
              <a:ext uri="{FF2B5EF4-FFF2-40B4-BE49-F238E27FC236}">
                <a16:creationId xmlns:a16="http://schemas.microsoft.com/office/drawing/2014/main" id="{A4A47395-61C8-1546-70E4-AF03CB2B96FC}"/>
              </a:ext>
            </a:extLst>
          </p:cNvPr>
          <p:cNvPicPr>
            <a:picLocks noGrp="1" noRot="1" noChangeAspect="1"/>
          </p:cNvPicPr>
          <p:nvPr>
            <p:ph idx="1"/>
            <a:videoFile r:link="rId1"/>
          </p:nvPr>
        </p:nvPicPr>
        <p:blipFill>
          <a:blip r:embed="rId4"/>
          <a:stretch>
            <a:fillRect/>
          </a:stretch>
        </p:blipFill>
        <p:spPr>
          <a:xfrm>
            <a:off x="5186557" y="565619"/>
            <a:ext cx="6402214" cy="4801660"/>
          </a:xfrm>
          <a:prstGeom prst="rect">
            <a:avLst/>
          </a:prstGeom>
        </p:spPr>
      </p:pic>
      <p:sp>
        <p:nvSpPr>
          <p:cNvPr id="17" name="Rectangle 16">
            <a:extLst>
              <a:ext uri="{FF2B5EF4-FFF2-40B4-BE49-F238E27FC236}">
                <a16:creationId xmlns:a16="http://schemas.microsoft.com/office/drawing/2014/main" id="{B3FAB79E-1E1B-4287-B4EA-26E497404C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30812"/>
            <a:ext cx="12192000" cy="1127188"/>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9" name="Rectangle 18">
            <a:extLst>
              <a:ext uri="{FF2B5EF4-FFF2-40B4-BE49-F238E27FC236}">
                <a16:creationId xmlns:a16="http://schemas.microsoft.com/office/drawing/2014/main" id="{A22256D1-A993-4D2E-943C-2E87F8BFC6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060" y="5730813"/>
            <a:ext cx="12191999" cy="1127186"/>
          </a:xfrm>
          <a:prstGeom prst="rect">
            <a:avLst/>
          </a:prstGeom>
          <a:blipFill dpi="0" rotWithShape="1">
            <a:blip r:embed="rId5">
              <a:alphaModFix amt="20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26334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1" name="Rectangle 10">
            <a:extLst>
              <a:ext uri="{FF2B5EF4-FFF2-40B4-BE49-F238E27FC236}">
                <a16:creationId xmlns:a16="http://schemas.microsoft.com/office/drawing/2014/main" id="{37962AE0-6A1C-4B76-9D52-10E5E6D7D3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pic>
        <p:nvPicPr>
          <p:cNvPr id="13" name="Picture 12">
            <a:extLst>
              <a:ext uri="{FF2B5EF4-FFF2-40B4-BE49-F238E27FC236}">
                <a16:creationId xmlns:a16="http://schemas.microsoft.com/office/drawing/2014/main" id="{A72D06A1-BA08-4820-BBC8-B24DDB32A37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t="37018" r="40625"/>
          <a:stretch/>
        </p:blipFill>
        <p:spPr>
          <a:xfrm>
            <a:off x="10744200" y="0"/>
            <a:ext cx="1447800" cy="1535750"/>
          </a:xfrm>
          <a:prstGeom prst="rect">
            <a:avLst/>
          </a:prstGeom>
        </p:spPr>
      </p:pic>
      <p:sp>
        <p:nvSpPr>
          <p:cNvPr id="2" name="Otsikko 1">
            <a:extLst>
              <a:ext uri="{FF2B5EF4-FFF2-40B4-BE49-F238E27FC236}">
                <a16:creationId xmlns:a16="http://schemas.microsoft.com/office/drawing/2014/main" id="{E89D6C85-156D-E058-D76C-2F3D78C53758}"/>
              </a:ext>
            </a:extLst>
          </p:cNvPr>
          <p:cNvSpPr>
            <a:spLocks noGrp="1"/>
          </p:cNvSpPr>
          <p:nvPr>
            <p:ph type="title"/>
          </p:nvPr>
        </p:nvSpPr>
        <p:spPr>
          <a:xfrm>
            <a:off x="838201" y="559813"/>
            <a:ext cx="10348146" cy="1283471"/>
          </a:xfrm>
        </p:spPr>
        <p:txBody>
          <a:bodyPr anchor="t">
            <a:normAutofit/>
          </a:bodyPr>
          <a:lstStyle/>
          <a:p>
            <a:r>
              <a:rPr lang="fi-FI" sz="4100">
                <a:solidFill>
                  <a:schemeClr val="tx2"/>
                </a:solidFill>
              </a:rPr>
              <a:t>Verensokerimittausten tulosten tulkinta</a:t>
            </a:r>
          </a:p>
        </p:txBody>
      </p:sp>
      <p:pic>
        <p:nvPicPr>
          <p:cNvPr id="15" name="Picture 14">
            <a:extLst>
              <a:ext uri="{FF2B5EF4-FFF2-40B4-BE49-F238E27FC236}">
                <a16:creationId xmlns:a16="http://schemas.microsoft.com/office/drawing/2014/main" id="{1295E665-0408-4072-94B3-49BA5ACBCBD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duotone>
              <a:schemeClr val="accent1">
                <a:shade val="45000"/>
                <a:satMod val="135000"/>
              </a:schemeClr>
              <a:prstClr val="white"/>
            </a:duotone>
            <a:extLst>
              <a:ext uri="{28A0092B-C50C-407E-A947-70E740481C1C}">
                <a14:useLocalDpi xmlns:a14="http://schemas.microsoft.com/office/drawing/2010/main" val="0"/>
              </a:ext>
            </a:extLst>
          </a:blip>
          <a:srcRect r="67342"/>
          <a:stretch/>
        </p:blipFill>
        <p:spPr>
          <a:xfrm rot="10800000">
            <a:off x="-1" y="2719661"/>
            <a:ext cx="830249" cy="2548349"/>
          </a:xfrm>
          <a:prstGeom prst="rect">
            <a:avLst/>
          </a:prstGeom>
        </p:spPr>
      </p:pic>
      <p:graphicFrame>
        <p:nvGraphicFramePr>
          <p:cNvPr id="5" name="Sisällön paikkamerkki 2">
            <a:extLst>
              <a:ext uri="{FF2B5EF4-FFF2-40B4-BE49-F238E27FC236}">
                <a16:creationId xmlns:a16="http://schemas.microsoft.com/office/drawing/2014/main" id="{52605426-308B-AC7B-5C3A-C0A3F1627354}"/>
              </a:ext>
            </a:extLst>
          </p:cNvPr>
          <p:cNvGraphicFramePr>
            <a:graphicFrameLocks noGrp="1"/>
          </p:cNvGraphicFramePr>
          <p:nvPr>
            <p:ph idx="1"/>
            <p:extLst>
              <p:ext uri="{D42A27DB-BD31-4B8C-83A1-F6EECF244321}">
                <p14:modId xmlns:p14="http://schemas.microsoft.com/office/powerpoint/2010/main" val="2188770803"/>
              </p:ext>
            </p:extLst>
          </p:nvPr>
        </p:nvGraphicFramePr>
        <p:xfrm>
          <a:off x="1197268" y="1843284"/>
          <a:ext cx="10156531" cy="433367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918088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AB8125F-0FD8-48CD-9F43-73E5494EA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1" name="Rectangle 10">
            <a:extLst>
              <a:ext uri="{FF2B5EF4-FFF2-40B4-BE49-F238E27FC236}">
                <a16:creationId xmlns:a16="http://schemas.microsoft.com/office/drawing/2014/main" id="{0019DD6C-5899-4C07-864B-EB0A7D104A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3" name="Rectangle 12">
            <a:extLst>
              <a:ext uri="{FF2B5EF4-FFF2-40B4-BE49-F238E27FC236}">
                <a16:creationId xmlns:a16="http://schemas.microsoft.com/office/drawing/2014/main" id="{EBDFFBC1-15BD-428E-B8AF-ECF5D1B76D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51"/>
            <a:ext cx="12192000" cy="221768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5" name="Rectangle 14">
            <a:extLst>
              <a:ext uri="{FF2B5EF4-FFF2-40B4-BE49-F238E27FC236}">
                <a16:creationId xmlns:a16="http://schemas.microsoft.com/office/drawing/2014/main" id="{EBFB3075-0323-4EB0-B1A5-776A0E709C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1"/>
            <a:ext cx="12191999" cy="2224386"/>
          </a:xfrm>
          <a:prstGeom prst="rect">
            <a:avLst/>
          </a:prstGeom>
          <a:blipFill dpi="0" rotWithShape="1">
            <a:blip r:embed="rId3">
              <a:alphaModFix amt="20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23308617-2E4B-1438-C8F3-412F81F7839F}"/>
              </a:ext>
            </a:extLst>
          </p:cNvPr>
          <p:cNvSpPr>
            <a:spLocks noGrp="1"/>
          </p:cNvSpPr>
          <p:nvPr>
            <p:ph type="title"/>
          </p:nvPr>
        </p:nvSpPr>
        <p:spPr>
          <a:xfrm>
            <a:off x="838200" y="381000"/>
            <a:ext cx="10003218" cy="1600124"/>
          </a:xfrm>
        </p:spPr>
        <p:txBody>
          <a:bodyPr>
            <a:normAutofit/>
          </a:bodyPr>
          <a:lstStyle/>
          <a:p>
            <a:r>
              <a:rPr lang="fi-FI"/>
              <a:t>Glukoosinseurantasensori</a:t>
            </a:r>
          </a:p>
        </p:txBody>
      </p:sp>
      <p:sp>
        <p:nvSpPr>
          <p:cNvPr id="3" name="Sisällön paikkamerkki 2">
            <a:extLst>
              <a:ext uri="{FF2B5EF4-FFF2-40B4-BE49-F238E27FC236}">
                <a16:creationId xmlns:a16="http://schemas.microsoft.com/office/drawing/2014/main" id="{E4CE456A-D921-62E8-376F-76ADD6DDB205}"/>
              </a:ext>
            </a:extLst>
          </p:cNvPr>
          <p:cNvSpPr>
            <a:spLocks noGrp="1"/>
          </p:cNvSpPr>
          <p:nvPr>
            <p:ph idx="1"/>
          </p:nvPr>
        </p:nvSpPr>
        <p:spPr>
          <a:xfrm>
            <a:off x="838200" y="2745362"/>
            <a:ext cx="4800600" cy="3552824"/>
          </a:xfrm>
        </p:spPr>
        <p:txBody>
          <a:bodyPr vert="horz" lIns="91440" tIns="45720" rIns="91440" bIns="45720" rtlCol="0" anchor="ctr">
            <a:normAutofit/>
          </a:bodyPr>
          <a:lstStyle/>
          <a:p>
            <a:r>
              <a:rPr lang="fi-FI" sz="2400">
                <a:solidFill>
                  <a:schemeClr val="tx1"/>
                </a:solidFill>
              </a:rPr>
              <a:t>Verensokeria voidaan tarkkailla ilman ihopistosta</a:t>
            </a:r>
          </a:p>
          <a:p>
            <a:r>
              <a:rPr lang="fi-FI" sz="2400">
                <a:solidFill>
                  <a:schemeClr val="tx1"/>
                </a:solidFill>
                <a:ea typeface="+mn-lt"/>
                <a:cs typeface="+mn-lt"/>
              </a:rPr>
              <a:t>https://www.freestyle.abbott/fi-fi/freestyle-libre-jarjestelma/freestyle-libre-sensori.html</a:t>
            </a:r>
            <a:endParaRPr lang="fi-FI" sz="2400">
              <a:solidFill>
                <a:schemeClr val="tx1"/>
              </a:solidFill>
            </a:endParaRPr>
          </a:p>
        </p:txBody>
      </p:sp>
      <p:pic>
        <p:nvPicPr>
          <p:cNvPr id="4" name="Online-media 3" title="[Diabetes] FreeStyle Libren sensorin asettaminen ja käyttöönotto">
            <a:hlinkClick r:id="" action="ppaction://media"/>
            <a:extLst>
              <a:ext uri="{FF2B5EF4-FFF2-40B4-BE49-F238E27FC236}">
                <a16:creationId xmlns:a16="http://schemas.microsoft.com/office/drawing/2014/main" id="{20CFBF41-BC29-3050-B830-ABEA1539680E}"/>
              </a:ext>
            </a:extLst>
          </p:cNvPr>
          <p:cNvPicPr>
            <a:picLocks noRot="1" noChangeAspect="1"/>
          </p:cNvPicPr>
          <p:nvPr>
            <a:videoFile r:link="rId1"/>
          </p:nvPr>
        </p:nvPicPr>
        <p:blipFill>
          <a:blip r:embed="rId4"/>
          <a:stretch>
            <a:fillRect/>
          </a:stretch>
        </p:blipFill>
        <p:spPr>
          <a:xfrm>
            <a:off x="6420965" y="2745362"/>
            <a:ext cx="4737098" cy="3552824"/>
          </a:xfrm>
          <a:prstGeom prst="rect">
            <a:avLst/>
          </a:prstGeom>
        </p:spPr>
      </p:pic>
    </p:spTree>
    <p:extLst>
      <p:ext uri="{BB962C8B-B14F-4D97-AF65-F5344CB8AC3E}">
        <p14:creationId xmlns:p14="http://schemas.microsoft.com/office/powerpoint/2010/main" val="928307546"/>
      </p:ext>
    </p:extLst>
  </p:cSld>
  <p:clrMapOvr>
    <a:masterClrMapping/>
  </p:clrMapOvr>
</p:sld>
</file>

<file path=ppt/theme/theme1.xml><?xml version="1.0" encoding="utf-8"?>
<a:theme xmlns:a="http://schemas.openxmlformats.org/drawingml/2006/main" name="ArchiveVTI">
  <a:themeElements>
    <a:clrScheme name="AnalogousFromLightSeed_2SEEDS">
      <a:dk1>
        <a:srgbClr val="000000"/>
      </a:dk1>
      <a:lt1>
        <a:srgbClr val="FFFFFF"/>
      </a:lt1>
      <a:dk2>
        <a:srgbClr val="412D24"/>
      </a:dk2>
      <a:lt2>
        <a:srgbClr val="E8E6E2"/>
      </a:lt2>
      <a:accent1>
        <a:srgbClr val="778FC1"/>
      </a:accent1>
      <a:accent2>
        <a:srgbClr val="73ABBF"/>
      </a:accent2>
      <a:accent3>
        <a:srgbClr val="9690CC"/>
      </a:accent3>
      <a:accent4>
        <a:srgbClr val="C17779"/>
      </a:accent4>
      <a:accent5>
        <a:srgbClr val="C4997D"/>
      </a:accent5>
      <a:accent6>
        <a:srgbClr val="B1A46D"/>
      </a:accent6>
      <a:hlink>
        <a:srgbClr val="938159"/>
      </a:hlink>
      <a:folHlink>
        <a:srgbClr val="7F7F7F"/>
      </a:folHlink>
    </a:clrScheme>
    <a:fontScheme name="Custom 170">
      <a:majorFont>
        <a:latin typeface="Bembo"/>
        <a:ea typeface=""/>
        <a:cs typeface=""/>
      </a:majorFont>
      <a:minorFont>
        <a:latin typeface="Bemb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chiveVTI" id="{514BDC9F-20AC-40CA-9FE7-B30987BCD2D4}" vid="{D8FA1533-D953-46ED-B2C7-B32AF1BED7A8}"/>
    </a:ext>
  </a:extLst>
</a:theme>
</file>

<file path=ppt/theme/theme2.xml><?xml version="1.0" encoding="utf-8"?>
<a:theme xmlns:a="http://schemas.openxmlformats.org/drawingml/2006/main" name="BlockprintVTI">
  <a:themeElements>
    <a:clrScheme name="AnalogousFromRegularSeed_2SEEDS">
      <a:dk1>
        <a:srgbClr val="000000"/>
      </a:dk1>
      <a:lt1>
        <a:srgbClr val="FFFFFF"/>
      </a:lt1>
      <a:dk2>
        <a:srgbClr val="41243D"/>
      </a:dk2>
      <a:lt2>
        <a:srgbClr val="E2E8E6"/>
      </a:lt2>
      <a:accent1>
        <a:srgbClr val="BC3053"/>
      </a:accent1>
      <a:accent2>
        <a:srgbClr val="CE429F"/>
      </a:accent2>
      <a:accent3>
        <a:srgbClr val="CE5942"/>
      </a:accent3>
      <a:accent4>
        <a:srgbClr val="2FB98E"/>
      </a:accent4>
      <a:accent5>
        <a:srgbClr val="3EB3C0"/>
      </a:accent5>
      <a:accent6>
        <a:srgbClr val="3073BC"/>
      </a:accent6>
      <a:hlink>
        <a:srgbClr val="31937A"/>
      </a:hlink>
      <a:folHlink>
        <a:srgbClr val="7F7F7F"/>
      </a:folHlink>
    </a:clrScheme>
    <a:fontScheme name="Custom 56">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printVTI" id="{AA8C8908-6BA4-477C-AEA4-CB6C32A1FE3B}" vid="{36392749-7C1D-4938-93BB-440CD2A1B0AB}"/>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556</Words>
  <Application>Microsoft Office PowerPoint</Application>
  <PresentationFormat>Laajakuva</PresentationFormat>
  <Paragraphs>87</Paragraphs>
  <Slides>13</Slides>
  <Notes>1</Notes>
  <HiddenSlides>0</HiddenSlides>
  <MMClips>2</MMClips>
  <ScaleCrop>false</ScaleCrop>
  <HeadingPairs>
    <vt:vector size="6" baseType="variant">
      <vt:variant>
        <vt:lpstr>Käytetyt fontit</vt:lpstr>
      </vt:variant>
      <vt:variant>
        <vt:i4>6</vt:i4>
      </vt:variant>
      <vt:variant>
        <vt:lpstr>Teema</vt:lpstr>
      </vt:variant>
      <vt:variant>
        <vt:i4>2</vt:i4>
      </vt:variant>
      <vt:variant>
        <vt:lpstr>Dian otsikot</vt:lpstr>
      </vt:variant>
      <vt:variant>
        <vt:i4>13</vt:i4>
      </vt:variant>
    </vt:vector>
  </HeadingPairs>
  <TitlesOfParts>
    <vt:vector size="21" baseType="lpstr">
      <vt:lpstr>Arial</vt:lpstr>
      <vt:lpstr>Arial,Sans-Serif</vt:lpstr>
      <vt:lpstr>Avenir Next LT Pro</vt:lpstr>
      <vt:lpstr>AvenirNext LT Pro Medium</vt:lpstr>
      <vt:lpstr>Bembo</vt:lpstr>
      <vt:lpstr>Calibri</vt:lpstr>
      <vt:lpstr>ArchiveVTI</vt:lpstr>
      <vt:lpstr>BlockprintVTI</vt:lpstr>
      <vt:lpstr>Tyypin I diabetes</vt:lpstr>
      <vt:lpstr>Tyypin I vai II DM?</vt:lpstr>
      <vt:lpstr>Diabeteksen oireet</vt:lpstr>
      <vt:lpstr>Hypoglykemia</vt:lpstr>
      <vt:lpstr>Hyperglykemia</vt:lpstr>
      <vt:lpstr>Ketoasidoosi</vt:lpstr>
      <vt:lpstr>Verensokerin mittaaminen</vt:lpstr>
      <vt:lpstr>Verensokerimittausten tulosten tulkinta</vt:lpstr>
      <vt:lpstr>Glukoosinseurantasensori</vt:lpstr>
      <vt:lpstr>Diabeteksen lääkehoito: insuliinihoito</vt:lpstr>
      <vt:lpstr>Insuliinin tarve</vt:lpstr>
      <vt:lpstr>Insuliinipumppuhoito</vt:lpstr>
      <vt:lpstr>Ateriainsuliinin laskeminen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Lindström Riina</dc:creator>
  <cp:lastModifiedBy>Riina Lindström</cp:lastModifiedBy>
  <cp:revision>68</cp:revision>
  <dcterms:created xsi:type="dcterms:W3CDTF">2022-08-22T18:26:21Z</dcterms:created>
  <dcterms:modified xsi:type="dcterms:W3CDTF">2022-08-23T11:37:25Z</dcterms:modified>
</cp:coreProperties>
</file>