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953C5C-98A3-4227-9B34-DCF6A8BE11CF}" v="481" dt="2024-02-20T07:12:36.4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sch9N4PmO4?feature=oembed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 descr="1920-luvun syntiset kaunottaret – lue vinkit flapper-tyyliin - MTVuutiset.fi">
            <a:extLst>
              <a:ext uri="{FF2B5EF4-FFF2-40B4-BE49-F238E27FC236}">
                <a16:creationId xmlns:a16="http://schemas.microsoft.com/office/drawing/2014/main" id="{A47086CD-3148-01D5-0B98-78F9D9C18F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95" t="7731" r="21503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fi-FI" sz="4800">
                <a:solidFill>
                  <a:schemeClr val="bg1"/>
                </a:solidFill>
                <a:cs typeface="Calibri Light"/>
              </a:rPr>
              <a:t>Modernismi ja Tulenkantajat</a:t>
            </a:r>
            <a:endParaRPr lang="fi-FI" sz="4800">
              <a:solidFill>
                <a:schemeClr val="bg1"/>
              </a:solidFill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fi-FI" sz="2000" dirty="0">
                <a:solidFill>
                  <a:schemeClr val="bg1"/>
                </a:solidFill>
                <a:cs typeface="Calibri"/>
              </a:rPr>
              <a:t>1900-l. alku</a:t>
            </a:r>
            <a:endParaRPr lang="fi-FI" sz="20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B53CE5-3524-16E3-2AAE-0E9193A17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Online-media 3" title="1920s dances featuring the Charleston, the Peabody, Turkey Trot and more">
            <a:hlinkClick r:id="" action="ppaction://media"/>
            <a:extLst>
              <a:ext uri="{FF2B5EF4-FFF2-40B4-BE49-F238E27FC236}">
                <a16:creationId xmlns:a16="http://schemas.microsoft.com/office/drawing/2014/main" id="{AB896814-9AE8-15A9-CF89-CC59575EDFA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5597" y="95437"/>
            <a:ext cx="11699220" cy="6610443"/>
          </a:xfrm>
        </p:spPr>
      </p:pic>
    </p:spTree>
    <p:extLst>
      <p:ext uri="{BB962C8B-B14F-4D97-AF65-F5344CB8AC3E}">
        <p14:creationId xmlns:p14="http://schemas.microsoft.com/office/powerpoint/2010/main" val="969013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 descr="Vuoden 1918 tilinpäätös: kansanvallan tragedia – Svinhuvfud">
            <a:extLst>
              <a:ext uri="{FF2B5EF4-FFF2-40B4-BE49-F238E27FC236}">
                <a16:creationId xmlns:a16="http://schemas.microsoft.com/office/drawing/2014/main" id="{E09F2221-5759-EB5D-3D88-98A8339660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27" r="31077" b="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D70DDE1-607E-E70F-376C-024C3E7DB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fi-FI" sz="4000" dirty="0">
                <a:cs typeface="Calibri Light"/>
              </a:rPr>
              <a:t>Historiallista taustaa</a:t>
            </a:r>
            <a:br>
              <a:rPr lang="fi-FI" sz="4000" dirty="0">
                <a:cs typeface="Calibri Light"/>
              </a:rPr>
            </a:br>
            <a:r>
              <a:rPr lang="fi-FI" sz="4000" dirty="0">
                <a:cs typeface="Calibri Light"/>
              </a:rPr>
              <a:t>(ei tarvitse kirjoittaa)</a:t>
            </a:r>
            <a:endParaRPr lang="fi-FI" sz="40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24F92D1-9868-2391-E86C-D657D602D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2344778"/>
            <a:ext cx="4659756" cy="391428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sz="2000" dirty="0">
                <a:cs typeface="Calibri"/>
              </a:rPr>
              <a:t>Euroopassa elettiin villiä ja vapaata 1920-lukua</a:t>
            </a:r>
          </a:p>
          <a:p>
            <a:r>
              <a:rPr lang="fi-FI" sz="2000" dirty="0">
                <a:cs typeface="Calibri"/>
              </a:rPr>
              <a:t>Jazz, yökerhot, boheemi elämä ihannoinnin kohteena</a:t>
            </a:r>
          </a:p>
          <a:p>
            <a:r>
              <a:rPr lang="fi-FI" sz="2000" dirty="0">
                <a:cs typeface="Calibri"/>
              </a:rPr>
              <a:t>Myös naisten oikeudet alkavat nousta esiin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2000" dirty="0">
                <a:cs typeface="Calibri"/>
              </a:rPr>
              <a:t> --&gt; aletaan puhua yleisestä äänioikeudesta, suffragetit Englannissa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fi-FI" sz="2000" dirty="0">
              <a:cs typeface="Calibri"/>
            </a:endParaRPr>
          </a:p>
          <a:p>
            <a:r>
              <a:rPr lang="fi-FI" sz="2000" dirty="0">
                <a:cs typeface="Calibri"/>
              </a:rPr>
              <a:t>Suomi itsenäiseksi 1917</a:t>
            </a:r>
          </a:p>
          <a:p>
            <a:r>
              <a:rPr lang="fi-FI" sz="2000" dirty="0">
                <a:cs typeface="Calibri"/>
              </a:rPr>
              <a:t>Kuitenkin sisällissota heti 1918</a:t>
            </a:r>
          </a:p>
        </p:txBody>
      </p:sp>
    </p:spTree>
    <p:extLst>
      <p:ext uri="{BB962C8B-B14F-4D97-AF65-F5344CB8AC3E}">
        <p14:creationId xmlns:p14="http://schemas.microsoft.com/office/powerpoint/2010/main" val="872063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B2F8A8-FB5B-C66F-FE52-29FD51AA4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fi-FI" sz="3600" dirty="0">
                <a:cs typeface="Calibri Light"/>
              </a:rPr>
              <a:t>Modernismi ja Tulenkantajat</a:t>
            </a:r>
            <a:endParaRPr lang="fi-FI" sz="3600" dirty="0"/>
          </a:p>
        </p:txBody>
      </p:sp>
      <p:pic>
        <p:nvPicPr>
          <p:cNvPr id="4" name="Kuva 3" descr="SEPPO-ZEN-SELÄLLÄÄN: FUTURISMI II">
            <a:extLst>
              <a:ext uri="{FF2B5EF4-FFF2-40B4-BE49-F238E27FC236}">
                <a16:creationId xmlns:a16="http://schemas.microsoft.com/office/drawing/2014/main" id="{6DE9E1E5-C38B-7269-1999-D1F5CFC521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319" b="15710"/>
          <a:stretch/>
        </p:blipFill>
        <p:spPr>
          <a:xfrm>
            <a:off x="20" y="-530496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B886F4-EDF2-80AA-7B2C-592D09FFF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2585737"/>
            <a:ext cx="7485413" cy="3619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b="1" dirty="0">
                <a:cs typeface="Calibri"/>
              </a:rPr>
              <a:t>Modernismi: </a:t>
            </a:r>
            <a:r>
              <a:rPr lang="fi-FI" dirty="0">
                <a:cs typeface="Calibri"/>
              </a:rPr>
              <a:t>taidetta taiteen vuoksi!</a:t>
            </a:r>
          </a:p>
          <a:p>
            <a:r>
              <a:rPr lang="fi-FI">
                <a:cs typeface="Calibri"/>
              </a:rPr>
              <a:t>Runoissa vapaa mitta, kielellä leikittely</a:t>
            </a:r>
          </a:p>
          <a:p>
            <a:r>
              <a:rPr lang="fi-FI" dirty="0">
                <a:cs typeface="Calibri"/>
              </a:rPr>
              <a:t>Kokeellisia kirjoituksia, mutta erityisesti runoja</a:t>
            </a:r>
          </a:p>
          <a:p>
            <a:r>
              <a:rPr lang="fi-FI" b="1" dirty="0">
                <a:cs typeface="Calibri"/>
              </a:rPr>
              <a:t>Futurismi: </a:t>
            </a:r>
            <a:r>
              <a:rPr lang="fi-FI" dirty="0">
                <a:cs typeface="Calibri"/>
              </a:rPr>
              <a:t>vauhti, koneromantiikka, kulkuneuvojen ihailu</a:t>
            </a:r>
          </a:p>
        </p:txBody>
      </p:sp>
    </p:spTree>
    <p:extLst>
      <p:ext uri="{BB962C8B-B14F-4D97-AF65-F5344CB8AC3E}">
        <p14:creationId xmlns:p14="http://schemas.microsoft.com/office/powerpoint/2010/main" val="380845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1AC6A30-4F22-4C0F-B278-19C5B8A80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B4335AD-65B1-44E4-90AF-264024FE4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0"/>
            <a:ext cx="12191999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CAD0D34-9DA5-2D01-1E1A-7B035F417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366" y="609600"/>
            <a:ext cx="4267200" cy="1351472"/>
          </a:xfrm>
        </p:spPr>
        <p:txBody>
          <a:bodyPr>
            <a:normAutofit/>
          </a:bodyPr>
          <a:lstStyle/>
          <a:p>
            <a:pPr algn="ctr"/>
            <a:r>
              <a:rPr lang="fi-FI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 Light"/>
              </a:rPr>
              <a:t>Tulenkantajat</a:t>
            </a:r>
            <a:endParaRPr lang="fi-FI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Kuva 4" descr="Tulenkantajat (lehti 1924–1930) – Wikipedia">
            <a:extLst>
              <a:ext uri="{FF2B5EF4-FFF2-40B4-BE49-F238E27FC236}">
                <a16:creationId xmlns:a16="http://schemas.microsoft.com/office/drawing/2014/main" id="{FF929D92-B979-4C9E-9599-709C6B9BFB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78" r="15188"/>
          <a:stretch/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F91EE9C-50E6-76F5-ADC9-8867BA026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8966" y="2147357"/>
            <a:ext cx="3810000" cy="410104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Kirjallinen ryhmittymä Suomessa</a:t>
            </a:r>
          </a:p>
          <a:p>
            <a:r>
              <a:rPr lang="fi-FI" sz="24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”Ikkunat auki Eurooppaan!”</a:t>
            </a:r>
          </a:p>
          <a:p>
            <a:r>
              <a:rPr lang="fi-FI" sz="24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Yksilön vapaus, taiteen vapaus, elämän riemu</a:t>
            </a:r>
          </a:p>
          <a:p>
            <a:endParaRPr lang="fi-FI" sz="2400" dirty="0">
              <a:solidFill>
                <a:schemeClr val="tx1">
                  <a:lumMod val="85000"/>
                  <a:lumOff val="15000"/>
                </a:schemeClr>
              </a:solidFill>
              <a:cs typeface="Calibri"/>
            </a:endParaRPr>
          </a:p>
          <a:p>
            <a:r>
              <a:rPr lang="fi-FI" sz="24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Kirjailijoita:</a:t>
            </a:r>
          </a:p>
          <a:p>
            <a:r>
              <a:rPr lang="fi-FI" sz="24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Mika Waltari</a:t>
            </a:r>
          </a:p>
          <a:p>
            <a:r>
              <a:rPr lang="fi-FI" sz="24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Olavi Paavolainen</a:t>
            </a:r>
          </a:p>
          <a:p>
            <a:r>
              <a:rPr lang="fi-FI" sz="24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Katri Vala</a:t>
            </a:r>
            <a:endParaRPr lang="fi-FI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Kuva 3" descr="Juliste Moderni ikkuna auki taivaalle ja auringolle - PIXERS.FI">
            <a:extLst>
              <a:ext uri="{FF2B5EF4-FFF2-40B4-BE49-F238E27FC236}">
                <a16:creationId xmlns:a16="http://schemas.microsoft.com/office/drawing/2014/main" id="{3C73CF55-EB0E-E504-641D-284053FDF4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677" r="25460" b="1"/>
          <a:stretch/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56804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Laajakuva</PresentationFormat>
  <Paragraphs>0</Paragraphs>
  <Slides>5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6" baseType="lpstr">
      <vt:lpstr>Office-teema</vt:lpstr>
      <vt:lpstr>Modernismi ja Tulenkantajat</vt:lpstr>
      <vt:lpstr>PowerPoint-esitys</vt:lpstr>
      <vt:lpstr>Historiallista taustaa (ei tarvitse kirjoittaa)</vt:lpstr>
      <vt:lpstr>Modernismi ja Tulenkantajat</vt:lpstr>
      <vt:lpstr>Tulenkantajat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/>
  <cp:lastModifiedBy/>
  <cp:revision>103</cp:revision>
  <dcterms:created xsi:type="dcterms:W3CDTF">2024-02-20T06:46:13Z</dcterms:created>
  <dcterms:modified xsi:type="dcterms:W3CDTF">2024-03-21T12:55:18Z</dcterms:modified>
</cp:coreProperties>
</file>