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72" r:id="rId5"/>
    <p:sldId id="274" r:id="rId6"/>
    <p:sldId id="273" r:id="rId7"/>
    <p:sldId id="275" r:id="rId8"/>
    <p:sldId id="259" r:id="rId9"/>
    <p:sldId id="260" r:id="rId10"/>
    <p:sldId id="261" r:id="rId11"/>
    <p:sldId id="264" r:id="rId12"/>
    <p:sldId id="265" r:id="rId13"/>
    <p:sldId id="266" r:id="rId14"/>
    <p:sldId id="271" r:id="rId15"/>
    <p:sldId id="267" r:id="rId16"/>
    <p:sldId id="268" r:id="rId17"/>
    <p:sldId id="269" r:id="rId18"/>
    <p:sldId id="270" r:id="rId19"/>
    <p:sldId id="262" r:id="rId20"/>
    <p:sldId id="263" r:id="rId21"/>
    <p:sldId id="276" r:id="rId2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2768A1-0EC3-490F-9944-DEF472A56BB9}" v="4" dt="2020-12-02T11:52:28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rtesluoma Heini" userId="4234571c-b7cd-47c6-a303-ef84332fa121" providerId="ADAL" clId="{BB2768A1-0EC3-490F-9944-DEF472A56BB9}"/>
    <pc:docChg chg="addSld modSld sldOrd">
      <pc:chgData name="Kortesluoma Heini" userId="4234571c-b7cd-47c6-a303-ef84332fa121" providerId="ADAL" clId="{BB2768A1-0EC3-490F-9944-DEF472A56BB9}" dt="2020-12-02T11:52:49.110" v="137" actId="20577"/>
      <pc:docMkLst>
        <pc:docMk/>
      </pc:docMkLst>
      <pc:sldChg chg="modSp mod">
        <pc:chgData name="Kortesluoma Heini" userId="4234571c-b7cd-47c6-a303-ef84332fa121" providerId="ADAL" clId="{BB2768A1-0EC3-490F-9944-DEF472A56BB9}" dt="2020-12-01T19:07:33.612" v="18" actId="20577"/>
        <pc:sldMkLst>
          <pc:docMk/>
          <pc:sldMk cId="1637517195" sldId="257"/>
        </pc:sldMkLst>
        <pc:spChg chg="mod">
          <ac:chgData name="Kortesluoma Heini" userId="4234571c-b7cd-47c6-a303-ef84332fa121" providerId="ADAL" clId="{BB2768A1-0EC3-490F-9944-DEF472A56BB9}" dt="2020-12-01T19:07:33.612" v="18" actId="20577"/>
          <ac:spMkLst>
            <pc:docMk/>
            <pc:sldMk cId="1637517195" sldId="257"/>
            <ac:spMk id="4" creationId="{7A529415-6096-4CCD-9C4D-9B178DA607D2}"/>
          </ac:spMkLst>
        </pc:spChg>
      </pc:sldChg>
      <pc:sldChg chg="ord">
        <pc:chgData name="Kortesluoma Heini" userId="4234571c-b7cd-47c6-a303-ef84332fa121" providerId="ADAL" clId="{BB2768A1-0EC3-490F-9944-DEF472A56BB9}" dt="2020-12-01T19:08:35.864" v="20"/>
        <pc:sldMkLst>
          <pc:docMk/>
          <pc:sldMk cId="3449084377" sldId="275"/>
        </pc:sldMkLst>
      </pc:sldChg>
      <pc:sldChg chg="modSp new mod">
        <pc:chgData name="Kortesluoma Heini" userId="4234571c-b7cd-47c6-a303-ef84332fa121" providerId="ADAL" clId="{BB2768A1-0EC3-490F-9944-DEF472A56BB9}" dt="2020-12-02T11:52:49.110" v="137" actId="20577"/>
        <pc:sldMkLst>
          <pc:docMk/>
          <pc:sldMk cId="1623719150" sldId="276"/>
        </pc:sldMkLst>
        <pc:spChg chg="mod">
          <ac:chgData name="Kortesluoma Heini" userId="4234571c-b7cd-47c6-a303-ef84332fa121" providerId="ADAL" clId="{BB2768A1-0EC3-490F-9944-DEF472A56BB9}" dt="2020-12-02T11:48:39.085" v="29" actId="20577"/>
          <ac:spMkLst>
            <pc:docMk/>
            <pc:sldMk cId="1623719150" sldId="276"/>
            <ac:spMk id="2" creationId="{3B64F318-61D9-48B5-B57D-8DE3A3E510E0}"/>
          </ac:spMkLst>
        </pc:spChg>
        <pc:spChg chg="mod">
          <ac:chgData name="Kortesluoma Heini" userId="4234571c-b7cd-47c6-a303-ef84332fa121" providerId="ADAL" clId="{BB2768A1-0EC3-490F-9944-DEF472A56BB9}" dt="2020-12-02T11:52:49.110" v="137" actId="20577"/>
          <ac:spMkLst>
            <pc:docMk/>
            <pc:sldMk cId="1623719150" sldId="276"/>
            <ac:spMk id="3" creationId="{1C7BB026-28BA-444E-A76B-73F781CFC3B0}"/>
          </ac:spMkLst>
        </pc:sp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2" Type="http://schemas.openxmlformats.org/officeDocument/2006/relationships/image" Target="../media/image12.svg"/><Relationship Id="rId16" Type="http://schemas.openxmlformats.org/officeDocument/2006/relationships/image" Target="../media/image26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Relationship Id="rId14" Type="http://schemas.openxmlformats.org/officeDocument/2006/relationships/image" Target="../media/image24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3" Type="http://schemas.openxmlformats.org/officeDocument/2006/relationships/image" Target="../media/image29.png"/><Relationship Id="rId7" Type="http://schemas.openxmlformats.org/officeDocument/2006/relationships/image" Target="../media/image31.png"/><Relationship Id="rId12" Type="http://schemas.openxmlformats.org/officeDocument/2006/relationships/image" Target="../media/image18.sv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26.svg"/><Relationship Id="rId11" Type="http://schemas.openxmlformats.org/officeDocument/2006/relationships/image" Target="../media/image17.png"/><Relationship Id="rId5" Type="http://schemas.openxmlformats.org/officeDocument/2006/relationships/image" Target="../media/image25.png"/><Relationship Id="rId10" Type="http://schemas.openxmlformats.org/officeDocument/2006/relationships/image" Target="../media/image34.svg"/><Relationship Id="rId4" Type="http://schemas.openxmlformats.org/officeDocument/2006/relationships/image" Target="../media/image30.svg"/><Relationship Id="rId9" Type="http://schemas.openxmlformats.org/officeDocument/2006/relationships/image" Target="../media/image33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2" Type="http://schemas.openxmlformats.org/officeDocument/2006/relationships/image" Target="../media/image12.svg"/><Relationship Id="rId16" Type="http://schemas.openxmlformats.org/officeDocument/2006/relationships/image" Target="../media/image26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Relationship Id="rId14" Type="http://schemas.openxmlformats.org/officeDocument/2006/relationships/image" Target="../media/image2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3" Type="http://schemas.openxmlformats.org/officeDocument/2006/relationships/image" Target="../media/image29.png"/><Relationship Id="rId7" Type="http://schemas.openxmlformats.org/officeDocument/2006/relationships/image" Target="../media/image31.png"/><Relationship Id="rId12" Type="http://schemas.openxmlformats.org/officeDocument/2006/relationships/image" Target="../media/image18.sv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26.svg"/><Relationship Id="rId11" Type="http://schemas.openxmlformats.org/officeDocument/2006/relationships/image" Target="../media/image17.png"/><Relationship Id="rId5" Type="http://schemas.openxmlformats.org/officeDocument/2006/relationships/image" Target="../media/image25.png"/><Relationship Id="rId10" Type="http://schemas.openxmlformats.org/officeDocument/2006/relationships/image" Target="../media/image34.svg"/><Relationship Id="rId4" Type="http://schemas.openxmlformats.org/officeDocument/2006/relationships/image" Target="../media/image30.svg"/><Relationship Id="rId9" Type="http://schemas.openxmlformats.org/officeDocument/2006/relationships/image" Target="../media/image3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E0BC6F-0DE1-4D10-82C1-7B797289CCB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38982DB-819D-4A6C-9F99-53615F071E4A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p.o.</a:t>
          </a:r>
          <a:endParaRPr lang="en-US"/>
        </a:p>
      </dgm:t>
    </dgm:pt>
    <dgm:pt modelId="{3947749F-58F4-41E8-9F8E-A07ADF0449BA}" type="parTrans" cxnId="{8446477A-0B4E-42EA-86C2-DCE7A6D59009}">
      <dgm:prSet/>
      <dgm:spPr/>
      <dgm:t>
        <a:bodyPr/>
        <a:lstStyle/>
        <a:p>
          <a:endParaRPr lang="en-US"/>
        </a:p>
      </dgm:t>
    </dgm:pt>
    <dgm:pt modelId="{3AAE0B00-DCD9-4358-B7B9-1C0F220BE1FF}" type="sibTrans" cxnId="{8446477A-0B4E-42EA-86C2-DCE7A6D59009}">
      <dgm:prSet/>
      <dgm:spPr/>
      <dgm:t>
        <a:bodyPr/>
        <a:lstStyle/>
        <a:p>
          <a:endParaRPr lang="en-US"/>
        </a:p>
      </dgm:t>
    </dgm:pt>
    <dgm:pt modelId="{B87F86B7-50AB-4A56-B009-4221F843B766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Lääke rauhoittaa niveltulehdusta ja estää sen etenemistä</a:t>
          </a:r>
          <a:endParaRPr lang="en-US"/>
        </a:p>
      </dgm:t>
    </dgm:pt>
    <dgm:pt modelId="{F2169D62-61DD-439E-B66D-74B22AC62E44}" type="parTrans" cxnId="{D3C7268C-3625-43C5-B159-2C9D37E20D5E}">
      <dgm:prSet/>
      <dgm:spPr/>
      <dgm:t>
        <a:bodyPr/>
        <a:lstStyle/>
        <a:p>
          <a:endParaRPr lang="en-US"/>
        </a:p>
      </dgm:t>
    </dgm:pt>
    <dgm:pt modelId="{9096EEE3-0A8E-446B-B4CA-F762B866AB55}" type="sibTrans" cxnId="{D3C7268C-3625-43C5-B159-2C9D37E20D5E}">
      <dgm:prSet/>
      <dgm:spPr/>
      <dgm:t>
        <a:bodyPr/>
        <a:lstStyle/>
        <a:p>
          <a:endParaRPr lang="en-US"/>
        </a:p>
      </dgm:t>
    </dgm:pt>
    <dgm:pt modelId="{AC8E9521-7410-4DD5-9CA8-1683A10F89D8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Vaste hitaasti</a:t>
          </a:r>
          <a:endParaRPr lang="en-US"/>
        </a:p>
      </dgm:t>
    </dgm:pt>
    <dgm:pt modelId="{0E770139-D94C-41C9-94E9-676CEA3DE5B9}" type="parTrans" cxnId="{56B1B83B-42B1-4874-96B8-B22D8BD4FCF7}">
      <dgm:prSet/>
      <dgm:spPr/>
      <dgm:t>
        <a:bodyPr/>
        <a:lstStyle/>
        <a:p>
          <a:endParaRPr lang="en-US"/>
        </a:p>
      </dgm:t>
    </dgm:pt>
    <dgm:pt modelId="{89A8D414-358D-4739-A74C-8574E0CED1D3}" type="sibTrans" cxnId="{56B1B83B-42B1-4874-96B8-B22D8BD4FCF7}">
      <dgm:prSet/>
      <dgm:spPr/>
      <dgm:t>
        <a:bodyPr/>
        <a:lstStyle/>
        <a:p>
          <a:endParaRPr lang="en-US"/>
        </a:p>
      </dgm:t>
    </dgm:pt>
    <dgm:pt modelId="{24CD1D14-F69A-4E43-85CD-B6C03FBF6E68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Yleensä yhdistelmänä metotreksaatin kanssa</a:t>
          </a:r>
          <a:endParaRPr lang="en-US"/>
        </a:p>
      </dgm:t>
    </dgm:pt>
    <dgm:pt modelId="{D5F57BEC-472C-4CFF-93BD-D9325ADA2487}" type="parTrans" cxnId="{F54C75C3-ECFA-43CA-BA42-43DD04D2D71F}">
      <dgm:prSet/>
      <dgm:spPr/>
      <dgm:t>
        <a:bodyPr/>
        <a:lstStyle/>
        <a:p>
          <a:endParaRPr lang="en-US"/>
        </a:p>
      </dgm:t>
    </dgm:pt>
    <dgm:pt modelId="{58A5E035-0EF3-4F13-9B23-4E1F79BC105D}" type="sibTrans" cxnId="{F54C75C3-ECFA-43CA-BA42-43DD04D2D71F}">
      <dgm:prSet/>
      <dgm:spPr/>
      <dgm:t>
        <a:bodyPr/>
        <a:lstStyle/>
        <a:p>
          <a:endParaRPr lang="en-US"/>
        </a:p>
      </dgm:t>
    </dgm:pt>
    <dgm:pt modelId="{B5788B53-12CA-4BC2-A96B-BD953FE86D5E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Hyvin siedetty, haittavaikutuksista tavallisimpia ruokahaluttomuus, pahoinvointi ja vatsavaivat</a:t>
          </a:r>
          <a:endParaRPr lang="en-US"/>
        </a:p>
      </dgm:t>
    </dgm:pt>
    <dgm:pt modelId="{578C19AC-DC34-4476-A85E-8F72B50E2E75}" type="parTrans" cxnId="{62E574CB-74C0-4CB1-8419-0BDED5A36828}">
      <dgm:prSet/>
      <dgm:spPr/>
      <dgm:t>
        <a:bodyPr/>
        <a:lstStyle/>
        <a:p>
          <a:endParaRPr lang="en-US"/>
        </a:p>
      </dgm:t>
    </dgm:pt>
    <dgm:pt modelId="{6C4285E9-050E-4F35-B6FE-1FF3F7D69887}" type="sibTrans" cxnId="{62E574CB-74C0-4CB1-8419-0BDED5A36828}">
      <dgm:prSet/>
      <dgm:spPr/>
      <dgm:t>
        <a:bodyPr/>
        <a:lstStyle/>
        <a:p>
          <a:endParaRPr lang="en-US"/>
        </a:p>
      </dgm:t>
    </dgm:pt>
    <dgm:pt modelId="{55A54230-9A46-4CBD-B2B3-48D76F9183DB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Näonmuutokset mahdollisia -&gt; säännölliset näöntutkimukset</a:t>
          </a:r>
          <a:endParaRPr lang="en-US"/>
        </a:p>
      </dgm:t>
    </dgm:pt>
    <dgm:pt modelId="{C9494469-C01D-451A-A62C-2F0E4EA9A948}" type="parTrans" cxnId="{DCD3506C-F8CB-407C-A6D4-99FE940EC88F}">
      <dgm:prSet/>
      <dgm:spPr/>
      <dgm:t>
        <a:bodyPr/>
        <a:lstStyle/>
        <a:p>
          <a:endParaRPr lang="en-US"/>
        </a:p>
      </dgm:t>
    </dgm:pt>
    <dgm:pt modelId="{E491E751-BC23-4E0C-97BE-2680434FD5F4}" type="sibTrans" cxnId="{DCD3506C-F8CB-407C-A6D4-99FE940EC88F}">
      <dgm:prSet/>
      <dgm:spPr/>
      <dgm:t>
        <a:bodyPr/>
        <a:lstStyle/>
        <a:p>
          <a:endParaRPr lang="en-US"/>
        </a:p>
      </dgm:t>
    </dgm:pt>
    <dgm:pt modelId="{88CAF8C3-8A2E-41A2-BD8F-BF19323DA043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Tavallista suurempi kerta-annos klorokiinia voi aiheuttaa hengenvaarallisen sydämen rytmihäiriön</a:t>
          </a:r>
          <a:endParaRPr lang="en-US"/>
        </a:p>
      </dgm:t>
    </dgm:pt>
    <dgm:pt modelId="{3807E7DC-CC24-451A-B857-1B2561CE6FC3}" type="parTrans" cxnId="{920448EF-80C4-41FC-8495-F92D34DAA8C1}">
      <dgm:prSet/>
      <dgm:spPr/>
      <dgm:t>
        <a:bodyPr/>
        <a:lstStyle/>
        <a:p>
          <a:endParaRPr lang="en-US"/>
        </a:p>
      </dgm:t>
    </dgm:pt>
    <dgm:pt modelId="{42C0C89C-D53B-40BF-B00B-E1B106170F53}" type="sibTrans" cxnId="{920448EF-80C4-41FC-8495-F92D34DAA8C1}">
      <dgm:prSet/>
      <dgm:spPr/>
      <dgm:t>
        <a:bodyPr/>
        <a:lstStyle/>
        <a:p>
          <a:endParaRPr lang="en-US"/>
        </a:p>
      </dgm:t>
    </dgm:pt>
    <dgm:pt modelId="{08F12E74-4EBE-4BB7-A7B1-0CCFF89922FA}" type="pres">
      <dgm:prSet presAssocID="{A0E0BC6F-0DE1-4D10-82C1-7B797289CCB4}" presName="vert0" presStyleCnt="0">
        <dgm:presLayoutVars>
          <dgm:dir/>
          <dgm:animOne val="branch"/>
          <dgm:animLvl val="lvl"/>
        </dgm:presLayoutVars>
      </dgm:prSet>
      <dgm:spPr/>
    </dgm:pt>
    <dgm:pt modelId="{1627DA65-9FE8-4698-B8E7-4A85B2E244EC}" type="pres">
      <dgm:prSet presAssocID="{538982DB-819D-4A6C-9F99-53615F071E4A}" presName="thickLine" presStyleLbl="alignNode1" presStyleIdx="0" presStyleCnt="7"/>
      <dgm:spPr/>
    </dgm:pt>
    <dgm:pt modelId="{65C5C998-F251-4F12-A104-0AFFAE9F4230}" type="pres">
      <dgm:prSet presAssocID="{538982DB-819D-4A6C-9F99-53615F071E4A}" presName="horz1" presStyleCnt="0"/>
      <dgm:spPr/>
    </dgm:pt>
    <dgm:pt modelId="{8B6F9A96-A0D3-4622-82DC-142507E2F111}" type="pres">
      <dgm:prSet presAssocID="{538982DB-819D-4A6C-9F99-53615F071E4A}" presName="tx1" presStyleLbl="revTx" presStyleIdx="0" presStyleCnt="7"/>
      <dgm:spPr/>
    </dgm:pt>
    <dgm:pt modelId="{A22137B0-ECE2-438D-8416-B762D9257F61}" type="pres">
      <dgm:prSet presAssocID="{538982DB-819D-4A6C-9F99-53615F071E4A}" presName="vert1" presStyleCnt="0"/>
      <dgm:spPr/>
    </dgm:pt>
    <dgm:pt modelId="{281A7E67-644A-42C4-900A-C3C0263050BE}" type="pres">
      <dgm:prSet presAssocID="{B87F86B7-50AB-4A56-B009-4221F843B766}" presName="thickLine" presStyleLbl="alignNode1" presStyleIdx="1" presStyleCnt="7"/>
      <dgm:spPr/>
    </dgm:pt>
    <dgm:pt modelId="{3A2D34DA-1B8A-4E39-A636-4069953F12CB}" type="pres">
      <dgm:prSet presAssocID="{B87F86B7-50AB-4A56-B009-4221F843B766}" presName="horz1" presStyleCnt="0"/>
      <dgm:spPr/>
    </dgm:pt>
    <dgm:pt modelId="{B19F7208-74D7-4BAA-8898-96CC54E29F6B}" type="pres">
      <dgm:prSet presAssocID="{B87F86B7-50AB-4A56-B009-4221F843B766}" presName="tx1" presStyleLbl="revTx" presStyleIdx="1" presStyleCnt="7"/>
      <dgm:spPr/>
    </dgm:pt>
    <dgm:pt modelId="{304A303D-1113-46B5-A0BC-D019BEF86C5E}" type="pres">
      <dgm:prSet presAssocID="{B87F86B7-50AB-4A56-B009-4221F843B766}" presName="vert1" presStyleCnt="0"/>
      <dgm:spPr/>
    </dgm:pt>
    <dgm:pt modelId="{7CFAAEAF-3751-405B-8CDE-43647DCE332F}" type="pres">
      <dgm:prSet presAssocID="{AC8E9521-7410-4DD5-9CA8-1683A10F89D8}" presName="thickLine" presStyleLbl="alignNode1" presStyleIdx="2" presStyleCnt="7"/>
      <dgm:spPr/>
    </dgm:pt>
    <dgm:pt modelId="{C05B53FF-FFDB-447A-A6FF-0B12EC344A69}" type="pres">
      <dgm:prSet presAssocID="{AC8E9521-7410-4DD5-9CA8-1683A10F89D8}" presName="horz1" presStyleCnt="0"/>
      <dgm:spPr/>
    </dgm:pt>
    <dgm:pt modelId="{C68D752D-1809-4BDE-BF84-74CD1E16AC8A}" type="pres">
      <dgm:prSet presAssocID="{AC8E9521-7410-4DD5-9CA8-1683A10F89D8}" presName="tx1" presStyleLbl="revTx" presStyleIdx="2" presStyleCnt="7"/>
      <dgm:spPr/>
    </dgm:pt>
    <dgm:pt modelId="{50498549-4B02-45EC-AB1C-F1CE9FD432CC}" type="pres">
      <dgm:prSet presAssocID="{AC8E9521-7410-4DD5-9CA8-1683A10F89D8}" presName="vert1" presStyleCnt="0"/>
      <dgm:spPr/>
    </dgm:pt>
    <dgm:pt modelId="{116A61E2-1D91-4D54-9C00-729187AF4C15}" type="pres">
      <dgm:prSet presAssocID="{24CD1D14-F69A-4E43-85CD-B6C03FBF6E68}" presName="thickLine" presStyleLbl="alignNode1" presStyleIdx="3" presStyleCnt="7"/>
      <dgm:spPr/>
    </dgm:pt>
    <dgm:pt modelId="{8849F65D-5BF5-4D9B-AEF6-B6669797F4A5}" type="pres">
      <dgm:prSet presAssocID="{24CD1D14-F69A-4E43-85CD-B6C03FBF6E68}" presName="horz1" presStyleCnt="0"/>
      <dgm:spPr/>
    </dgm:pt>
    <dgm:pt modelId="{0BF7788F-0B8E-4454-B999-9B49F9FFE072}" type="pres">
      <dgm:prSet presAssocID="{24CD1D14-F69A-4E43-85CD-B6C03FBF6E68}" presName="tx1" presStyleLbl="revTx" presStyleIdx="3" presStyleCnt="7"/>
      <dgm:spPr/>
    </dgm:pt>
    <dgm:pt modelId="{C8BAC9E4-C92E-410C-807C-183E7BDD5483}" type="pres">
      <dgm:prSet presAssocID="{24CD1D14-F69A-4E43-85CD-B6C03FBF6E68}" presName="vert1" presStyleCnt="0"/>
      <dgm:spPr/>
    </dgm:pt>
    <dgm:pt modelId="{66604C21-8DF0-45A9-BFC1-8953F0D01C34}" type="pres">
      <dgm:prSet presAssocID="{B5788B53-12CA-4BC2-A96B-BD953FE86D5E}" presName="thickLine" presStyleLbl="alignNode1" presStyleIdx="4" presStyleCnt="7"/>
      <dgm:spPr/>
    </dgm:pt>
    <dgm:pt modelId="{2ED001F9-87FF-4D61-9B89-690F1187872D}" type="pres">
      <dgm:prSet presAssocID="{B5788B53-12CA-4BC2-A96B-BD953FE86D5E}" presName="horz1" presStyleCnt="0"/>
      <dgm:spPr/>
    </dgm:pt>
    <dgm:pt modelId="{7B32BDD5-691C-4AE5-B043-07821F99050F}" type="pres">
      <dgm:prSet presAssocID="{B5788B53-12CA-4BC2-A96B-BD953FE86D5E}" presName="tx1" presStyleLbl="revTx" presStyleIdx="4" presStyleCnt="7"/>
      <dgm:spPr/>
    </dgm:pt>
    <dgm:pt modelId="{3C5CC082-71F5-4546-994E-8F81EA3C23A7}" type="pres">
      <dgm:prSet presAssocID="{B5788B53-12CA-4BC2-A96B-BD953FE86D5E}" presName="vert1" presStyleCnt="0"/>
      <dgm:spPr/>
    </dgm:pt>
    <dgm:pt modelId="{DEF46F25-42C2-4063-BD20-41742C5F3C1E}" type="pres">
      <dgm:prSet presAssocID="{55A54230-9A46-4CBD-B2B3-48D76F9183DB}" presName="thickLine" presStyleLbl="alignNode1" presStyleIdx="5" presStyleCnt="7"/>
      <dgm:spPr/>
    </dgm:pt>
    <dgm:pt modelId="{83A71694-26FF-4BBD-9082-82FE73971B66}" type="pres">
      <dgm:prSet presAssocID="{55A54230-9A46-4CBD-B2B3-48D76F9183DB}" presName="horz1" presStyleCnt="0"/>
      <dgm:spPr/>
    </dgm:pt>
    <dgm:pt modelId="{EC5ED4E6-13F0-47E6-B7ED-A313A920026A}" type="pres">
      <dgm:prSet presAssocID="{55A54230-9A46-4CBD-B2B3-48D76F9183DB}" presName="tx1" presStyleLbl="revTx" presStyleIdx="5" presStyleCnt="7"/>
      <dgm:spPr/>
    </dgm:pt>
    <dgm:pt modelId="{9E955793-AB2B-46DC-B3FD-0CDEF602DD74}" type="pres">
      <dgm:prSet presAssocID="{55A54230-9A46-4CBD-B2B3-48D76F9183DB}" presName="vert1" presStyleCnt="0"/>
      <dgm:spPr/>
    </dgm:pt>
    <dgm:pt modelId="{33ACDDF4-BA35-427F-8CCE-05203943E81A}" type="pres">
      <dgm:prSet presAssocID="{88CAF8C3-8A2E-41A2-BD8F-BF19323DA043}" presName="thickLine" presStyleLbl="alignNode1" presStyleIdx="6" presStyleCnt="7"/>
      <dgm:spPr/>
    </dgm:pt>
    <dgm:pt modelId="{5AF582A5-5976-426A-A003-B6D174E46AB1}" type="pres">
      <dgm:prSet presAssocID="{88CAF8C3-8A2E-41A2-BD8F-BF19323DA043}" presName="horz1" presStyleCnt="0"/>
      <dgm:spPr/>
    </dgm:pt>
    <dgm:pt modelId="{0AAF503B-B72E-4AE7-957A-E895EB80B27C}" type="pres">
      <dgm:prSet presAssocID="{88CAF8C3-8A2E-41A2-BD8F-BF19323DA043}" presName="tx1" presStyleLbl="revTx" presStyleIdx="6" presStyleCnt="7"/>
      <dgm:spPr/>
    </dgm:pt>
    <dgm:pt modelId="{8F37203A-CF52-4618-99F1-F932581A313B}" type="pres">
      <dgm:prSet presAssocID="{88CAF8C3-8A2E-41A2-BD8F-BF19323DA043}" presName="vert1" presStyleCnt="0"/>
      <dgm:spPr/>
    </dgm:pt>
  </dgm:ptLst>
  <dgm:cxnLst>
    <dgm:cxn modelId="{927E8C0D-054C-4A17-9890-B3F71D2F99F4}" type="presOf" srcId="{538982DB-819D-4A6C-9F99-53615F071E4A}" destId="{8B6F9A96-A0D3-4622-82DC-142507E2F111}" srcOrd="0" destOrd="0" presId="urn:microsoft.com/office/officeart/2008/layout/LinedList"/>
    <dgm:cxn modelId="{CA4F8D0E-D36D-42FC-969C-8F4F2A9D8D1E}" type="presOf" srcId="{B5788B53-12CA-4BC2-A96B-BD953FE86D5E}" destId="{7B32BDD5-691C-4AE5-B043-07821F99050F}" srcOrd="0" destOrd="0" presId="urn:microsoft.com/office/officeart/2008/layout/LinedList"/>
    <dgm:cxn modelId="{82AA5833-C53F-456F-BF31-8F767D52D5FA}" type="presOf" srcId="{88CAF8C3-8A2E-41A2-BD8F-BF19323DA043}" destId="{0AAF503B-B72E-4AE7-957A-E895EB80B27C}" srcOrd="0" destOrd="0" presId="urn:microsoft.com/office/officeart/2008/layout/LinedList"/>
    <dgm:cxn modelId="{A084B033-D723-4679-A0FC-561A82DCD27C}" type="presOf" srcId="{AC8E9521-7410-4DD5-9CA8-1683A10F89D8}" destId="{C68D752D-1809-4BDE-BF84-74CD1E16AC8A}" srcOrd="0" destOrd="0" presId="urn:microsoft.com/office/officeart/2008/layout/LinedList"/>
    <dgm:cxn modelId="{56B1B83B-42B1-4874-96B8-B22D8BD4FCF7}" srcId="{A0E0BC6F-0DE1-4D10-82C1-7B797289CCB4}" destId="{AC8E9521-7410-4DD5-9CA8-1683A10F89D8}" srcOrd="2" destOrd="0" parTransId="{0E770139-D94C-41C9-94E9-676CEA3DE5B9}" sibTransId="{89A8D414-358D-4739-A74C-8574E0CED1D3}"/>
    <dgm:cxn modelId="{DCD3506C-F8CB-407C-A6D4-99FE940EC88F}" srcId="{A0E0BC6F-0DE1-4D10-82C1-7B797289CCB4}" destId="{55A54230-9A46-4CBD-B2B3-48D76F9183DB}" srcOrd="5" destOrd="0" parTransId="{C9494469-C01D-451A-A62C-2F0E4EA9A948}" sibTransId="{E491E751-BC23-4E0C-97BE-2680434FD5F4}"/>
    <dgm:cxn modelId="{8446477A-0B4E-42EA-86C2-DCE7A6D59009}" srcId="{A0E0BC6F-0DE1-4D10-82C1-7B797289CCB4}" destId="{538982DB-819D-4A6C-9F99-53615F071E4A}" srcOrd="0" destOrd="0" parTransId="{3947749F-58F4-41E8-9F8E-A07ADF0449BA}" sibTransId="{3AAE0B00-DCD9-4358-B7B9-1C0F220BE1FF}"/>
    <dgm:cxn modelId="{D3C7268C-3625-43C5-B159-2C9D37E20D5E}" srcId="{A0E0BC6F-0DE1-4D10-82C1-7B797289CCB4}" destId="{B87F86B7-50AB-4A56-B009-4221F843B766}" srcOrd="1" destOrd="0" parTransId="{F2169D62-61DD-439E-B66D-74B22AC62E44}" sibTransId="{9096EEE3-0A8E-446B-B4CA-F762B866AB55}"/>
    <dgm:cxn modelId="{EFF2AD98-C013-46BA-ABE0-1454BB4AF22B}" type="presOf" srcId="{B87F86B7-50AB-4A56-B009-4221F843B766}" destId="{B19F7208-74D7-4BAA-8898-96CC54E29F6B}" srcOrd="0" destOrd="0" presId="urn:microsoft.com/office/officeart/2008/layout/LinedList"/>
    <dgm:cxn modelId="{4C48A79B-C82D-4BCE-A313-47CEC1440B21}" type="presOf" srcId="{24CD1D14-F69A-4E43-85CD-B6C03FBF6E68}" destId="{0BF7788F-0B8E-4454-B999-9B49F9FFE072}" srcOrd="0" destOrd="0" presId="urn:microsoft.com/office/officeart/2008/layout/LinedList"/>
    <dgm:cxn modelId="{F54C75C3-ECFA-43CA-BA42-43DD04D2D71F}" srcId="{A0E0BC6F-0DE1-4D10-82C1-7B797289CCB4}" destId="{24CD1D14-F69A-4E43-85CD-B6C03FBF6E68}" srcOrd="3" destOrd="0" parTransId="{D5F57BEC-472C-4CFF-93BD-D9325ADA2487}" sibTransId="{58A5E035-0EF3-4F13-9B23-4E1F79BC105D}"/>
    <dgm:cxn modelId="{62E574CB-74C0-4CB1-8419-0BDED5A36828}" srcId="{A0E0BC6F-0DE1-4D10-82C1-7B797289CCB4}" destId="{B5788B53-12CA-4BC2-A96B-BD953FE86D5E}" srcOrd="4" destOrd="0" parTransId="{578C19AC-DC34-4476-A85E-8F72B50E2E75}" sibTransId="{6C4285E9-050E-4F35-B6FE-1FF3F7D69887}"/>
    <dgm:cxn modelId="{281787D3-7799-4F36-89BB-83F957C274E3}" type="presOf" srcId="{55A54230-9A46-4CBD-B2B3-48D76F9183DB}" destId="{EC5ED4E6-13F0-47E6-B7ED-A313A920026A}" srcOrd="0" destOrd="0" presId="urn:microsoft.com/office/officeart/2008/layout/LinedList"/>
    <dgm:cxn modelId="{920448EF-80C4-41FC-8495-F92D34DAA8C1}" srcId="{A0E0BC6F-0DE1-4D10-82C1-7B797289CCB4}" destId="{88CAF8C3-8A2E-41A2-BD8F-BF19323DA043}" srcOrd="6" destOrd="0" parTransId="{3807E7DC-CC24-451A-B857-1B2561CE6FC3}" sibTransId="{42C0C89C-D53B-40BF-B00B-E1B106170F53}"/>
    <dgm:cxn modelId="{8A6234F8-B432-4DB2-8622-A2BB039793CA}" type="presOf" srcId="{A0E0BC6F-0DE1-4D10-82C1-7B797289CCB4}" destId="{08F12E74-4EBE-4BB7-A7B1-0CCFF89922FA}" srcOrd="0" destOrd="0" presId="urn:microsoft.com/office/officeart/2008/layout/LinedList"/>
    <dgm:cxn modelId="{0D3F028F-7C3F-4E9F-89C2-7D961BDBF440}" type="presParOf" srcId="{08F12E74-4EBE-4BB7-A7B1-0CCFF89922FA}" destId="{1627DA65-9FE8-4698-B8E7-4A85B2E244EC}" srcOrd="0" destOrd="0" presId="urn:microsoft.com/office/officeart/2008/layout/LinedList"/>
    <dgm:cxn modelId="{95109A52-7CCC-4B68-A553-A6241D98BAC1}" type="presParOf" srcId="{08F12E74-4EBE-4BB7-A7B1-0CCFF89922FA}" destId="{65C5C998-F251-4F12-A104-0AFFAE9F4230}" srcOrd="1" destOrd="0" presId="urn:microsoft.com/office/officeart/2008/layout/LinedList"/>
    <dgm:cxn modelId="{F319081C-511A-4AEB-A090-ECC88464D95F}" type="presParOf" srcId="{65C5C998-F251-4F12-A104-0AFFAE9F4230}" destId="{8B6F9A96-A0D3-4622-82DC-142507E2F111}" srcOrd="0" destOrd="0" presId="urn:microsoft.com/office/officeart/2008/layout/LinedList"/>
    <dgm:cxn modelId="{485FD07E-DC2B-4C57-891B-873A428DF2CF}" type="presParOf" srcId="{65C5C998-F251-4F12-A104-0AFFAE9F4230}" destId="{A22137B0-ECE2-438D-8416-B762D9257F61}" srcOrd="1" destOrd="0" presId="urn:microsoft.com/office/officeart/2008/layout/LinedList"/>
    <dgm:cxn modelId="{3AE3E812-C791-4765-A516-DF6B1EA8EB48}" type="presParOf" srcId="{08F12E74-4EBE-4BB7-A7B1-0CCFF89922FA}" destId="{281A7E67-644A-42C4-900A-C3C0263050BE}" srcOrd="2" destOrd="0" presId="urn:microsoft.com/office/officeart/2008/layout/LinedList"/>
    <dgm:cxn modelId="{C40072C6-6F88-4072-961F-8E3344E546EC}" type="presParOf" srcId="{08F12E74-4EBE-4BB7-A7B1-0CCFF89922FA}" destId="{3A2D34DA-1B8A-4E39-A636-4069953F12CB}" srcOrd="3" destOrd="0" presId="urn:microsoft.com/office/officeart/2008/layout/LinedList"/>
    <dgm:cxn modelId="{DAD6F44B-B61D-4A4F-8B4A-C93E623DA078}" type="presParOf" srcId="{3A2D34DA-1B8A-4E39-A636-4069953F12CB}" destId="{B19F7208-74D7-4BAA-8898-96CC54E29F6B}" srcOrd="0" destOrd="0" presId="urn:microsoft.com/office/officeart/2008/layout/LinedList"/>
    <dgm:cxn modelId="{30B9EC50-21D0-46F7-B8BE-3325E4353816}" type="presParOf" srcId="{3A2D34DA-1B8A-4E39-A636-4069953F12CB}" destId="{304A303D-1113-46B5-A0BC-D019BEF86C5E}" srcOrd="1" destOrd="0" presId="urn:microsoft.com/office/officeart/2008/layout/LinedList"/>
    <dgm:cxn modelId="{7CBAFBFC-E104-43D8-98FA-6C111471A603}" type="presParOf" srcId="{08F12E74-4EBE-4BB7-A7B1-0CCFF89922FA}" destId="{7CFAAEAF-3751-405B-8CDE-43647DCE332F}" srcOrd="4" destOrd="0" presId="urn:microsoft.com/office/officeart/2008/layout/LinedList"/>
    <dgm:cxn modelId="{DE0FB4AB-617A-45B5-A1BE-FE611BDE1759}" type="presParOf" srcId="{08F12E74-4EBE-4BB7-A7B1-0CCFF89922FA}" destId="{C05B53FF-FFDB-447A-A6FF-0B12EC344A69}" srcOrd="5" destOrd="0" presId="urn:microsoft.com/office/officeart/2008/layout/LinedList"/>
    <dgm:cxn modelId="{9F0FEAE6-7156-48F3-A450-07D9D483811D}" type="presParOf" srcId="{C05B53FF-FFDB-447A-A6FF-0B12EC344A69}" destId="{C68D752D-1809-4BDE-BF84-74CD1E16AC8A}" srcOrd="0" destOrd="0" presId="urn:microsoft.com/office/officeart/2008/layout/LinedList"/>
    <dgm:cxn modelId="{AEA79F3B-F7C0-4509-AA3D-36726383BE99}" type="presParOf" srcId="{C05B53FF-FFDB-447A-A6FF-0B12EC344A69}" destId="{50498549-4B02-45EC-AB1C-F1CE9FD432CC}" srcOrd="1" destOrd="0" presId="urn:microsoft.com/office/officeart/2008/layout/LinedList"/>
    <dgm:cxn modelId="{DC5E6623-EBD6-4DEF-8A98-6C214BE7DDDC}" type="presParOf" srcId="{08F12E74-4EBE-4BB7-A7B1-0CCFF89922FA}" destId="{116A61E2-1D91-4D54-9C00-729187AF4C15}" srcOrd="6" destOrd="0" presId="urn:microsoft.com/office/officeart/2008/layout/LinedList"/>
    <dgm:cxn modelId="{B8A35664-5DB1-4E52-9398-6CBECA2B6F83}" type="presParOf" srcId="{08F12E74-4EBE-4BB7-A7B1-0CCFF89922FA}" destId="{8849F65D-5BF5-4D9B-AEF6-B6669797F4A5}" srcOrd="7" destOrd="0" presId="urn:microsoft.com/office/officeart/2008/layout/LinedList"/>
    <dgm:cxn modelId="{1382A094-2EA1-4EFA-A8D4-CF7D1A4DE094}" type="presParOf" srcId="{8849F65D-5BF5-4D9B-AEF6-B6669797F4A5}" destId="{0BF7788F-0B8E-4454-B999-9B49F9FFE072}" srcOrd="0" destOrd="0" presId="urn:microsoft.com/office/officeart/2008/layout/LinedList"/>
    <dgm:cxn modelId="{AD029327-ED95-4B1E-A6B7-29633DA6CA19}" type="presParOf" srcId="{8849F65D-5BF5-4D9B-AEF6-B6669797F4A5}" destId="{C8BAC9E4-C92E-410C-807C-183E7BDD5483}" srcOrd="1" destOrd="0" presId="urn:microsoft.com/office/officeart/2008/layout/LinedList"/>
    <dgm:cxn modelId="{9F126FBB-85FB-44E4-A999-545780E4A8D2}" type="presParOf" srcId="{08F12E74-4EBE-4BB7-A7B1-0CCFF89922FA}" destId="{66604C21-8DF0-45A9-BFC1-8953F0D01C34}" srcOrd="8" destOrd="0" presId="urn:microsoft.com/office/officeart/2008/layout/LinedList"/>
    <dgm:cxn modelId="{9633F6CD-4D53-48D5-9A48-3BA702B9F031}" type="presParOf" srcId="{08F12E74-4EBE-4BB7-A7B1-0CCFF89922FA}" destId="{2ED001F9-87FF-4D61-9B89-690F1187872D}" srcOrd="9" destOrd="0" presId="urn:microsoft.com/office/officeart/2008/layout/LinedList"/>
    <dgm:cxn modelId="{6183BAD3-567F-45E2-BBDD-75EB1B9ACA1C}" type="presParOf" srcId="{2ED001F9-87FF-4D61-9B89-690F1187872D}" destId="{7B32BDD5-691C-4AE5-B043-07821F99050F}" srcOrd="0" destOrd="0" presId="urn:microsoft.com/office/officeart/2008/layout/LinedList"/>
    <dgm:cxn modelId="{9F61FD06-AA32-4837-AD81-3932F8E307ED}" type="presParOf" srcId="{2ED001F9-87FF-4D61-9B89-690F1187872D}" destId="{3C5CC082-71F5-4546-994E-8F81EA3C23A7}" srcOrd="1" destOrd="0" presId="urn:microsoft.com/office/officeart/2008/layout/LinedList"/>
    <dgm:cxn modelId="{95CEFD9B-899B-4B3B-AEBE-3F065C612A56}" type="presParOf" srcId="{08F12E74-4EBE-4BB7-A7B1-0CCFF89922FA}" destId="{DEF46F25-42C2-4063-BD20-41742C5F3C1E}" srcOrd="10" destOrd="0" presId="urn:microsoft.com/office/officeart/2008/layout/LinedList"/>
    <dgm:cxn modelId="{8B6FF4B4-D2AB-432F-AFF9-075183636445}" type="presParOf" srcId="{08F12E74-4EBE-4BB7-A7B1-0CCFF89922FA}" destId="{83A71694-26FF-4BBD-9082-82FE73971B66}" srcOrd="11" destOrd="0" presId="urn:microsoft.com/office/officeart/2008/layout/LinedList"/>
    <dgm:cxn modelId="{27108043-8E86-48E8-98D9-BAFEB376F42E}" type="presParOf" srcId="{83A71694-26FF-4BBD-9082-82FE73971B66}" destId="{EC5ED4E6-13F0-47E6-B7ED-A313A920026A}" srcOrd="0" destOrd="0" presId="urn:microsoft.com/office/officeart/2008/layout/LinedList"/>
    <dgm:cxn modelId="{22C22ED1-6B37-4C57-84DE-344C41737B63}" type="presParOf" srcId="{83A71694-26FF-4BBD-9082-82FE73971B66}" destId="{9E955793-AB2B-46DC-B3FD-0CDEF602DD74}" srcOrd="1" destOrd="0" presId="urn:microsoft.com/office/officeart/2008/layout/LinedList"/>
    <dgm:cxn modelId="{F8C7D240-BB19-4FCE-B9FE-F52F2361D3EB}" type="presParOf" srcId="{08F12E74-4EBE-4BB7-A7B1-0CCFF89922FA}" destId="{33ACDDF4-BA35-427F-8CCE-05203943E81A}" srcOrd="12" destOrd="0" presId="urn:microsoft.com/office/officeart/2008/layout/LinedList"/>
    <dgm:cxn modelId="{94C955ED-67DD-4C81-9362-5E7CBDC3D584}" type="presParOf" srcId="{08F12E74-4EBE-4BB7-A7B1-0CCFF89922FA}" destId="{5AF582A5-5976-426A-A003-B6D174E46AB1}" srcOrd="13" destOrd="0" presId="urn:microsoft.com/office/officeart/2008/layout/LinedList"/>
    <dgm:cxn modelId="{D21DEF61-1B2D-4E5E-916E-6143E8C904A2}" type="presParOf" srcId="{5AF582A5-5976-426A-A003-B6D174E46AB1}" destId="{0AAF503B-B72E-4AE7-957A-E895EB80B27C}" srcOrd="0" destOrd="0" presId="urn:microsoft.com/office/officeart/2008/layout/LinedList"/>
    <dgm:cxn modelId="{011D6E82-85F9-42A1-A7E7-BC699E3B897C}" type="presParOf" srcId="{5AF582A5-5976-426A-A003-B6D174E46AB1}" destId="{8F37203A-CF52-4618-99F1-F932581A313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16D3AD-05EB-4943-A093-467AD0D75B96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960901E-7789-4184-8312-E97AEE7B7D65}">
      <dgm:prSet/>
      <dgm:spPr/>
      <dgm:t>
        <a:bodyPr/>
        <a:lstStyle/>
        <a:p>
          <a:r>
            <a:rPr lang="fi-FI"/>
            <a:t>saadaan tai tuotetaan elävistä soluista</a:t>
          </a:r>
          <a:endParaRPr lang="en-US"/>
        </a:p>
      </dgm:t>
    </dgm:pt>
    <dgm:pt modelId="{776B64E2-F4A5-4645-91E9-7422CF2032A8}" type="parTrans" cxnId="{186561D6-DDEB-45EB-A89B-B56831975A2F}">
      <dgm:prSet/>
      <dgm:spPr/>
      <dgm:t>
        <a:bodyPr/>
        <a:lstStyle/>
        <a:p>
          <a:endParaRPr lang="en-US"/>
        </a:p>
      </dgm:t>
    </dgm:pt>
    <dgm:pt modelId="{B529A6B2-B8B6-41E0-974C-7778889A43D5}" type="sibTrans" cxnId="{186561D6-DDEB-45EB-A89B-B56831975A2F}">
      <dgm:prSet/>
      <dgm:spPr/>
      <dgm:t>
        <a:bodyPr/>
        <a:lstStyle/>
        <a:p>
          <a:endParaRPr lang="en-US"/>
        </a:p>
      </dgm:t>
    </dgm:pt>
    <dgm:pt modelId="{8A02F48B-A578-482B-B30A-BA4D639EB30F}">
      <dgm:prSet/>
      <dgm:spPr/>
      <dgm:t>
        <a:bodyPr/>
        <a:lstStyle/>
        <a:p>
          <a:r>
            <a:rPr lang="fi-FI"/>
            <a:t>valkuaisaineita, kuten hormoneja ja vasta-aineita, joita elimistö itsekin tuottaa</a:t>
          </a:r>
          <a:endParaRPr lang="en-US"/>
        </a:p>
      </dgm:t>
    </dgm:pt>
    <dgm:pt modelId="{7F0DDF39-B0D3-4AC9-A69B-5440AE2F0501}" type="parTrans" cxnId="{654C7829-2E22-4DEB-95EB-4FED35AFB311}">
      <dgm:prSet/>
      <dgm:spPr/>
      <dgm:t>
        <a:bodyPr/>
        <a:lstStyle/>
        <a:p>
          <a:endParaRPr lang="en-US"/>
        </a:p>
      </dgm:t>
    </dgm:pt>
    <dgm:pt modelId="{D324C252-8A97-4C59-8C4B-BFC7DC1261C6}" type="sibTrans" cxnId="{654C7829-2E22-4DEB-95EB-4FED35AFB311}">
      <dgm:prSet/>
      <dgm:spPr/>
      <dgm:t>
        <a:bodyPr/>
        <a:lstStyle/>
        <a:p>
          <a:endParaRPr lang="en-US"/>
        </a:p>
      </dgm:t>
    </dgm:pt>
    <dgm:pt modelId="{00819D78-95F5-4156-B670-8827656ED9A7}">
      <dgm:prSet/>
      <dgm:spPr/>
      <dgm:t>
        <a:bodyPr/>
        <a:lstStyle/>
        <a:p>
          <a:r>
            <a:rPr lang="fi-FI"/>
            <a:t>Infuusiona sairaalassa tai kotihoidossa injektiona ihonalaiskudokseen (s.c.)</a:t>
          </a:r>
          <a:endParaRPr lang="en-US"/>
        </a:p>
      </dgm:t>
    </dgm:pt>
    <dgm:pt modelId="{0CAAFC65-E5D4-4F17-A5E9-2C0C94C1E6B7}" type="parTrans" cxnId="{576FE174-F27F-4468-9629-3B7319D4FC4A}">
      <dgm:prSet/>
      <dgm:spPr/>
      <dgm:t>
        <a:bodyPr/>
        <a:lstStyle/>
        <a:p>
          <a:endParaRPr lang="en-US"/>
        </a:p>
      </dgm:t>
    </dgm:pt>
    <dgm:pt modelId="{513D623D-CA73-4069-BD2E-342537A54796}" type="sibTrans" cxnId="{576FE174-F27F-4468-9629-3B7319D4FC4A}">
      <dgm:prSet/>
      <dgm:spPr/>
      <dgm:t>
        <a:bodyPr/>
        <a:lstStyle/>
        <a:p>
          <a:endParaRPr lang="en-US"/>
        </a:p>
      </dgm:t>
    </dgm:pt>
    <dgm:pt modelId="{C57F796C-9E21-4D69-95D0-7CD16D5409AF}">
      <dgm:prSet/>
      <dgm:spPr/>
      <dgm:t>
        <a:bodyPr/>
        <a:lstStyle/>
        <a:p>
          <a:r>
            <a:rPr lang="fi-FI"/>
            <a:t>Tärkeimmät biologiset lääkkeet hoitavat: diabetesta korvaamalla insuliinintuotantoa, syöpiä, vaikeita iho- ja nivelsairauksia, astmaa, tulehduksellisia suolistosairauksia</a:t>
          </a:r>
          <a:endParaRPr lang="en-US"/>
        </a:p>
      </dgm:t>
    </dgm:pt>
    <dgm:pt modelId="{0C1AE3C9-9B9F-4ED1-B7F2-CB23254B673D}" type="parTrans" cxnId="{9FFA834C-5DB1-41B6-ADFD-3D9C7261327C}">
      <dgm:prSet/>
      <dgm:spPr/>
      <dgm:t>
        <a:bodyPr/>
        <a:lstStyle/>
        <a:p>
          <a:endParaRPr lang="en-US"/>
        </a:p>
      </dgm:t>
    </dgm:pt>
    <dgm:pt modelId="{AAA33761-ED6A-4E31-8979-5D00952D2017}" type="sibTrans" cxnId="{9FFA834C-5DB1-41B6-ADFD-3D9C7261327C}">
      <dgm:prSet/>
      <dgm:spPr/>
      <dgm:t>
        <a:bodyPr/>
        <a:lstStyle/>
        <a:p>
          <a:endParaRPr lang="en-US"/>
        </a:p>
      </dgm:t>
    </dgm:pt>
    <dgm:pt modelId="{54E11CAE-1640-4A2A-A880-15A433FCB392}">
      <dgm:prSet/>
      <dgm:spPr/>
      <dgm:t>
        <a:bodyPr/>
        <a:lstStyle/>
        <a:p>
          <a:r>
            <a:rPr lang="fi-FI"/>
            <a:t>Ovat kalliita, mutta niiden avulla voidaan tehokkaasti edistää toimintakykyä ja ehkäistä työkyvyttömyyttä, tätä kautta vaikuttaa merkittävästi yht.kunn. kustannuksiin </a:t>
          </a:r>
          <a:endParaRPr lang="en-US"/>
        </a:p>
      </dgm:t>
    </dgm:pt>
    <dgm:pt modelId="{9B3CA5F6-15A8-4663-A6D5-C11249DD7437}" type="parTrans" cxnId="{9BFDAA45-1361-4896-974C-576F57923DF5}">
      <dgm:prSet/>
      <dgm:spPr/>
      <dgm:t>
        <a:bodyPr/>
        <a:lstStyle/>
        <a:p>
          <a:endParaRPr lang="en-US"/>
        </a:p>
      </dgm:t>
    </dgm:pt>
    <dgm:pt modelId="{99513E7B-4FC3-464F-99DE-79C0B70C0DF4}" type="sibTrans" cxnId="{9BFDAA45-1361-4896-974C-576F57923DF5}">
      <dgm:prSet/>
      <dgm:spPr/>
      <dgm:t>
        <a:bodyPr/>
        <a:lstStyle/>
        <a:p>
          <a:endParaRPr lang="en-US"/>
        </a:p>
      </dgm:t>
    </dgm:pt>
    <dgm:pt modelId="{34185F5A-7F5C-41E2-9C4F-B3477D290A73}">
      <dgm:prSet/>
      <dgm:spPr/>
      <dgm:t>
        <a:bodyPr/>
        <a:lstStyle/>
        <a:p>
          <a:r>
            <a:rPr lang="fi-FI"/>
            <a:t>Reumaan esimerkiksi: Golimumabi (</a:t>
          </a:r>
          <a:r>
            <a:rPr lang="fi-FI" b="1"/>
            <a:t>Simponi®</a:t>
          </a:r>
          <a:r>
            <a:rPr lang="fi-FI"/>
            <a:t>), Sekukinumabi (</a:t>
          </a:r>
          <a:r>
            <a:rPr lang="fi-FI" b="1"/>
            <a:t>Cosentyx®</a:t>
          </a:r>
          <a:r>
            <a:rPr lang="fi-FI"/>
            <a:t>), Adalimumabi (</a:t>
          </a:r>
          <a:r>
            <a:rPr lang="fi-FI" b="1"/>
            <a:t>Amgevita®, Hulio®, Humira® Hyrimoz®</a:t>
          </a:r>
          <a:r>
            <a:rPr lang="fi-FI"/>
            <a:t>) </a:t>
          </a:r>
          <a:endParaRPr lang="en-US"/>
        </a:p>
      </dgm:t>
    </dgm:pt>
    <dgm:pt modelId="{582C9124-171E-46F2-8499-EFEB0CE565D1}" type="parTrans" cxnId="{6F218922-41C0-4B56-97DD-AB134E034983}">
      <dgm:prSet/>
      <dgm:spPr/>
      <dgm:t>
        <a:bodyPr/>
        <a:lstStyle/>
        <a:p>
          <a:endParaRPr lang="en-US"/>
        </a:p>
      </dgm:t>
    </dgm:pt>
    <dgm:pt modelId="{866F2D92-0F50-4971-A6DD-87479A73FF49}" type="sibTrans" cxnId="{6F218922-41C0-4B56-97DD-AB134E034983}">
      <dgm:prSet/>
      <dgm:spPr/>
      <dgm:t>
        <a:bodyPr/>
        <a:lstStyle/>
        <a:p>
          <a:endParaRPr lang="en-US"/>
        </a:p>
      </dgm:t>
    </dgm:pt>
    <dgm:pt modelId="{BEF0D49A-BD3F-421B-AB3F-A1348A7E7BF2}" type="pres">
      <dgm:prSet presAssocID="{2716D3AD-05EB-4943-A093-467AD0D75B96}" presName="linear" presStyleCnt="0">
        <dgm:presLayoutVars>
          <dgm:animLvl val="lvl"/>
          <dgm:resizeHandles val="exact"/>
        </dgm:presLayoutVars>
      </dgm:prSet>
      <dgm:spPr/>
    </dgm:pt>
    <dgm:pt modelId="{3D707A5A-CE77-49D8-A8A9-1833049F6CE2}" type="pres">
      <dgm:prSet presAssocID="{3960901E-7789-4184-8312-E97AEE7B7D6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7371EA12-459C-45F7-A26D-A40AD4DB69DD}" type="pres">
      <dgm:prSet presAssocID="{B529A6B2-B8B6-41E0-974C-7778889A43D5}" presName="spacer" presStyleCnt="0"/>
      <dgm:spPr/>
    </dgm:pt>
    <dgm:pt modelId="{5B307D5E-1C2E-4B71-BAB8-A36812742A92}" type="pres">
      <dgm:prSet presAssocID="{8A02F48B-A578-482B-B30A-BA4D639EB30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57436B1-6B6D-45F2-89C1-0B462E3D6EA5}" type="pres">
      <dgm:prSet presAssocID="{D324C252-8A97-4C59-8C4B-BFC7DC1261C6}" presName="spacer" presStyleCnt="0"/>
      <dgm:spPr/>
    </dgm:pt>
    <dgm:pt modelId="{1287C910-EF10-43C2-B17E-7F4FAB9F5260}" type="pres">
      <dgm:prSet presAssocID="{00819D78-95F5-4156-B670-8827656ED9A7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FCB6F00-AC55-4F1D-919A-4A718ED1B7B5}" type="pres">
      <dgm:prSet presAssocID="{513D623D-CA73-4069-BD2E-342537A54796}" presName="spacer" presStyleCnt="0"/>
      <dgm:spPr/>
    </dgm:pt>
    <dgm:pt modelId="{2B954993-773D-44FE-BC18-40A3F7508480}" type="pres">
      <dgm:prSet presAssocID="{C57F796C-9E21-4D69-95D0-7CD16D5409A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7E931009-9E1F-49AC-8FC1-9A5461599A19}" type="pres">
      <dgm:prSet presAssocID="{AAA33761-ED6A-4E31-8979-5D00952D2017}" presName="spacer" presStyleCnt="0"/>
      <dgm:spPr/>
    </dgm:pt>
    <dgm:pt modelId="{029BF673-30A9-4545-A384-CD7F56C418A0}" type="pres">
      <dgm:prSet presAssocID="{54E11CAE-1640-4A2A-A880-15A433FCB39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2F31DB2-3666-404E-BFD2-E2FFF70082A4}" type="pres">
      <dgm:prSet presAssocID="{99513E7B-4FC3-464F-99DE-79C0B70C0DF4}" presName="spacer" presStyleCnt="0"/>
      <dgm:spPr/>
    </dgm:pt>
    <dgm:pt modelId="{BCF9F145-6DDE-4A38-86AA-13149FC0C775}" type="pres">
      <dgm:prSet presAssocID="{34185F5A-7F5C-41E2-9C4F-B3477D290A73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030411F-6471-4102-BEFA-A511A79AB4E2}" type="presOf" srcId="{54E11CAE-1640-4A2A-A880-15A433FCB392}" destId="{029BF673-30A9-4545-A384-CD7F56C418A0}" srcOrd="0" destOrd="0" presId="urn:microsoft.com/office/officeart/2005/8/layout/vList2"/>
    <dgm:cxn modelId="{6F218922-41C0-4B56-97DD-AB134E034983}" srcId="{2716D3AD-05EB-4943-A093-467AD0D75B96}" destId="{34185F5A-7F5C-41E2-9C4F-B3477D290A73}" srcOrd="5" destOrd="0" parTransId="{582C9124-171E-46F2-8499-EFEB0CE565D1}" sibTransId="{866F2D92-0F50-4971-A6DD-87479A73FF49}"/>
    <dgm:cxn modelId="{654C7829-2E22-4DEB-95EB-4FED35AFB311}" srcId="{2716D3AD-05EB-4943-A093-467AD0D75B96}" destId="{8A02F48B-A578-482B-B30A-BA4D639EB30F}" srcOrd="1" destOrd="0" parTransId="{7F0DDF39-B0D3-4AC9-A69B-5440AE2F0501}" sibTransId="{D324C252-8A97-4C59-8C4B-BFC7DC1261C6}"/>
    <dgm:cxn modelId="{9BFDAA45-1361-4896-974C-576F57923DF5}" srcId="{2716D3AD-05EB-4943-A093-467AD0D75B96}" destId="{54E11CAE-1640-4A2A-A880-15A433FCB392}" srcOrd="4" destOrd="0" parTransId="{9B3CA5F6-15A8-4663-A6D5-C11249DD7437}" sibTransId="{99513E7B-4FC3-464F-99DE-79C0B70C0DF4}"/>
    <dgm:cxn modelId="{001CA147-9A27-4154-A93B-F99F53E78610}" type="presOf" srcId="{8A02F48B-A578-482B-B30A-BA4D639EB30F}" destId="{5B307D5E-1C2E-4B71-BAB8-A36812742A92}" srcOrd="0" destOrd="0" presId="urn:microsoft.com/office/officeart/2005/8/layout/vList2"/>
    <dgm:cxn modelId="{E0C8DC69-26B1-40F9-B180-A18644D50098}" type="presOf" srcId="{C57F796C-9E21-4D69-95D0-7CD16D5409AF}" destId="{2B954993-773D-44FE-BC18-40A3F7508480}" srcOrd="0" destOrd="0" presId="urn:microsoft.com/office/officeart/2005/8/layout/vList2"/>
    <dgm:cxn modelId="{9FFA834C-5DB1-41B6-ADFD-3D9C7261327C}" srcId="{2716D3AD-05EB-4943-A093-467AD0D75B96}" destId="{C57F796C-9E21-4D69-95D0-7CD16D5409AF}" srcOrd="3" destOrd="0" parTransId="{0C1AE3C9-9B9F-4ED1-B7F2-CB23254B673D}" sibTransId="{AAA33761-ED6A-4E31-8979-5D00952D2017}"/>
    <dgm:cxn modelId="{576FE174-F27F-4468-9629-3B7319D4FC4A}" srcId="{2716D3AD-05EB-4943-A093-467AD0D75B96}" destId="{00819D78-95F5-4156-B670-8827656ED9A7}" srcOrd="2" destOrd="0" parTransId="{0CAAFC65-E5D4-4F17-A5E9-2C0C94C1E6B7}" sibTransId="{513D623D-CA73-4069-BD2E-342537A54796}"/>
    <dgm:cxn modelId="{8C9C9089-FF1C-442A-9A6E-78AE8F4A9CFF}" type="presOf" srcId="{2716D3AD-05EB-4943-A093-467AD0D75B96}" destId="{BEF0D49A-BD3F-421B-AB3F-A1348A7E7BF2}" srcOrd="0" destOrd="0" presId="urn:microsoft.com/office/officeart/2005/8/layout/vList2"/>
    <dgm:cxn modelId="{4411EAC2-8745-49AF-88C5-5C2226183245}" type="presOf" srcId="{00819D78-95F5-4156-B670-8827656ED9A7}" destId="{1287C910-EF10-43C2-B17E-7F4FAB9F5260}" srcOrd="0" destOrd="0" presId="urn:microsoft.com/office/officeart/2005/8/layout/vList2"/>
    <dgm:cxn modelId="{79B4EACC-6ADE-4E01-AEA8-2B512BFF2D3A}" type="presOf" srcId="{3960901E-7789-4184-8312-E97AEE7B7D65}" destId="{3D707A5A-CE77-49D8-A8A9-1833049F6CE2}" srcOrd="0" destOrd="0" presId="urn:microsoft.com/office/officeart/2005/8/layout/vList2"/>
    <dgm:cxn modelId="{186561D6-DDEB-45EB-A89B-B56831975A2F}" srcId="{2716D3AD-05EB-4943-A093-467AD0D75B96}" destId="{3960901E-7789-4184-8312-E97AEE7B7D65}" srcOrd="0" destOrd="0" parTransId="{776B64E2-F4A5-4645-91E9-7422CF2032A8}" sibTransId="{B529A6B2-B8B6-41E0-974C-7778889A43D5}"/>
    <dgm:cxn modelId="{EBA6FBFC-E308-4B0E-A10A-2FD240C1F88D}" type="presOf" srcId="{34185F5A-7F5C-41E2-9C4F-B3477D290A73}" destId="{BCF9F145-6DDE-4A38-86AA-13149FC0C775}" srcOrd="0" destOrd="0" presId="urn:microsoft.com/office/officeart/2005/8/layout/vList2"/>
    <dgm:cxn modelId="{DB64B7BD-5A1D-4966-BE9A-3626AAFA1E53}" type="presParOf" srcId="{BEF0D49A-BD3F-421B-AB3F-A1348A7E7BF2}" destId="{3D707A5A-CE77-49D8-A8A9-1833049F6CE2}" srcOrd="0" destOrd="0" presId="urn:microsoft.com/office/officeart/2005/8/layout/vList2"/>
    <dgm:cxn modelId="{E1B22E11-A268-4F39-9C14-2B481617FFA2}" type="presParOf" srcId="{BEF0D49A-BD3F-421B-AB3F-A1348A7E7BF2}" destId="{7371EA12-459C-45F7-A26D-A40AD4DB69DD}" srcOrd="1" destOrd="0" presId="urn:microsoft.com/office/officeart/2005/8/layout/vList2"/>
    <dgm:cxn modelId="{82807368-4F85-4AFC-A4EE-91D084494183}" type="presParOf" srcId="{BEF0D49A-BD3F-421B-AB3F-A1348A7E7BF2}" destId="{5B307D5E-1C2E-4B71-BAB8-A36812742A92}" srcOrd="2" destOrd="0" presId="urn:microsoft.com/office/officeart/2005/8/layout/vList2"/>
    <dgm:cxn modelId="{7463A561-58CD-45AB-8C5A-36DADE3D9C01}" type="presParOf" srcId="{BEF0D49A-BD3F-421B-AB3F-A1348A7E7BF2}" destId="{057436B1-6B6D-45F2-89C1-0B462E3D6EA5}" srcOrd="3" destOrd="0" presId="urn:microsoft.com/office/officeart/2005/8/layout/vList2"/>
    <dgm:cxn modelId="{F4F66E6A-9D70-4DB6-AF24-18AA5B3ED842}" type="presParOf" srcId="{BEF0D49A-BD3F-421B-AB3F-A1348A7E7BF2}" destId="{1287C910-EF10-43C2-B17E-7F4FAB9F5260}" srcOrd="4" destOrd="0" presId="urn:microsoft.com/office/officeart/2005/8/layout/vList2"/>
    <dgm:cxn modelId="{9FA27536-ADF8-46DB-A10A-D3AC07D1C3AF}" type="presParOf" srcId="{BEF0D49A-BD3F-421B-AB3F-A1348A7E7BF2}" destId="{4FCB6F00-AC55-4F1D-919A-4A718ED1B7B5}" srcOrd="5" destOrd="0" presId="urn:microsoft.com/office/officeart/2005/8/layout/vList2"/>
    <dgm:cxn modelId="{27C54795-B46D-4CBA-B431-05ECF92C0DFF}" type="presParOf" srcId="{BEF0D49A-BD3F-421B-AB3F-A1348A7E7BF2}" destId="{2B954993-773D-44FE-BC18-40A3F7508480}" srcOrd="6" destOrd="0" presId="urn:microsoft.com/office/officeart/2005/8/layout/vList2"/>
    <dgm:cxn modelId="{BF111CE8-4FB9-40F6-BF66-EA88528F997A}" type="presParOf" srcId="{BEF0D49A-BD3F-421B-AB3F-A1348A7E7BF2}" destId="{7E931009-9E1F-49AC-8FC1-9A5461599A19}" srcOrd="7" destOrd="0" presId="urn:microsoft.com/office/officeart/2005/8/layout/vList2"/>
    <dgm:cxn modelId="{47B3B145-E567-479E-9569-83BDD56C6375}" type="presParOf" srcId="{BEF0D49A-BD3F-421B-AB3F-A1348A7E7BF2}" destId="{029BF673-30A9-4545-A384-CD7F56C418A0}" srcOrd="8" destOrd="0" presId="urn:microsoft.com/office/officeart/2005/8/layout/vList2"/>
    <dgm:cxn modelId="{5A7EC237-CC24-4FC6-A9B0-8C8983D4A3BA}" type="presParOf" srcId="{BEF0D49A-BD3F-421B-AB3F-A1348A7E7BF2}" destId="{12F31DB2-3666-404E-BFD2-E2FFF70082A4}" srcOrd="9" destOrd="0" presId="urn:microsoft.com/office/officeart/2005/8/layout/vList2"/>
    <dgm:cxn modelId="{0CBC2477-7124-449E-8F55-4C1A90B0268D}" type="presParOf" srcId="{BEF0D49A-BD3F-421B-AB3F-A1348A7E7BF2}" destId="{BCF9F145-6DDE-4A38-86AA-13149FC0C77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D45007-6524-4805-8896-2099611B5B91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AB8EBE2-FAD2-4E67-9EF6-42477E8E5D6F}">
      <dgm:prSet/>
      <dgm:spPr/>
      <dgm:t>
        <a:bodyPr/>
        <a:lstStyle/>
        <a:p>
          <a:r>
            <a:rPr lang="fi-FI"/>
            <a:t>johtuu uraatin eli virtsahapon kiteytymisestä niveliin</a:t>
          </a:r>
          <a:endParaRPr lang="en-US"/>
        </a:p>
      </dgm:t>
    </dgm:pt>
    <dgm:pt modelId="{A5A3F950-5DDC-48A2-8FD3-15925D16961E}" type="parTrans" cxnId="{CC6BA5D8-12F0-48E7-A499-8AA3774BC9FB}">
      <dgm:prSet/>
      <dgm:spPr/>
      <dgm:t>
        <a:bodyPr/>
        <a:lstStyle/>
        <a:p>
          <a:endParaRPr lang="en-US"/>
        </a:p>
      </dgm:t>
    </dgm:pt>
    <dgm:pt modelId="{5562BDA5-C93B-401E-B166-DA9AFEF2A1B6}" type="sibTrans" cxnId="{CC6BA5D8-12F0-48E7-A499-8AA3774BC9FB}">
      <dgm:prSet/>
      <dgm:spPr/>
      <dgm:t>
        <a:bodyPr/>
        <a:lstStyle/>
        <a:p>
          <a:endParaRPr lang="en-US"/>
        </a:p>
      </dgm:t>
    </dgm:pt>
    <dgm:pt modelId="{A4171364-9434-4137-BFF0-4C9DEA693A28}">
      <dgm:prSet/>
      <dgm:spPr/>
      <dgm:t>
        <a:bodyPr/>
        <a:lstStyle/>
        <a:p>
          <a:r>
            <a:rPr lang="fi-FI"/>
            <a:t>Uraattikiteet aiheuttavat nivelissä kivuliaan tulehdusreaktion</a:t>
          </a:r>
          <a:endParaRPr lang="en-US"/>
        </a:p>
      </dgm:t>
    </dgm:pt>
    <dgm:pt modelId="{C851CB41-0C74-484A-B21A-A4354EE97482}" type="parTrans" cxnId="{913E31B0-44D5-4D93-BB82-5093BFF53EA6}">
      <dgm:prSet/>
      <dgm:spPr/>
      <dgm:t>
        <a:bodyPr/>
        <a:lstStyle/>
        <a:p>
          <a:endParaRPr lang="en-US"/>
        </a:p>
      </dgm:t>
    </dgm:pt>
    <dgm:pt modelId="{AD231323-9D38-481F-B7EC-5AF5463F9DE2}" type="sibTrans" cxnId="{913E31B0-44D5-4D93-BB82-5093BFF53EA6}">
      <dgm:prSet/>
      <dgm:spPr/>
      <dgm:t>
        <a:bodyPr/>
        <a:lstStyle/>
        <a:p>
          <a:endParaRPr lang="en-US"/>
        </a:p>
      </dgm:t>
    </dgm:pt>
    <dgm:pt modelId="{D59AA140-3E9B-4255-801A-83A987CE5829}">
      <dgm:prSet/>
      <dgm:spPr/>
      <dgm:t>
        <a:bodyPr/>
        <a:lstStyle/>
        <a:p>
          <a:r>
            <a:rPr lang="fi-FI"/>
            <a:t>elimistön uraattimäärä suurenee liikaa, syntyyn vaikuttavat:</a:t>
          </a:r>
          <a:endParaRPr lang="en-US"/>
        </a:p>
      </dgm:t>
    </dgm:pt>
    <dgm:pt modelId="{1ADA915A-9C04-4D91-92E9-730D5684111E}" type="parTrans" cxnId="{F694AA05-118D-48BD-AA0E-85C154BDCCCE}">
      <dgm:prSet/>
      <dgm:spPr/>
      <dgm:t>
        <a:bodyPr/>
        <a:lstStyle/>
        <a:p>
          <a:endParaRPr lang="en-US"/>
        </a:p>
      </dgm:t>
    </dgm:pt>
    <dgm:pt modelId="{5BBE8CFE-1E88-4742-B623-6D98D8B89F15}" type="sibTrans" cxnId="{F694AA05-118D-48BD-AA0E-85C154BDCCCE}">
      <dgm:prSet/>
      <dgm:spPr/>
      <dgm:t>
        <a:bodyPr/>
        <a:lstStyle/>
        <a:p>
          <a:endParaRPr lang="en-US"/>
        </a:p>
      </dgm:t>
    </dgm:pt>
    <dgm:pt modelId="{70ACEB7C-3184-4E93-9FC2-5E52046B44AB}">
      <dgm:prSet/>
      <dgm:spPr/>
      <dgm:t>
        <a:bodyPr/>
        <a:lstStyle/>
        <a:p>
          <a:r>
            <a:rPr lang="fi-FI"/>
            <a:t>Alkoholi</a:t>
          </a:r>
          <a:endParaRPr lang="en-US"/>
        </a:p>
      </dgm:t>
    </dgm:pt>
    <dgm:pt modelId="{F759F2C7-E3AF-4B1A-8E40-0B97BD364B02}" type="parTrans" cxnId="{41E793EF-D9B8-4B1F-BEDC-3B4170B9EF87}">
      <dgm:prSet/>
      <dgm:spPr/>
      <dgm:t>
        <a:bodyPr/>
        <a:lstStyle/>
        <a:p>
          <a:endParaRPr lang="en-US"/>
        </a:p>
      </dgm:t>
    </dgm:pt>
    <dgm:pt modelId="{94641CC1-F977-48E4-9061-19A32A914267}" type="sibTrans" cxnId="{41E793EF-D9B8-4B1F-BEDC-3B4170B9EF87}">
      <dgm:prSet/>
      <dgm:spPr/>
      <dgm:t>
        <a:bodyPr/>
        <a:lstStyle/>
        <a:p>
          <a:endParaRPr lang="en-US"/>
        </a:p>
      </dgm:t>
    </dgm:pt>
    <dgm:pt modelId="{925D047C-3429-4C01-A0B9-562EB01C29FF}">
      <dgm:prSet/>
      <dgm:spPr/>
      <dgm:t>
        <a:bodyPr/>
        <a:lstStyle/>
        <a:p>
          <a:r>
            <a:rPr lang="fi-FI"/>
            <a:t>Ylipaino</a:t>
          </a:r>
          <a:endParaRPr lang="en-US"/>
        </a:p>
      </dgm:t>
    </dgm:pt>
    <dgm:pt modelId="{EF00221D-2B26-47B4-8116-DDDEB1CF0AE5}" type="parTrans" cxnId="{2E9CC44A-4984-4A6E-87CB-8976EC63BCA2}">
      <dgm:prSet/>
      <dgm:spPr/>
      <dgm:t>
        <a:bodyPr/>
        <a:lstStyle/>
        <a:p>
          <a:endParaRPr lang="en-US"/>
        </a:p>
      </dgm:t>
    </dgm:pt>
    <dgm:pt modelId="{0343D21D-4B17-41C9-992A-AD54CFF6C034}" type="sibTrans" cxnId="{2E9CC44A-4984-4A6E-87CB-8976EC63BCA2}">
      <dgm:prSet/>
      <dgm:spPr/>
      <dgm:t>
        <a:bodyPr/>
        <a:lstStyle/>
        <a:p>
          <a:endParaRPr lang="en-US"/>
        </a:p>
      </dgm:t>
    </dgm:pt>
    <dgm:pt modelId="{B268D9B6-9C94-4C37-9DFE-5B9556C5520E}">
      <dgm:prSet/>
      <dgm:spPr/>
      <dgm:t>
        <a:bodyPr/>
        <a:lstStyle/>
        <a:p>
          <a:r>
            <a:rPr lang="fi-FI"/>
            <a:t>runsaasti puriineja sisältävät ruoka-aineet</a:t>
          </a:r>
          <a:endParaRPr lang="en-US"/>
        </a:p>
      </dgm:t>
    </dgm:pt>
    <dgm:pt modelId="{D8516D35-5BA3-4426-B32F-CE0A13D45E48}" type="parTrans" cxnId="{FD1FBE08-95C3-4D61-BAA8-8DE05D4600B9}">
      <dgm:prSet/>
      <dgm:spPr/>
      <dgm:t>
        <a:bodyPr/>
        <a:lstStyle/>
        <a:p>
          <a:endParaRPr lang="en-US"/>
        </a:p>
      </dgm:t>
    </dgm:pt>
    <dgm:pt modelId="{F2D66212-EEBF-4C14-8A7F-20298753A146}" type="sibTrans" cxnId="{FD1FBE08-95C3-4D61-BAA8-8DE05D4600B9}">
      <dgm:prSet/>
      <dgm:spPr/>
      <dgm:t>
        <a:bodyPr/>
        <a:lstStyle/>
        <a:p>
          <a:endParaRPr lang="en-US"/>
        </a:p>
      </dgm:t>
    </dgm:pt>
    <dgm:pt modelId="{763AA713-E70B-47DE-A1D7-DA0A58C19D2A}">
      <dgm:prSet/>
      <dgm:spPr/>
      <dgm:t>
        <a:bodyPr/>
        <a:lstStyle/>
        <a:p>
          <a:r>
            <a:rPr lang="fi-FI"/>
            <a:t>Nesteenpoistolääkkeet (vähentävät uraatin erittymistä virtsaan)</a:t>
          </a:r>
          <a:endParaRPr lang="en-US"/>
        </a:p>
      </dgm:t>
    </dgm:pt>
    <dgm:pt modelId="{AC5402A2-1203-48AC-9EB8-46B683E7FB6B}" type="parTrans" cxnId="{EE74CC5A-9B8A-4B20-9D97-4D800B6FA545}">
      <dgm:prSet/>
      <dgm:spPr/>
      <dgm:t>
        <a:bodyPr/>
        <a:lstStyle/>
        <a:p>
          <a:endParaRPr lang="en-US"/>
        </a:p>
      </dgm:t>
    </dgm:pt>
    <dgm:pt modelId="{1B763FE1-064C-49A1-8463-1E2D838ABDF4}" type="sibTrans" cxnId="{EE74CC5A-9B8A-4B20-9D97-4D800B6FA545}">
      <dgm:prSet/>
      <dgm:spPr/>
      <dgm:t>
        <a:bodyPr/>
        <a:lstStyle/>
        <a:p>
          <a:endParaRPr lang="en-US"/>
        </a:p>
      </dgm:t>
    </dgm:pt>
    <dgm:pt modelId="{3CE31C00-B626-4F11-9CAC-B44A632F17DB}">
      <dgm:prSet/>
      <dgm:spPr/>
      <dgm:t>
        <a:bodyPr/>
        <a:lstStyle/>
        <a:p>
          <a:r>
            <a:rPr lang="fi-FI"/>
            <a:t>runsaasti tavallisella sokerilla ja hedelmäsokerilla (fruktoosilla) makeutettujen juomien nauttiminen</a:t>
          </a:r>
          <a:endParaRPr lang="en-US"/>
        </a:p>
      </dgm:t>
    </dgm:pt>
    <dgm:pt modelId="{7514A2E8-B631-46E9-84EA-59473B8440C4}" type="parTrans" cxnId="{5FE64868-FB08-49E5-A379-D798035725E3}">
      <dgm:prSet/>
      <dgm:spPr/>
      <dgm:t>
        <a:bodyPr/>
        <a:lstStyle/>
        <a:p>
          <a:endParaRPr lang="en-US"/>
        </a:p>
      </dgm:t>
    </dgm:pt>
    <dgm:pt modelId="{39184EDA-8B94-4F49-A7B4-A9320D953A95}" type="sibTrans" cxnId="{5FE64868-FB08-49E5-A379-D798035725E3}">
      <dgm:prSet/>
      <dgm:spPr/>
      <dgm:t>
        <a:bodyPr/>
        <a:lstStyle/>
        <a:p>
          <a:endParaRPr lang="en-US"/>
        </a:p>
      </dgm:t>
    </dgm:pt>
    <dgm:pt modelId="{E2568851-92D2-46C4-9195-25073872994D}">
      <dgm:prSet/>
      <dgm:spPr/>
      <dgm:t>
        <a:bodyPr/>
        <a:lstStyle/>
        <a:p>
          <a:r>
            <a:rPr lang="fi-FI"/>
            <a:t>Perinnöllinen alttius</a:t>
          </a:r>
          <a:endParaRPr lang="en-US"/>
        </a:p>
      </dgm:t>
    </dgm:pt>
    <dgm:pt modelId="{47893992-031D-481E-94BF-6EBB9F7489B5}" type="parTrans" cxnId="{204780E5-026A-48D4-9AE3-ACABF84D0CAD}">
      <dgm:prSet/>
      <dgm:spPr/>
      <dgm:t>
        <a:bodyPr/>
        <a:lstStyle/>
        <a:p>
          <a:endParaRPr lang="en-US"/>
        </a:p>
      </dgm:t>
    </dgm:pt>
    <dgm:pt modelId="{9E76067B-70B6-40DE-96D1-176E669D37FC}" type="sibTrans" cxnId="{204780E5-026A-48D4-9AE3-ACABF84D0CAD}">
      <dgm:prSet/>
      <dgm:spPr/>
      <dgm:t>
        <a:bodyPr/>
        <a:lstStyle/>
        <a:p>
          <a:endParaRPr lang="en-US"/>
        </a:p>
      </dgm:t>
    </dgm:pt>
    <dgm:pt modelId="{9472AC2F-00D8-4551-9EFC-612F19E7609B}" type="pres">
      <dgm:prSet presAssocID="{07D45007-6524-4805-8896-2099611B5B91}" presName="diagram" presStyleCnt="0">
        <dgm:presLayoutVars>
          <dgm:dir/>
          <dgm:resizeHandles val="exact"/>
        </dgm:presLayoutVars>
      </dgm:prSet>
      <dgm:spPr/>
    </dgm:pt>
    <dgm:pt modelId="{6FB954BB-CC0C-4B58-8BC3-C695C4F092DD}" type="pres">
      <dgm:prSet presAssocID="{DAB8EBE2-FAD2-4E67-9EF6-42477E8E5D6F}" presName="node" presStyleLbl="node1" presStyleIdx="0" presStyleCnt="9">
        <dgm:presLayoutVars>
          <dgm:bulletEnabled val="1"/>
        </dgm:presLayoutVars>
      </dgm:prSet>
      <dgm:spPr/>
    </dgm:pt>
    <dgm:pt modelId="{2944C550-D8A4-4C12-BB44-8D5922241DDC}" type="pres">
      <dgm:prSet presAssocID="{5562BDA5-C93B-401E-B166-DA9AFEF2A1B6}" presName="sibTrans" presStyleCnt="0"/>
      <dgm:spPr/>
    </dgm:pt>
    <dgm:pt modelId="{2F84D412-BAB4-4A35-AB68-B07E51C15CC6}" type="pres">
      <dgm:prSet presAssocID="{A4171364-9434-4137-BFF0-4C9DEA693A28}" presName="node" presStyleLbl="node1" presStyleIdx="1" presStyleCnt="9">
        <dgm:presLayoutVars>
          <dgm:bulletEnabled val="1"/>
        </dgm:presLayoutVars>
      </dgm:prSet>
      <dgm:spPr/>
    </dgm:pt>
    <dgm:pt modelId="{2BCA27FA-475D-4870-A3A3-4D955890E8A5}" type="pres">
      <dgm:prSet presAssocID="{AD231323-9D38-481F-B7EC-5AF5463F9DE2}" presName="sibTrans" presStyleCnt="0"/>
      <dgm:spPr/>
    </dgm:pt>
    <dgm:pt modelId="{086ECCC1-3896-4278-8341-078FB76165DF}" type="pres">
      <dgm:prSet presAssocID="{D59AA140-3E9B-4255-801A-83A987CE5829}" presName="node" presStyleLbl="node1" presStyleIdx="2" presStyleCnt="9">
        <dgm:presLayoutVars>
          <dgm:bulletEnabled val="1"/>
        </dgm:presLayoutVars>
      </dgm:prSet>
      <dgm:spPr/>
    </dgm:pt>
    <dgm:pt modelId="{DFF6FCC0-3D00-4905-A743-CB498491BB5C}" type="pres">
      <dgm:prSet presAssocID="{5BBE8CFE-1E88-4742-B623-6D98D8B89F15}" presName="sibTrans" presStyleCnt="0"/>
      <dgm:spPr/>
    </dgm:pt>
    <dgm:pt modelId="{C28D8B71-A174-4916-93B6-F9F79F4F0161}" type="pres">
      <dgm:prSet presAssocID="{70ACEB7C-3184-4E93-9FC2-5E52046B44AB}" presName="node" presStyleLbl="node1" presStyleIdx="3" presStyleCnt="9">
        <dgm:presLayoutVars>
          <dgm:bulletEnabled val="1"/>
        </dgm:presLayoutVars>
      </dgm:prSet>
      <dgm:spPr/>
    </dgm:pt>
    <dgm:pt modelId="{71F6DF2A-3CEA-4EBD-ACBA-A64B6D463D48}" type="pres">
      <dgm:prSet presAssocID="{94641CC1-F977-48E4-9061-19A32A914267}" presName="sibTrans" presStyleCnt="0"/>
      <dgm:spPr/>
    </dgm:pt>
    <dgm:pt modelId="{79979BF9-DDFF-4A3E-AC25-1DEB26BF0F20}" type="pres">
      <dgm:prSet presAssocID="{925D047C-3429-4C01-A0B9-562EB01C29FF}" presName="node" presStyleLbl="node1" presStyleIdx="4" presStyleCnt="9">
        <dgm:presLayoutVars>
          <dgm:bulletEnabled val="1"/>
        </dgm:presLayoutVars>
      </dgm:prSet>
      <dgm:spPr/>
    </dgm:pt>
    <dgm:pt modelId="{1D000CB0-89A9-4E59-8697-173106C8E223}" type="pres">
      <dgm:prSet presAssocID="{0343D21D-4B17-41C9-992A-AD54CFF6C034}" presName="sibTrans" presStyleCnt="0"/>
      <dgm:spPr/>
    </dgm:pt>
    <dgm:pt modelId="{41D85809-B86F-4CAB-9232-B5089BC41960}" type="pres">
      <dgm:prSet presAssocID="{B268D9B6-9C94-4C37-9DFE-5B9556C5520E}" presName="node" presStyleLbl="node1" presStyleIdx="5" presStyleCnt="9">
        <dgm:presLayoutVars>
          <dgm:bulletEnabled val="1"/>
        </dgm:presLayoutVars>
      </dgm:prSet>
      <dgm:spPr/>
    </dgm:pt>
    <dgm:pt modelId="{A2ABCE8D-D2DA-412F-A063-CD5DB3EE89E2}" type="pres">
      <dgm:prSet presAssocID="{F2D66212-EEBF-4C14-8A7F-20298753A146}" presName="sibTrans" presStyleCnt="0"/>
      <dgm:spPr/>
    </dgm:pt>
    <dgm:pt modelId="{72F7FA39-E048-465E-B219-2ED9A26DB8DF}" type="pres">
      <dgm:prSet presAssocID="{763AA713-E70B-47DE-A1D7-DA0A58C19D2A}" presName="node" presStyleLbl="node1" presStyleIdx="6" presStyleCnt="9">
        <dgm:presLayoutVars>
          <dgm:bulletEnabled val="1"/>
        </dgm:presLayoutVars>
      </dgm:prSet>
      <dgm:spPr/>
    </dgm:pt>
    <dgm:pt modelId="{0431761E-26E5-4D96-991D-A80E7ED7A64A}" type="pres">
      <dgm:prSet presAssocID="{1B763FE1-064C-49A1-8463-1E2D838ABDF4}" presName="sibTrans" presStyleCnt="0"/>
      <dgm:spPr/>
    </dgm:pt>
    <dgm:pt modelId="{ADE7CF8E-97B7-42DE-B365-97E77C992F63}" type="pres">
      <dgm:prSet presAssocID="{3CE31C00-B626-4F11-9CAC-B44A632F17DB}" presName="node" presStyleLbl="node1" presStyleIdx="7" presStyleCnt="9">
        <dgm:presLayoutVars>
          <dgm:bulletEnabled val="1"/>
        </dgm:presLayoutVars>
      </dgm:prSet>
      <dgm:spPr/>
    </dgm:pt>
    <dgm:pt modelId="{CE2B7F09-B115-4458-83BD-570223643867}" type="pres">
      <dgm:prSet presAssocID="{39184EDA-8B94-4F49-A7B4-A9320D953A95}" presName="sibTrans" presStyleCnt="0"/>
      <dgm:spPr/>
    </dgm:pt>
    <dgm:pt modelId="{3044DC5E-E438-4E8B-AF8C-B2EC5041FBE8}" type="pres">
      <dgm:prSet presAssocID="{E2568851-92D2-46C4-9195-25073872994D}" presName="node" presStyleLbl="node1" presStyleIdx="8" presStyleCnt="9">
        <dgm:presLayoutVars>
          <dgm:bulletEnabled val="1"/>
        </dgm:presLayoutVars>
      </dgm:prSet>
      <dgm:spPr/>
    </dgm:pt>
  </dgm:ptLst>
  <dgm:cxnLst>
    <dgm:cxn modelId="{F694AA05-118D-48BD-AA0E-85C154BDCCCE}" srcId="{07D45007-6524-4805-8896-2099611B5B91}" destId="{D59AA140-3E9B-4255-801A-83A987CE5829}" srcOrd="2" destOrd="0" parTransId="{1ADA915A-9C04-4D91-92E9-730D5684111E}" sibTransId="{5BBE8CFE-1E88-4742-B623-6D98D8B89F15}"/>
    <dgm:cxn modelId="{FD1FBE08-95C3-4D61-BAA8-8DE05D4600B9}" srcId="{07D45007-6524-4805-8896-2099611B5B91}" destId="{B268D9B6-9C94-4C37-9DFE-5B9556C5520E}" srcOrd="5" destOrd="0" parTransId="{D8516D35-5BA3-4426-B32F-CE0A13D45E48}" sibTransId="{F2D66212-EEBF-4C14-8A7F-20298753A146}"/>
    <dgm:cxn modelId="{FA53D709-51A3-4B1C-94D5-EF14D6425967}" type="presOf" srcId="{3CE31C00-B626-4F11-9CAC-B44A632F17DB}" destId="{ADE7CF8E-97B7-42DE-B365-97E77C992F63}" srcOrd="0" destOrd="0" presId="urn:microsoft.com/office/officeart/2005/8/layout/default"/>
    <dgm:cxn modelId="{FD30B61F-D040-4B2E-9BF7-8331DF24DAE8}" type="presOf" srcId="{B268D9B6-9C94-4C37-9DFE-5B9556C5520E}" destId="{41D85809-B86F-4CAB-9232-B5089BC41960}" srcOrd="0" destOrd="0" presId="urn:microsoft.com/office/officeart/2005/8/layout/default"/>
    <dgm:cxn modelId="{5AD24D25-AC1F-4EEA-BF8A-12D7038FC067}" type="presOf" srcId="{925D047C-3429-4C01-A0B9-562EB01C29FF}" destId="{79979BF9-DDFF-4A3E-AC25-1DEB26BF0F20}" srcOrd="0" destOrd="0" presId="urn:microsoft.com/office/officeart/2005/8/layout/default"/>
    <dgm:cxn modelId="{5FE64868-FB08-49E5-A379-D798035725E3}" srcId="{07D45007-6524-4805-8896-2099611B5B91}" destId="{3CE31C00-B626-4F11-9CAC-B44A632F17DB}" srcOrd="7" destOrd="0" parTransId="{7514A2E8-B631-46E9-84EA-59473B8440C4}" sibTransId="{39184EDA-8B94-4F49-A7B4-A9320D953A95}"/>
    <dgm:cxn modelId="{2E9CC44A-4984-4A6E-87CB-8976EC63BCA2}" srcId="{07D45007-6524-4805-8896-2099611B5B91}" destId="{925D047C-3429-4C01-A0B9-562EB01C29FF}" srcOrd="4" destOrd="0" parTransId="{EF00221D-2B26-47B4-8116-DDDEB1CF0AE5}" sibTransId="{0343D21D-4B17-41C9-992A-AD54CFF6C034}"/>
    <dgm:cxn modelId="{03D1026B-D882-413F-9DE8-903A93E55E7D}" type="presOf" srcId="{A4171364-9434-4137-BFF0-4C9DEA693A28}" destId="{2F84D412-BAB4-4A35-AB68-B07E51C15CC6}" srcOrd="0" destOrd="0" presId="urn:microsoft.com/office/officeart/2005/8/layout/default"/>
    <dgm:cxn modelId="{EF2BF34B-B4C9-45A4-99EF-4284DEF37678}" type="presOf" srcId="{D59AA140-3E9B-4255-801A-83A987CE5829}" destId="{086ECCC1-3896-4278-8341-078FB76165DF}" srcOrd="0" destOrd="0" presId="urn:microsoft.com/office/officeart/2005/8/layout/default"/>
    <dgm:cxn modelId="{EE74CC5A-9B8A-4B20-9D97-4D800B6FA545}" srcId="{07D45007-6524-4805-8896-2099611B5B91}" destId="{763AA713-E70B-47DE-A1D7-DA0A58C19D2A}" srcOrd="6" destOrd="0" parTransId="{AC5402A2-1203-48AC-9EB8-46B683E7FB6B}" sibTransId="{1B763FE1-064C-49A1-8463-1E2D838ABDF4}"/>
    <dgm:cxn modelId="{5EE5847F-D271-4376-AA0E-D229B7D2F8F8}" type="presOf" srcId="{70ACEB7C-3184-4E93-9FC2-5E52046B44AB}" destId="{C28D8B71-A174-4916-93B6-F9F79F4F0161}" srcOrd="0" destOrd="0" presId="urn:microsoft.com/office/officeart/2005/8/layout/default"/>
    <dgm:cxn modelId="{8937BB8A-3E71-43CD-A248-9A4D1DBF19E5}" type="presOf" srcId="{E2568851-92D2-46C4-9195-25073872994D}" destId="{3044DC5E-E438-4E8B-AF8C-B2EC5041FBE8}" srcOrd="0" destOrd="0" presId="urn:microsoft.com/office/officeart/2005/8/layout/default"/>
    <dgm:cxn modelId="{760735A7-0FED-4639-9AA7-0E515AB4FB11}" type="presOf" srcId="{763AA713-E70B-47DE-A1D7-DA0A58C19D2A}" destId="{72F7FA39-E048-465E-B219-2ED9A26DB8DF}" srcOrd="0" destOrd="0" presId="urn:microsoft.com/office/officeart/2005/8/layout/default"/>
    <dgm:cxn modelId="{812163A7-4589-48AD-B970-1A06A9C07F52}" type="presOf" srcId="{DAB8EBE2-FAD2-4E67-9EF6-42477E8E5D6F}" destId="{6FB954BB-CC0C-4B58-8BC3-C695C4F092DD}" srcOrd="0" destOrd="0" presId="urn:microsoft.com/office/officeart/2005/8/layout/default"/>
    <dgm:cxn modelId="{913E31B0-44D5-4D93-BB82-5093BFF53EA6}" srcId="{07D45007-6524-4805-8896-2099611B5B91}" destId="{A4171364-9434-4137-BFF0-4C9DEA693A28}" srcOrd="1" destOrd="0" parTransId="{C851CB41-0C74-484A-B21A-A4354EE97482}" sibTransId="{AD231323-9D38-481F-B7EC-5AF5463F9DE2}"/>
    <dgm:cxn modelId="{CC6BA5D8-12F0-48E7-A499-8AA3774BC9FB}" srcId="{07D45007-6524-4805-8896-2099611B5B91}" destId="{DAB8EBE2-FAD2-4E67-9EF6-42477E8E5D6F}" srcOrd="0" destOrd="0" parTransId="{A5A3F950-5DDC-48A2-8FD3-15925D16961E}" sibTransId="{5562BDA5-C93B-401E-B166-DA9AFEF2A1B6}"/>
    <dgm:cxn modelId="{204780E5-026A-48D4-9AE3-ACABF84D0CAD}" srcId="{07D45007-6524-4805-8896-2099611B5B91}" destId="{E2568851-92D2-46C4-9195-25073872994D}" srcOrd="8" destOrd="0" parTransId="{47893992-031D-481E-94BF-6EBB9F7489B5}" sibTransId="{9E76067B-70B6-40DE-96D1-176E669D37FC}"/>
    <dgm:cxn modelId="{41E793EF-D9B8-4B1F-BEDC-3B4170B9EF87}" srcId="{07D45007-6524-4805-8896-2099611B5B91}" destId="{70ACEB7C-3184-4E93-9FC2-5E52046B44AB}" srcOrd="3" destOrd="0" parTransId="{F759F2C7-E3AF-4B1A-8E40-0B97BD364B02}" sibTransId="{94641CC1-F977-48E4-9061-19A32A914267}"/>
    <dgm:cxn modelId="{D4B0E6FC-3721-41BE-A23C-5EE2CFB1A969}" type="presOf" srcId="{07D45007-6524-4805-8896-2099611B5B91}" destId="{9472AC2F-00D8-4551-9EFC-612F19E7609B}" srcOrd="0" destOrd="0" presId="urn:microsoft.com/office/officeart/2005/8/layout/default"/>
    <dgm:cxn modelId="{EE3B87E9-C3FA-40B7-8B46-8CE5616DDF93}" type="presParOf" srcId="{9472AC2F-00D8-4551-9EFC-612F19E7609B}" destId="{6FB954BB-CC0C-4B58-8BC3-C695C4F092DD}" srcOrd="0" destOrd="0" presId="urn:microsoft.com/office/officeart/2005/8/layout/default"/>
    <dgm:cxn modelId="{AC9BA4B4-9FCE-45B9-9E30-40A499602D3A}" type="presParOf" srcId="{9472AC2F-00D8-4551-9EFC-612F19E7609B}" destId="{2944C550-D8A4-4C12-BB44-8D5922241DDC}" srcOrd="1" destOrd="0" presId="urn:microsoft.com/office/officeart/2005/8/layout/default"/>
    <dgm:cxn modelId="{79B27EEB-3452-4CEC-BF8D-4D44F83C529F}" type="presParOf" srcId="{9472AC2F-00D8-4551-9EFC-612F19E7609B}" destId="{2F84D412-BAB4-4A35-AB68-B07E51C15CC6}" srcOrd="2" destOrd="0" presId="urn:microsoft.com/office/officeart/2005/8/layout/default"/>
    <dgm:cxn modelId="{4BB58670-64C3-43A5-ABCB-945AB94E15B9}" type="presParOf" srcId="{9472AC2F-00D8-4551-9EFC-612F19E7609B}" destId="{2BCA27FA-475D-4870-A3A3-4D955890E8A5}" srcOrd="3" destOrd="0" presId="urn:microsoft.com/office/officeart/2005/8/layout/default"/>
    <dgm:cxn modelId="{62A4C896-5E7B-46CC-B8EB-D3BDF2500F0F}" type="presParOf" srcId="{9472AC2F-00D8-4551-9EFC-612F19E7609B}" destId="{086ECCC1-3896-4278-8341-078FB76165DF}" srcOrd="4" destOrd="0" presId="urn:microsoft.com/office/officeart/2005/8/layout/default"/>
    <dgm:cxn modelId="{F146C9BD-BE2B-4554-BBF2-62058D70C280}" type="presParOf" srcId="{9472AC2F-00D8-4551-9EFC-612F19E7609B}" destId="{DFF6FCC0-3D00-4905-A743-CB498491BB5C}" srcOrd="5" destOrd="0" presId="urn:microsoft.com/office/officeart/2005/8/layout/default"/>
    <dgm:cxn modelId="{852EC692-82D5-46CD-BAFE-BB26FBDD8696}" type="presParOf" srcId="{9472AC2F-00D8-4551-9EFC-612F19E7609B}" destId="{C28D8B71-A174-4916-93B6-F9F79F4F0161}" srcOrd="6" destOrd="0" presId="urn:microsoft.com/office/officeart/2005/8/layout/default"/>
    <dgm:cxn modelId="{5AC62931-22BE-499F-8613-6B6DDE5B8951}" type="presParOf" srcId="{9472AC2F-00D8-4551-9EFC-612F19E7609B}" destId="{71F6DF2A-3CEA-4EBD-ACBA-A64B6D463D48}" srcOrd="7" destOrd="0" presId="urn:microsoft.com/office/officeart/2005/8/layout/default"/>
    <dgm:cxn modelId="{B7BFCB54-32D3-4A3E-ACAA-64FCC65E3741}" type="presParOf" srcId="{9472AC2F-00D8-4551-9EFC-612F19E7609B}" destId="{79979BF9-DDFF-4A3E-AC25-1DEB26BF0F20}" srcOrd="8" destOrd="0" presId="urn:microsoft.com/office/officeart/2005/8/layout/default"/>
    <dgm:cxn modelId="{90B3ECD8-2340-4B53-A3C3-BA3A1CF1AFD8}" type="presParOf" srcId="{9472AC2F-00D8-4551-9EFC-612F19E7609B}" destId="{1D000CB0-89A9-4E59-8697-173106C8E223}" srcOrd="9" destOrd="0" presId="urn:microsoft.com/office/officeart/2005/8/layout/default"/>
    <dgm:cxn modelId="{0C102BC9-2954-47A5-835C-5DA569E8DF9B}" type="presParOf" srcId="{9472AC2F-00D8-4551-9EFC-612F19E7609B}" destId="{41D85809-B86F-4CAB-9232-B5089BC41960}" srcOrd="10" destOrd="0" presId="urn:microsoft.com/office/officeart/2005/8/layout/default"/>
    <dgm:cxn modelId="{A1D1010C-191D-4969-B950-BFA65454FCA1}" type="presParOf" srcId="{9472AC2F-00D8-4551-9EFC-612F19E7609B}" destId="{A2ABCE8D-D2DA-412F-A063-CD5DB3EE89E2}" srcOrd="11" destOrd="0" presId="urn:microsoft.com/office/officeart/2005/8/layout/default"/>
    <dgm:cxn modelId="{1D97607A-3E92-4115-9C00-8E4008E58F20}" type="presParOf" srcId="{9472AC2F-00D8-4551-9EFC-612F19E7609B}" destId="{72F7FA39-E048-465E-B219-2ED9A26DB8DF}" srcOrd="12" destOrd="0" presId="urn:microsoft.com/office/officeart/2005/8/layout/default"/>
    <dgm:cxn modelId="{0FCD2FBD-4D1F-402A-B0FD-BA1343FCE208}" type="presParOf" srcId="{9472AC2F-00D8-4551-9EFC-612F19E7609B}" destId="{0431761E-26E5-4D96-991D-A80E7ED7A64A}" srcOrd="13" destOrd="0" presId="urn:microsoft.com/office/officeart/2005/8/layout/default"/>
    <dgm:cxn modelId="{F3CAA488-70AA-4606-A96F-6B8CF2AE1257}" type="presParOf" srcId="{9472AC2F-00D8-4551-9EFC-612F19E7609B}" destId="{ADE7CF8E-97B7-42DE-B365-97E77C992F63}" srcOrd="14" destOrd="0" presId="urn:microsoft.com/office/officeart/2005/8/layout/default"/>
    <dgm:cxn modelId="{1420A432-272A-49B4-BD7F-72D572A4B577}" type="presParOf" srcId="{9472AC2F-00D8-4551-9EFC-612F19E7609B}" destId="{CE2B7F09-B115-4458-83BD-570223643867}" srcOrd="15" destOrd="0" presId="urn:microsoft.com/office/officeart/2005/8/layout/default"/>
    <dgm:cxn modelId="{9DF46F85-C4C6-4A2A-9CAE-25625E1DD5F2}" type="presParOf" srcId="{9472AC2F-00D8-4551-9EFC-612F19E7609B}" destId="{3044DC5E-E438-4E8B-AF8C-B2EC5041FBE8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A30671F-9B2E-44D7-B539-EC5666D72F2E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DA0871D7-893A-4055-9F6C-F6D11823BAD8}">
      <dgm:prSet/>
      <dgm:spPr/>
      <dgm:t>
        <a:bodyPr/>
        <a:lstStyle/>
        <a:p>
          <a:r>
            <a:rPr lang="fi-FI"/>
            <a:t>ajoittaisina kipeinä niveltulehduksina, useimmiten isovarpaan tyvinivelessä</a:t>
          </a:r>
          <a:endParaRPr lang="en-US"/>
        </a:p>
      </dgm:t>
    </dgm:pt>
    <dgm:pt modelId="{060AD137-6A17-49C1-9F19-00FE1292A6FA}" type="parTrans" cxnId="{9CC289B6-0245-456A-831A-F4755CC65035}">
      <dgm:prSet/>
      <dgm:spPr/>
      <dgm:t>
        <a:bodyPr/>
        <a:lstStyle/>
        <a:p>
          <a:endParaRPr lang="en-US"/>
        </a:p>
      </dgm:t>
    </dgm:pt>
    <dgm:pt modelId="{72070669-4E13-4960-8F64-E07852109720}" type="sibTrans" cxnId="{9CC289B6-0245-456A-831A-F4755CC65035}">
      <dgm:prSet/>
      <dgm:spPr/>
      <dgm:t>
        <a:bodyPr/>
        <a:lstStyle/>
        <a:p>
          <a:endParaRPr lang="en-US"/>
        </a:p>
      </dgm:t>
    </dgm:pt>
    <dgm:pt modelId="{7EAD207B-FA40-43CB-85E4-547833E62C4E}">
      <dgm:prSet/>
      <dgm:spPr/>
      <dgm:t>
        <a:bodyPr/>
        <a:lstStyle/>
        <a:p>
          <a:r>
            <a:rPr lang="fi-FI"/>
            <a:t>Kipukohtaukset alkavat nopeasti, yleensä yöllä, huippuun puolessa vuorokaudessa</a:t>
          </a:r>
          <a:endParaRPr lang="en-US"/>
        </a:p>
      </dgm:t>
    </dgm:pt>
    <dgm:pt modelId="{EC017BDD-5BFA-4477-A36D-91342F200388}" type="parTrans" cxnId="{B74FB348-D49E-4D36-B8D1-ED8F9A14E15C}">
      <dgm:prSet/>
      <dgm:spPr/>
      <dgm:t>
        <a:bodyPr/>
        <a:lstStyle/>
        <a:p>
          <a:endParaRPr lang="en-US"/>
        </a:p>
      </dgm:t>
    </dgm:pt>
    <dgm:pt modelId="{0A9BC794-4934-44C7-ADF9-B4C35267EA65}" type="sibTrans" cxnId="{B74FB348-D49E-4D36-B8D1-ED8F9A14E15C}">
      <dgm:prSet/>
      <dgm:spPr/>
      <dgm:t>
        <a:bodyPr/>
        <a:lstStyle/>
        <a:p>
          <a:endParaRPr lang="en-US"/>
        </a:p>
      </dgm:t>
    </dgm:pt>
    <dgm:pt modelId="{9550B315-8116-4D99-B142-B016876B0137}">
      <dgm:prSet/>
      <dgm:spPr/>
      <dgm:t>
        <a:bodyPr/>
        <a:lstStyle/>
        <a:p>
          <a:r>
            <a:rPr lang="fi-FI"/>
            <a:t>öinen kihtikohtaus alkaa runsaasti puriineja sisältävän aterian, runsaan alkoholin käytön tai ruumiillisen rasituksen jälkeen</a:t>
          </a:r>
          <a:endParaRPr lang="en-US"/>
        </a:p>
      </dgm:t>
    </dgm:pt>
    <dgm:pt modelId="{A8A76321-636C-4207-9849-6935E0E3E569}" type="parTrans" cxnId="{8C16923E-C284-4C9A-88CA-921D095DEE22}">
      <dgm:prSet/>
      <dgm:spPr/>
      <dgm:t>
        <a:bodyPr/>
        <a:lstStyle/>
        <a:p>
          <a:endParaRPr lang="en-US"/>
        </a:p>
      </dgm:t>
    </dgm:pt>
    <dgm:pt modelId="{1A63B782-6E27-4EA2-A56D-5C2D73720CF6}" type="sibTrans" cxnId="{8C16923E-C284-4C9A-88CA-921D095DEE22}">
      <dgm:prSet/>
      <dgm:spPr/>
      <dgm:t>
        <a:bodyPr/>
        <a:lstStyle/>
        <a:p>
          <a:endParaRPr lang="en-US"/>
        </a:p>
      </dgm:t>
    </dgm:pt>
    <dgm:pt modelId="{2A0AAD6D-B0A0-4E26-A5CA-6C72195BA7AA}">
      <dgm:prSet/>
      <dgm:spPr/>
      <dgm:t>
        <a:bodyPr/>
        <a:lstStyle/>
        <a:p>
          <a:r>
            <a:rPr lang="fi-FI"/>
            <a:t>Nivel on punoittava ja erittäin arka</a:t>
          </a:r>
          <a:endParaRPr lang="en-US"/>
        </a:p>
      </dgm:t>
    </dgm:pt>
    <dgm:pt modelId="{3676A52E-1669-4231-A33F-1C8710993834}" type="parTrans" cxnId="{18B27D83-0BD0-45C7-B328-5A12B8D32AA6}">
      <dgm:prSet/>
      <dgm:spPr/>
      <dgm:t>
        <a:bodyPr/>
        <a:lstStyle/>
        <a:p>
          <a:endParaRPr lang="en-US"/>
        </a:p>
      </dgm:t>
    </dgm:pt>
    <dgm:pt modelId="{5519069D-4810-43D5-A7DB-BF6B89F2543C}" type="sibTrans" cxnId="{18B27D83-0BD0-45C7-B328-5A12B8D32AA6}">
      <dgm:prSet/>
      <dgm:spPr/>
      <dgm:t>
        <a:bodyPr/>
        <a:lstStyle/>
        <a:p>
          <a:endParaRPr lang="en-US"/>
        </a:p>
      </dgm:t>
    </dgm:pt>
    <dgm:pt modelId="{15533903-7D15-46BE-B284-F552709657A3}">
      <dgm:prSet/>
      <dgm:spPr/>
      <dgm:t>
        <a:bodyPr/>
        <a:lstStyle/>
        <a:p>
          <a:r>
            <a:rPr lang="fi-FI"/>
            <a:t>myös muissa nivelissä, useimmiten nilkoissa ja polvissa</a:t>
          </a:r>
          <a:endParaRPr lang="en-US"/>
        </a:p>
      </dgm:t>
    </dgm:pt>
    <dgm:pt modelId="{E5001A5C-071A-4C72-911F-8A4A5ABE6CBC}" type="parTrans" cxnId="{2122548F-6525-4CA5-9E40-D7BDC8BE6E3A}">
      <dgm:prSet/>
      <dgm:spPr/>
      <dgm:t>
        <a:bodyPr/>
        <a:lstStyle/>
        <a:p>
          <a:endParaRPr lang="en-US"/>
        </a:p>
      </dgm:t>
    </dgm:pt>
    <dgm:pt modelId="{67D0A298-55B3-4AA6-B857-28DBEB74D98E}" type="sibTrans" cxnId="{2122548F-6525-4CA5-9E40-D7BDC8BE6E3A}">
      <dgm:prSet/>
      <dgm:spPr/>
      <dgm:t>
        <a:bodyPr/>
        <a:lstStyle/>
        <a:p>
          <a:endParaRPr lang="en-US"/>
        </a:p>
      </dgm:t>
    </dgm:pt>
    <dgm:pt modelId="{B9BA4012-60EE-42A7-BFC3-66F766F54EF8}">
      <dgm:prSet/>
      <dgm:spPr/>
      <dgm:t>
        <a:bodyPr/>
        <a:lstStyle/>
        <a:p>
          <a:r>
            <a:rPr lang="fi-FI"/>
            <a:t>Jaksoittaisia, voi esiintyä myös kuumeilua</a:t>
          </a:r>
          <a:endParaRPr lang="en-US"/>
        </a:p>
      </dgm:t>
    </dgm:pt>
    <dgm:pt modelId="{53B8A0E2-71F4-4CD4-BB86-5481E2D0A4FC}" type="parTrans" cxnId="{D6CF1FC6-BD6B-4993-8323-24B8D7895AB6}">
      <dgm:prSet/>
      <dgm:spPr/>
      <dgm:t>
        <a:bodyPr/>
        <a:lstStyle/>
        <a:p>
          <a:endParaRPr lang="en-US"/>
        </a:p>
      </dgm:t>
    </dgm:pt>
    <dgm:pt modelId="{F0349291-6450-4923-9720-A2DEAAEA64D8}" type="sibTrans" cxnId="{D6CF1FC6-BD6B-4993-8323-24B8D7895AB6}">
      <dgm:prSet/>
      <dgm:spPr/>
      <dgm:t>
        <a:bodyPr/>
        <a:lstStyle/>
        <a:p>
          <a:endParaRPr lang="en-US"/>
        </a:p>
      </dgm:t>
    </dgm:pt>
    <dgm:pt modelId="{5ADFA481-C38E-4B6D-843B-A97B59D381D2}">
      <dgm:prSet/>
      <dgm:spPr/>
      <dgm:t>
        <a:bodyPr/>
        <a:lstStyle/>
        <a:p>
          <a:r>
            <a:rPr lang="fi-FI"/>
            <a:t>Hoitamattomana kroonistuu, nivelet ovat kipeitä ja kyhmyisi, ihon alla voi olla patteja</a:t>
          </a:r>
          <a:endParaRPr lang="en-US"/>
        </a:p>
      </dgm:t>
    </dgm:pt>
    <dgm:pt modelId="{19356C38-45F0-4D28-B550-9CD63379703A}" type="parTrans" cxnId="{879A5175-51F1-4FB3-B7C7-816B96359FF0}">
      <dgm:prSet/>
      <dgm:spPr/>
      <dgm:t>
        <a:bodyPr/>
        <a:lstStyle/>
        <a:p>
          <a:endParaRPr lang="en-US"/>
        </a:p>
      </dgm:t>
    </dgm:pt>
    <dgm:pt modelId="{C0B708E5-F555-409D-9D36-3312E18A0DC4}" type="sibTrans" cxnId="{879A5175-51F1-4FB3-B7C7-816B96359FF0}">
      <dgm:prSet/>
      <dgm:spPr/>
      <dgm:t>
        <a:bodyPr/>
        <a:lstStyle/>
        <a:p>
          <a:endParaRPr lang="en-US"/>
        </a:p>
      </dgm:t>
    </dgm:pt>
    <dgm:pt modelId="{B7D51C6D-BD72-430A-9F91-8B3CE23F65C5}">
      <dgm:prSet/>
      <dgm:spPr/>
      <dgm:t>
        <a:bodyPr/>
        <a:lstStyle/>
        <a:p>
          <a:r>
            <a:rPr lang="fi-FI"/>
            <a:t>P-Uraat arvo koholla + nivelestä imetyn nesteen mikroskooppitutkimuksessa löydöksenä uraattikiteitä</a:t>
          </a:r>
          <a:endParaRPr lang="en-US"/>
        </a:p>
      </dgm:t>
    </dgm:pt>
    <dgm:pt modelId="{E9861083-5B1E-4987-ADE2-A1649BBB23B7}" type="parTrans" cxnId="{06AE6CAA-198F-4DDB-8D58-484BFF9DA5F6}">
      <dgm:prSet/>
      <dgm:spPr/>
      <dgm:t>
        <a:bodyPr/>
        <a:lstStyle/>
        <a:p>
          <a:endParaRPr lang="en-US"/>
        </a:p>
      </dgm:t>
    </dgm:pt>
    <dgm:pt modelId="{B22E80E8-4A35-4144-A2D1-5FAF0AF51B63}" type="sibTrans" cxnId="{06AE6CAA-198F-4DDB-8D58-484BFF9DA5F6}">
      <dgm:prSet/>
      <dgm:spPr/>
      <dgm:t>
        <a:bodyPr/>
        <a:lstStyle/>
        <a:p>
          <a:endParaRPr lang="en-US"/>
        </a:p>
      </dgm:t>
    </dgm:pt>
    <dgm:pt modelId="{3A9625B8-1365-4D2D-8084-2C00D804E82F}" type="pres">
      <dgm:prSet presAssocID="{AA30671F-9B2E-44D7-B539-EC5666D72F2E}" presName="root" presStyleCnt="0">
        <dgm:presLayoutVars>
          <dgm:dir/>
          <dgm:resizeHandles val="exact"/>
        </dgm:presLayoutVars>
      </dgm:prSet>
      <dgm:spPr/>
    </dgm:pt>
    <dgm:pt modelId="{81067939-C365-4F2D-B455-95E193718639}" type="pres">
      <dgm:prSet presAssocID="{DA0871D7-893A-4055-9F6C-F6D11823BAD8}" presName="compNode" presStyleCnt="0"/>
      <dgm:spPr/>
    </dgm:pt>
    <dgm:pt modelId="{4FB51670-89A4-475A-92F6-412ACAC3A8FC}" type="pres">
      <dgm:prSet presAssocID="{DA0871D7-893A-4055-9F6C-F6D11823BAD8}" presName="bgRect" presStyleLbl="bgShp" presStyleIdx="0" presStyleCnt="8"/>
      <dgm:spPr/>
    </dgm:pt>
    <dgm:pt modelId="{9403BAD4-93DB-46CD-A4D3-D9927C5A7E17}" type="pres">
      <dgm:prSet presAssocID="{DA0871D7-893A-4055-9F6C-F6D11823BAD8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ne Arrow: Straight"/>
        </a:ext>
      </dgm:extLst>
    </dgm:pt>
    <dgm:pt modelId="{DC4A3DEE-4D5C-4BCD-90BF-B47FC5D6A05E}" type="pres">
      <dgm:prSet presAssocID="{DA0871D7-893A-4055-9F6C-F6D11823BAD8}" presName="spaceRect" presStyleCnt="0"/>
      <dgm:spPr/>
    </dgm:pt>
    <dgm:pt modelId="{F4AF9173-BBC7-4B55-A66A-22D6E8DA601C}" type="pres">
      <dgm:prSet presAssocID="{DA0871D7-893A-4055-9F6C-F6D11823BAD8}" presName="parTx" presStyleLbl="revTx" presStyleIdx="0" presStyleCnt="8">
        <dgm:presLayoutVars>
          <dgm:chMax val="0"/>
          <dgm:chPref val="0"/>
        </dgm:presLayoutVars>
      </dgm:prSet>
      <dgm:spPr/>
    </dgm:pt>
    <dgm:pt modelId="{E0E98256-F8A3-4203-8D7D-CCA731F6ACBE}" type="pres">
      <dgm:prSet presAssocID="{72070669-4E13-4960-8F64-E07852109720}" presName="sibTrans" presStyleCnt="0"/>
      <dgm:spPr/>
    </dgm:pt>
    <dgm:pt modelId="{297DB52B-A3CB-4172-BCAB-9A9714995052}" type="pres">
      <dgm:prSet presAssocID="{7EAD207B-FA40-43CB-85E4-547833E62C4E}" presName="compNode" presStyleCnt="0"/>
      <dgm:spPr/>
    </dgm:pt>
    <dgm:pt modelId="{E7E6CE90-1EC8-4C57-A8C9-9AE43341B4D5}" type="pres">
      <dgm:prSet presAssocID="{7EAD207B-FA40-43CB-85E4-547833E62C4E}" presName="bgRect" presStyleLbl="bgShp" presStyleIdx="1" presStyleCnt="8"/>
      <dgm:spPr/>
    </dgm:pt>
    <dgm:pt modelId="{5BF7BAAF-F753-4E7D-92D4-11524FBFA008}" type="pres">
      <dgm:prSet presAssocID="{7EAD207B-FA40-43CB-85E4-547833E62C4E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5A9913A3-FB90-41DD-A518-DAFE6EC508B0}" type="pres">
      <dgm:prSet presAssocID="{7EAD207B-FA40-43CB-85E4-547833E62C4E}" presName="spaceRect" presStyleCnt="0"/>
      <dgm:spPr/>
    </dgm:pt>
    <dgm:pt modelId="{64EA5059-0AE5-49B2-816D-C1BAC2938E9B}" type="pres">
      <dgm:prSet presAssocID="{7EAD207B-FA40-43CB-85E4-547833E62C4E}" presName="parTx" presStyleLbl="revTx" presStyleIdx="1" presStyleCnt="8">
        <dgm:presLayoutVars>
          <dgm:chMax val="0"/>
          <dgm:chPref val="0"/>
        </dgm:presLayoutVars>
      </dgm:prSet>
      <dgm:spPr/>
    </dgm:pt>
    <dgm:pt modelId="{F6ED2B12-C547-4909-857B-902D38EE76B1}" type="pres">
      <dgm:prSet presAssocID="{0A9BC794-4934-44C7-ADF9-B4C35267EA65}" presName="sibTrans" presStyleCnt="0"/>
      <dgm:spPr/>
    </dgm:pt>
    <dgm:pt modelId="{D7EA2FF4-BE85-4D08-9434-04E025A99F7F}" type="pres">
      <dgm:prSet presAssocID="{9550B315-8116-4D99-B142-B016876B0137}" presName="compNode" presStyleCnt="0"/>
      <dgm:spPr/>
    </dgm:pt>
    <dgm:pt modelId="{E38A71E5-FE1A-4A02-9E7F-FB96A37B6774}" type="pres">
      <dgm:prSet presAssocID="{9550B315-8116-4D99-B142-B016876B0137}" presName="bgRect" presStyleLbl="bgShp" presStyleIdx="2" presStyleCnt="8"/>
      <dgm:spPr/>
    </dgm:pt>
    <dgm:pt modelId="{17BE1B57-AA81-4F43-ABBD-4F959F01624C}" type="pres">
      <dgm:prSet presAssocID="{9550B315-8116-4D99-B142-B016876B0137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e"/>
        </a:ext>
      </dgm:extLst>
    </dgm:pt>
    <dgm:pt modelId="{FC8273C9-BC7C-4805-9BDE-F021E70FC34F}" type="pres">
      <dgm:prSet presAssocID="{9550B315-8116-4D99-B142-B016876B0137}" presName="spaceRect" presStyleCnt="0"/>
      <dgm:spPr/>
    </dgm:pt>
    <dgm:pt modelId="{B686E7B3-1924-4591-894B-C951DB1EC5F1}" type="pres">
      <dgm:prSet presAssocID="{9550B315-8116-4D99-B142-B016876B0137}" presName="parTx" presStyleLbl="revTx" presStyleIdx="2" presStyleCnt="8">
        <dgm:presLayoutVars>
          <dgm:chMax val="0"/>
          <dgm:chPref val="0"/>
        </dgm:presLayoutVars>
      </dgm:prSet>
      <dgm:spPr/>
    </dgm:pt>
    <dgm:pt modelId="{73DB0C88-F35F-470F-8A89-919B97D4ADF1}" type="pres">
      <dgm:prSet presAssocID="{1A63B782-6E27-4EA2-A56D-5C2D73720CF6}" presName="sibTrans" presStyleCnt="0"/>
      <dgm:spPr/>
    </dgm:pt>
    <dgm:pt modelId="{38332F5E-2BC0-4BEC-BC32-20C3B7AE7BA4}" type="pres">
      <dgm:prSet presAssocID="{2A0AAD6D-B0A0-4E26-A5CA-6C72195BA7AA}" presName="compNode" presStyleCnt="0"/>
      <dgm:spPr/>
    </dgm:pt>
    <dgm:pt modelId="{FA258F3D-5982-465C-B41E-A57920453ABA}" type="pres">
      <dgm:prSet presAssocID="{2A0AAD6D-B0A0-4E26-A5CA-6C72195BA7AA}" presName="bgRect" presStyleLbl="bgShp" presStyleIdx="3" presStyleCnt="8"/>
      <dgm:spPr/>
    </dgm:pt>
    <dgm:pt modelId="{DDA0C6EF-DB51-44F5-99A0-87A786A22350}" type="pres">
      <dgm:prSet presAssocID="{2A0AAD6D-B0A0-4E26-A5CA-6C72195BA7AA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3BCF7862-77DC-4A53-B946-6A720BAB2662}" type="pres">
      <dgm:prSet presAssocID="{2A0AAD6D-B0A0-4E26-A5CA-6C72195BA7AA}" presName="spaceRect" presStyleCnt="0"/>
      <dgm:spPr/>
    </dgm:pt>
    <dgm:pt modelId="{9960B1FB-BF44-4802-A001-E8FB36E34174}" type="pres">
      <dgm:prSet presAssocID="{2A0AAD6D-B0A0-4E26-A5CA-6C72195BA7AA}" presName="parTx" presStyleLbl="revTx" presStyleIdx="3" presStyleCnt="8">
        <dgm:presLayoutVars>
          <dgm:chMax val="0"/>
          <dgm:chPref val="0"/>
        </dgm:presLayoutVars>
      </dgm:prSet>
      <dgm:spPr/>
    </dgm:pt>
    <dgm:pt modelId="{F014BE0E-546E-43D8-A740-965B4A542059}" type="pres">
      <dgm:prSet presAssocID="{5519069D-4810-43D5-A7DB-BF6B89F2543C}" presName="sibTrans" presStyleCnt="0"/>
      <dgm:spPr/>
    </dgm:pt>
    <dgm:pt modelId="{9C9B6BAE-B083-4152-855A-D33C3B150591}" type="pres">
      <dgm:prSet presAssocID="{15533903-7D15-46BE-B284-F552709657A3}" presName="compNode" presStyleCnt="0"/>
      <dgm:spPr/>
    </dgm:pt>
    <dgm:pt modelId="{7F39C588-5EC2-4E79-A468-0C0FCD4E9CD4}" type="pres">
      <dgm:prSet presAssocID="{15533903-7D15-46BE-B284-F552709657A3}" presName="bgRect" presStyleLbl="bgShp" presStyleIdx="4" presStyleCnt="8"/>
      <dgm:spPr/>
    </dgm:pt>
    <dgm:pt modelId="{8583F991-E20D-4F1E-BB55-45D8547299EC}" type="pres">
      <dgm:prSet presAssocID="{15533903-7D15-46BE-B284-F552709657A3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g"/>
        </a:ext>
      </dgm:extLst>
    </dgm:pt>
    <dgm:pt modelId="{030D9689-55C8-4FC1-ADDA-B3FFCBBEC298}" type="pres">
      <dgm:prSet presAssocID="{15533903-7D15-46BE-B284-F552709657A3}" presName="spaceRect" presStyleCnt="0"/>
      <dgm:spPr/>
    </dgm:pt>
    <dgm:pt modelId="{B443F276-9BAA-4DE4-9B6E-4DE368AEA3C3}" type="pres">
      <dgm:prSet presAssocID="{15533903-7D15-46BE-B284-F552709657A3}" presName="parTx" presStyleLbl="revTx" presStyleIdx="4" presStyleCnt="8">
        <dgm:presLayoutVars>
          <dgm:chMax val="0"/>
          <dgm:chPref val="0"/>
        </dgm:presLayoutVars>
      </dgm:prSet>
      <dgm:spPr/>
    </dgm:pt>
    <dgm:pt modelId="{9CEEEB2A-E732-4C23-96DF-B9945D3FD91D}" type="pres">
      <dgm:prSet presAssocID="{67D0A298-55B3-4AA6-B857-28DBEB74D98E}" presName="sibTrans" presStyleCnt="0"/>
      <dgm:spPr/>
    </dgm:pt>
    <dgm:pt modelId="{B2A8C18F-ADA3-4F49-B9DE-947A4315DF94}" type="pres">
      <dgm:prSet presAssocID="{B9BA4012-60EE-42A7-BFC3-66F766F54EF8}" presName="compNode" presStyleCnt="0"/>
      <dgm:spPr/>
    </dgm:pt>
    <dgm:pt modelId="{604B593F-9A64-44D0-8DCB-1B08ED40D7E9}" type="pres">
      <dgm:prSet presAssocID="{B9BA4012-60EE-42A7-BFC3-66F766F54EF8}" presName="bgRect" presStyleLbl="bgShp" presStyleIdx="5" presStyleCnt="8"/>
      <dgm:spPr/>
    </dgm:pt>
    <dgm:pt modelId="{87726E49-53DA-48E4-B60B-E1F9F789CB75}" type="pres">
      <dgm:prSet presAssocID="{B9BA4012-60EE-42A7-BFC3-66F766F54EF8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12A6B1CF-8470-4ADD-BDEA-11EA3BC0ED6C}" type="pres">
      <dgm:prSet presAssocID="{B9BA4012-60EE-42A7-BFC3-66F766F54EF8}" presName="spaceRect" presStyleCnt="0"/>
      <dgm:spPr/>
    </dgm:pt>
    <dgm:pt modelId="{AFD77401-428E-4395-B339-A7488F04D393}" type="pres">
      <dgm:prSet presAssocID="{B9BA4012-60EE-42A7-BFC3-66F766F54EF8}" presName="parTx" presStyleLbl="revTx" presStyleIdx="5" presStyleCnt="8">
        <dgm:presLayoutVars>
          <dgm:chMax val="0"/>
          <dgm:chPref val="0"/>
        </dgm:presLayoutVars>
      </dgm:prSet>
      <dgm:spPr/>
    </dgm:pt>
    <dgm:pt modelId="{EF33C3A8-E553-4D59-9559-66BEC7DDF9D3}" type="pres">
      <dgm:prSet presAssocID="{F0349291-6450-4923-9720-A2DEAAEA64D8}" presName="sibTrans" presStyleCnt="0"/>
      <dgm:spPr/>
    </dgm:pt>
    <dgm:pt modelId="{64D5F279-4B75-462D-9722-0D81229FA7C1}" type="pres">
      <dgm:prSet presAssocID="{5ADFA481-C38E-4B6D-843B-A97B59D381D2}" presName="compNode" presStyleCnt="0"/>
      <dgm:spPr/>
    </dgm:pt>
    <dgm:pt modelId="{0036E2E6-0113-4029-BE2B-139BE7172149}" type="pres">
      <dgm:prSet presAssocID="{5ADFA481-C38E-4B6D-843B-A97B59D381D2}" presName="bgRect" presStyleLbl="bgShp" presStyleIdx="6" presStyleCnt="8"/>
      <dgm:spPr/>
    </dgm:pt>
    <dgm:pt modelId="{8EC8E5A8-5E4E-48F2-AB91-91647F1D190C}" type="pres">
      <dgm:prSet presAssocID="{5ADFA481-C38E-4B6D-843B-A97B59D381D2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7F7F7215-167E-43D3-923E-D9CE4D1B359B}" type="pres">
      <dgm:prSet presAssocID="{5ADFA481-C38E-4B6D-843B-A97B59D381D2}" presName="spaceRect" presStyleCnt="0"/>
      <dgm:spPr/>
    </dgm:pt>
    <dgm:pt modelId="{89B559E8-58BE-438C-BEE2-F4846A1D5CC7}" type="pres">
      <dgm:prSet presAssocID="{5ADFA481-C38E-4B6D-843B-A97B59D381D2}" presName="parTx" presStyleLbl="revTx" presStyleIdx="6" presStyleCnt="8">
        <dgm:presLayoutVars>
          <dgm:chMax val="0"/>
          <dgm:chPref val="0"/>
        </dgm:presLayoutVars>
      </dgm:prSet>
      <dgm:spPr/>
    </dgm:pt>
    <dgm:pt modelId="{7DDD8ED6-9DFD-4DB7-98DE-D2EADC9E7A07}" type="pres">
      <dgm:prSet presAssocID="{C0B708E5-F555-409D-9D36-3312E18A0DC4}" presName="sibTrans" presStyleCnt="0"/>
      <dgm:spPr/>
    </dgm:pt>
    <dgm:pt modelId="{E0D23CFD-42CA-4F72-8AF0-02CC45690722}" type="pres">
      <dgm:prSet presAssocID="{B7D51C6D-BD72-430A-9F91-8B3CE23F65C5}" presName="compNode" presStyleCnt="0"/>
      <dgm:spPr/>
    </dgm:pt>
    <dgm:pt modelId="{5A70E230-5F36-4839-9815-E88796A3AE5E}" type="pres">
      <dgm:prSet presAssocID="{B7D51C6D-BD72-430A-9F91-8B3CE23F65C5}" presName="bgRect" presStyleLbl="bgShp" presStyleIdx="7" presStyleCnt="8"/>
      <dgm:spPr/>
    </dgm:pt>
    <dgm:pt modelId="{DBBFC096-3663-431E-ABAC-3C34AE764534}" type="pres">
      <dgm:prSet presAssocID="{B7D51C6D-BD72-430A-9F91-8B3CE23F65C5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0001194-99B3-4D1E-8C69-51A11F82067F}" type="pres">
      <dgm:prSet presAssocID="{B7D51C6D-BD72-430A-9F91-8B3CE23F65C5}" presName="spaceRect" presStyleCnt="0"/>
      <dgm:spPr/>
    </dgm:pt>
    <dgm:pt modelId="{4E994D95-2553-4204-A737-0C12B37692C4}" type="pres">
      <dgm:prSet presAssocID="{B7D51C6D-BD72-430A-9F91-8B3CE23F65C5}" presName="parTx" presStyleLbl="revTx" presStyleIdx="7" presStyleCnt="8">
        <dgm:presLayoutVars>
          <dgm:chMax val="0"/>
          <dgm:chPref val="0"/>
        </dgm:presLayoutVars>
      </dgm:prSet>
      <dgm:spPr/>
    </dgm:pt>
  </dgm:ptLst>
  <dgm:cxnLst>
    <dgm:cxn modelId="{CE71BD0D-518D-4512-A244-F094A98E6B72}" type="presOf" srcId="{B9BA4012-60EE-42A7-BFC3-66F766F54EF8}" destId="{AFD77401-428E-4395-B339-A7488F04D393}" srcOrd="0" destOrd="0" presId="urn:microsoft.com/office/officeart/2018/2/layout/IconVerticalSolidList"/>
    <dgm:cxn modelId="{5F4B4517-892B-4574-9D39-9C70FCC1C80B}" type="presOf" srcId="{5ADFA481-C38E-4B6D-843B-A97B59D381D2}" destId="{89B559E8-58BE-438C-BEE2-F4846A1D5CC7}" srcOrd="0" destOrd="0" presId="urn:microsoft.com/office/officeart/2018/2/layout/IconVerticalSolidList"/>
    <dgm:cxn modelId="{8C16923E-C284-4C9A-88CA-921D095DEE22}" srcId="{AA30671F-9B2E-44D7-B539-EC5666D72F2E}" destId="{9550B315-8116-4D99-B142-B016876B0137}" srcOrd="2" destOrd="0" parTransId="{A8A76321-636C-4207-9849-6935E0E3E569}" sibTransId="{1A63B782-6E27-4EA2-A56D-5C2D73720CF6}"/>
    <dgm:cxn modelId="{74509361-003C-4F5B-88EA-D915CE59E3CB}" type="presOf" srcId="{2A0AAD6D-B0A0-4E26-A5CA-6C72195BA7AA}" destId="{9960B1FB-BF44-4802-A001-E8FB36E34174}" srcOrd="0" destOrd="0" presId="urn:microsoft.com/office/officeart/2018/2/layout/IconVerticalSolidList"/>
    <dgm:cxn modelId="{B74FB348-D49E-4D36-B8D1-ED8F9A14E15C}" srcId="{AA30671F-9B2E-44D7-B539-EC5666D72F2E}" destId="{7EAD207B-FA40-43CB-85E4-547833E62C4E}" srcOrd="1" destOrd="0" parTransId="{EC017BDD-5BFA-4477-A36D-91342F200388}" sibTransId="{0A9BC794-4934-44C7-ADF9-B4C35267EA65}"/>
    <dgm:cxn modelId="{879A5175-51F1-4FB3-B7C7-816B96359FF0}" srcId="{AA30671F-9B2E-44D7-B539-EC5666D72F2E}" destId="{5ADFA481-C38E-4B6D-843B-A97B59D381D2}" srcOrd="6" destOrd="0" parTransId="{19356C38-45F0-4D28-B550-9CD63379703A}" sibTransId="{C0B708E5-F555-409D-9D36-3312E18A0DC4}"/>
    <dgm:cxn modelId="{6A01207B-DC11-4F7E-BB36-8D29ED9DE9DE}" type="presOf" srcId="{DA0871D7-893A-4055-9F6C-F6D11823BAD8}" destId="{F4AF9173-BBC7-4B55-A66A-22D6E8DA601C}" srcOrd="0" destOrd="0" presId="urn:microsoft.com/office/officeart/2018/2/layout/IconVerticalSolidList"/>
    <dgm:cxn modelId="{18B27D83-0BD0-45C7-B328-5A12B8D32AA6}" srcId="{AA30671F-9B2E-44D7-B539-EC5666D72F2E}" destId="{2A0AAD6D-B0A0-4E26-A5CA-6C72195BA7AA}" srcOrd="3" destOrd="0" parTransId="{3676A52E-1669-4231-A33F-1C8710993834}" sibTransId="{5519069D-4810-43D5-A7DB-BF6B89F2543C}"/>
    <dgm:cxn modelId="{EA96CD8D-2259-475D-952E-C0B45C591BAF}" type="presOf" srcId="{15533903-7D15-46BE-B284-F552709657A3}" destId="{B443F276-9BAA-4DE4-9B6E-4DE368AEA3C3}" srcOrd="0" destOrd="0" presId="urn:microsoft.com/office/officeart/2018/2/layout/IconVerticalSolidList"/>
    <dgm:cxn modelId="{2122548F-6525-4CA5-9E40-D7BDC8BE6E3A}" srcId="{AA30671F-9B2E-44D7-B539-EC5666D72F2E}" destId="{15533903-7D15-46BE-B284-F552709657A3}" srcOrd="4" destOrd="0" parTransId="{E5001A5C-071A-4C72-911F-8A4A5ABE6CBC}" sibTransId="{67D0A298-55B3-4AA6-B857-28DBEB74D98E}"/>
    <dgm:cxn modelId="{6EF6C7A3-9E0D-43A3-8E36-6DFCA0517160}" type="presOf" srcId="{B7D51C6D-BD72-430A-9F91-8B3CE23F65C5}" destId="{4E994D95-2553-4204-A737-0C12B37692C4}" srcOrd="0" destOrd="0" presId="urn:microsoft.com/office/officeart/2018/2/layout/IconVerticalSolidList"/>
    <dgm:cxn modelId="{06AE6CAA-198F-4DDB-8D58-484BFF9DA5F6}" srcId="{AA30671F-9B2E-44D7-B539-EC5666D72F2E}" destId="{B7D51C6D-BD72-430A-9F91-8B3CE23F65C5}" srcOrd="7" destOrd="0" parTransId="{E9861083-5B1E-4987-ADE2-A1649BBB23B7}" sibTransId="{B22E80E8-4A35-4144-A2D1-5FAF0AF51B63}"/>
    <dgm:cxn modelId="{9CC289B6-0245-456A-831A-F4755CC65035}" srcId="{AA30671F-9B2E-44D7-B539-EC5666D72F2E}" destId="{DA0871D7-893A-4055-9F6C-F6D11823BAD8}" srcOrd="0" destOrd="0" parTransId="{060AD137-6A17-49C1-9F19-00FE1292A6FA}" sibTransId="{72070669-4E13-4960-8F64-E07852109720}"/>
    <dgm:cxn modelId="{72558AB7-418A-425D-8EAD-D0CCE86170A5}" type="presOf" srcId="{9550B315-8116-4D99-B142-B016876B0137}" destId="{B686E7B3-1924-4591-894B-C951DB1EC5F1}" srcOrd="0" destOrd="0" presId="urn:microsoft.com/office/officeart/2018/2/layout/IconVerticalSolidList"/>
    <dgm:cxn modelId="{081DA2C3-20F0-4204-8DE4-E23C1EC9224B}" type="presOf" srcId="{7EAD207B-FA40-43CB-85E4-547833E62C4E}" destId="{64EA5059-0AE5-49B2-816D-C1BAC2938E9B}" srcOrd="0" destOrd="0" presId="urn:microsoft.com/office/officeart/2018/2/layout/IconVerticalSolidList"/>
    <dgm:cxn modelId="{D6CF1FC6-BD6B-4993-8323-24B8D7895AB6}" srcId="{AA30671F-9B2E-44D7-B539-EC5666D72F2E}" destId="{B9BA4012-60EE-42A7-BFC3-66F766F54EF8}" srcOrd="5" destOrd="0" parTransId="{53B8A0E2-71F4-4CD4-BB86-5481E2D0A4FC}" sibTransId="{F0349291-6450-4923-9720-A2DEAAEA64D8}"/>
    <dgm:cxn modelId="{CFFFC1E8-6EC0-4791-B713-B45B50B8E4EC}" type="presOf" srcId="{AA30671F-9B2E-44D7-B539-EC5666D72F2E}" destId="{3A9625B8-1365-4D2D-8084-2C00D804E82F}" srcOrd="0" destOrd="0" presId="urn:microsoft.com/office/officeart/2018/2/layout/IconVerticalSolidList"/>
    <dgm:cxn modelId="{004CA593-A928-4108-AD94-FC05AABE93C0}" type="presParOf" srcId="{3A9625B8-1365-4D2D-8084-2C00D804E82F}" destId="{81067939-C365-4F2D-B455-95E193718639}" srcOrd="0" destOrd="0" presId="urn:microsoft.com/office/officeart/2018/2/layout/IconVerticalSolidList"/>
    <dgm:cxn modelId="{12778F24-B960-4779-8CF4-B5AAF4616373}" type="presParOf" srcId="{81067939-C365-4F2D-B455-95E193718639}" destId="{4FB51670-89A4-475A-92F6-412ACAC3A8FC}" srcOrd="0" destOrd="0" presId="urn:microsoft.com/office/officeart/2018/2/layout/IconVerticalSolidList"/>
    <dgm:cxn modelId="{4A69BDB2-B86F-45B3-A66C-7D3A74F0CCAC}" type="presParOf" srcId="{81067939-C365-4F2D-B455-95E193718639}" destId="{9403BAD4-93DB-46CD-A4D3-D9927C5A7E17}" srcOrd="1" destOrd="0" presId="urn:microsoft.com/office/officeart/2018/2/layout/IconVerticalSolidList"/>
    <dgm:cxn modelId="{1805EF46-39B1-434D-BFBA-F59F0C4CCDA3}" type="presParOf" srcId="{81067939-C365-4F2D-B455-95E193718639}" destId="{DC4A3DEE-4D5C-4BCD-90BF-B47FC5D6A05E}" srcOrd="2" destOrd="0" presId="urn:microsoft.com/office/officeart/2018/2/layout/IconVerticalSolidList"/>
    <dgm:cxn modelId="{B2758BB8-B3E2-4C76-B543-5860A7EDAD79}" type="presParOf" srcId="{81067939-C365-4F2D-B455-95E193718639}" destId="{F4AF9173-BBC7-4B55-A66A-22D6E8DA601C}" srcOrd="3" destOrd="0" presId="urn:microsoft.com/office/officeart/2018/2/layout/IconVerticalSolidList"/>
    <dgm:cxn modelId="{ADCF6581-1330-40BB-9B0A-8C1479F3299D}" type="presParOf" srcId="{3A9625B8-1365-4D2D-8084-2C00D804E82F}" destId="{E0E98256-F8A3-4203-8D7D-CCA731F6ACBE}" srcOrd="1" destOrd="0" presId="urn:microsoft.com/office/officeart/2018/2/layout/IconVerticalSolidList"/>
    <dgm:cxn modelId="{033ACCAE-BD9E-43E5-A194-799064C59036}" type="presParOf" srcId="{3A9625B8-1365-4D2D-8084-2C00D804E82F}" destId="{297DB52B-A3CB-4172-BCAB-9A9714995052}" srcOrd="2" destOrd="0" presId="urn:microsoft.com/office/officeart/2018/2/layout/IconVerticalSolidList"/>
    <dgm:cxn modelId="{AE57CB36-F23E-475B-A697-5E3709763526}" type="presParOf" srcId="{297DB52B-A3CB-4172-BCAB-9A9714995052}" destId="{E7E6CE90-1EC8-4C57-A8C9-9AE43341B4D5}" srcOrd="0" destOrd="0" presId="urn:microsoft.com/office/officeart/2018/2/layout/IconVerticalSolidList"/>
    <dgm:cxn modelId="{452637F3-ABB5-455F-BE7D-FAA4AF3A64B5}" type="presParOf" srcId="{297DB52B-A3CB-4172-BCAB-9A9714995052}" destId="{5BF7BAAF-F753-4E7D-92D4-11524FBFA008}" srcOrd="1" destOrd="0" presId="urn:microsoft.com/office/officeart/2018/2/layout/IconVerticalSolidList"/>
    <dgm:cxn modelId="{FC43D3E1-C954-4259-88B1-37EB1CB92640}" type="presParOf" srcId="{297DB52B-A3CB-4172-BCAB-9A9714995052}" destId="{5A9913A3-FB90-41DD-A518-DAFE6EC508B0}" srcOrd="2" destOrd="0" presId="urn:microsoft.com/office/officeart/2018/2/layout/IconVerticalSolidList"/>
    <dgm:cxn modelId="{7C3C1475-1F1D-4F95-A9F7-C03B1A7C3F44}" type="presParOf" srcId="{297DB52B-A3CB-4172-BCAB-9A9714995052}" destId="{64EA5059-0AE5-49B2-816D-C1BAC2938E9B}" srcOrd="3" destOrd="0" presId="urn:microsoft.com/office/officeart/2018/2/layout/IconVerticalSolidList"/>
    <dgm:cxn modelId="{C65F4133-77B6-4850-97EE-FDA76BD1A3C1}" type="presParOf" srcId="{3A9625B8-1365-4D2D-8084-2C00D804E82F}" destId="{F6ED2B12-C547-4909-857B-902D38EE76B1}" srcOrd="3" destOrd="0" presId="urn:microsoft.com/office/officeart/2018/2/layout/IconVerticalSolidList"/>
    <dgm:cxn modelId="{D63B474C-EA5D-4BAA-85B2-BDABA24AD1A7}" type="presParOf" srcId="{3A9625B8-1365-4D2D-8084-2C00D804E82F}" destId="{D7EA2FF4-BE85-4D08-9434-04E025A99F7F}" srcOrd="4" destOrd="0" presId="urn:microsoft.com/office/officeart/2018/2/layout/IconVerticalSolidList"/>
    <dgm:cxn modelId="{CB0B3B26-0422-4ED9-87D8-0765DB32988D}" type="presParOf" srcId="{D7EA2FF4-BE85-4D08-9434-04E025A99F7F}" destId="{E38A71E5-FE1A-4A02-9E7F-FB96A37B6774}" srcOrd="0" destOrd="0" presId="urn:microsoft.com/office/officeart/2018/2/layout/IconVerticalSolidList"/>
    <dgm:cxn modelId="{CFDEA4A9-BEF7-4162-8BA5-7F13379ECECC}" type="presParOf" srcId="{D7EA2FF4-BE85-4D08-9434-04E025A99F7F}" destId="{17BE1B57-AA81-4F43-ABBD-4F959F01624C}" srcOrd="1" destOrd="0" presId="urn:microsoft.com/office/officeart/2018/2/layout/IconVerticalSolidList"/>
    <dgm:cxn modelId="{764E6C35-F3BF-49B1-835B-90B2B360CAB0}" type="presParOf" srcId="{D7EA2FF4-BE85-4D08-9434-04E025A99F7F}" destId="{FC8273C9-BC7C-4805-9BDE-F021E70FC34F}" srcOrd="2" destOrd="0" presId="urn:microsoft.com/office/officeart/2018/2/layout/IconVerticalSolidList"/>
    <dgm:cxn modelId="{E65F6DA8-48BA-41BF-8F52-64222EA6E3B9}" type="presParOf" srcId="{D7EA2FF4-BE85-4D08-9434-04E025A99F7F}" destId="{B686E7B3-1924-4591-894B-C951DB1EC5F1}" srcOrd="3" destOrd="0" presId="urn:microsoft.com/office/officeart/2018/2/layout/IconVerticalSolidList"/>
    <dgm:cxn modelId="{7C2412E5-C489-44FA-86DE-8A37CB046901}" type="presParOf" srcId="{3A9625B8-1365-4D2D-8084-2C00D804E82F}" destId="{73DB0C88-F35F-470F-8A89-919B97D4ADF1}" srcOrd="5" destOrd="0" presId="urn:microsoft.com/office/officeart/2018/2/layout/IconVerticalSolidList"/>
    <dgm:cxn modelId="{8179CC74-B762-48C3-A953-67619BF23B75}" type="presParOf" srcId="{3A9625B8-1365-4D2D-8084-2C00D804E82F}" destId="{38332F5E-2BC0-4BEC-BC32-20C3B7AE7BA4}" srcOrd="6" destOrd="0" presId="urn:microsoft.com/office/officeart/2018/2/layout/IconVerticalSolidList"/>
    <dgm:cxn modelId="{3C3F167C-1C13-4D98-960E-A5251C1E27CE}" type="presParOf" srcId="{38332F5E-2BC0-4BEC-BC32-20C3B7AE7BA4}" destId="{FA258F3D-5982-465C-B41E-A57920453ABA}" srcOrd="0" destOrd="0" presId="urn:microsoft.com/office/officeart/2018/2/layout/IconVerticalSolidList"/>
    <dgm:cxn modelId="{6EEF3755-85CD-4276-957E-2E5C247D009E}" type="presParOf" srcId="{38332F5E-2BC0-4BEC-BC32-20C3B7AE7BA4}" destId="{DDA0C6EF-DB51-44F5-99A0-87A786A22350}" srcOrd="1" destOrd="0" presId="urn:microsoft.com/office/officeart/2018/2/layout/IconVerticalSolidList"/>
    <dgm:cxn modelId="{C0B40C97-CA26-4E35-A093-47AE79D214F6}" type="presParOf" srcId="{38332F5E-2BC0-4BEC-BC32-20C3B7AE7BA4}" destId="{3BCF7862-77DC-4A53-B946-6A720BAB2662}" srcOrd="2" destOrd="0" presId="urn:microsoft.com/office/officeart/2018/2/layout/IconVerticalSolidList"/>
    <dgm:cxn modelId="{4B233AE1-1953-44E7-B976-647D6E7E45A8}" type="presParOf" srcId="{38332F5E-2BC0-4BEC-BC32-20C3B7AE7BA4}" destId="{9960B1FB-BF44-4802-A001-E8FB36E34174}" srcOrd="3" destOrd="0" presId="urn:microsoft.com/office/officeart/2018/2/layout/IconVerticalSolidList"/>
    <dgm:cxn modelId="{35C3F87C-A830-4FFB-9069-EFAF5C1396A3}" type="presParOf" srcId="{3A9625B8-1365-4D2D-8084-2C00D804E82F}" destId="{F014BE0E-546E-43D8-A740-965B4A542059}" srcOrd="7" destOrd="0" presId="urn:microsoft.com/office/officeart/2018/2/layout/IconVerticalSolidList"/>
    <dgm:cxn modelId="{EF058170-0E39-42EA-BFC7-E654B8CE296F}" type="presParOf" srcId="{3A9625B8-1365-4D2D-8084-2C00D804E82F}" destId="{9C9B6BAE-B083-4152-855A-D33C3B150591}" srcOrd="8" destOrd="0" presId="urn:microsoft.com/office/officeart/2018/2/layout/IconVerticalSolidList"/>
    <dgm:cxn modelId="{B4107842-820F-4B38-A547-28DAA15F8C77}" type="presParOf" srcId="{9C9B6BAE-B083-4152-855A-D33C3B150591}" destId="{7F39C588-5EC2-4E79-A468-0C0FCD4E9CD4}" srcOrd="0" destOrd="0" presId="urn:microsoft.com/office/officeart/2018/2/layout/IconVerticalSolidList"/>
    <dgm:cxn modelId="{157098B1-4947-4085-9B60-86A17E0881A6}" type="presParOf" srcId="{9C9B6BAE-B083-4152-855A-D33C3B150591}" destId="{8583F991-E20D-4F1E-BB55-45D8547299EC}" srcOrd="1" destOrd="0" presId="urn:microsoft.com/office/officeart/2018/2/layout/IconVerticalSolidList"/>
    <dgm:cxn modelId="{A7E47790-F988-4260-B540-4BE4234BBF4A}" type="presParOf" srcId="{9C9B6BAE-B083-4152-855A-D33C3B150591}" destId="{030D9689-55C8-4FC1-ADDA-B3FFCBBEC298}" srcOrd="2" destOrd="0" presId="urn:microsoft.com/office/officeart/2018/2/layout/IconVerticalSolidList"/>
    <dgm:cxn modelId="{18F3F259-1043-441C-85C9-79DF4504AF51}" type="presParOf" srcId="{9C9B6BAE-B083-4152-855A-D33C3B150591}" destId="{B443F276-9BAA-4DE4-9B6E-4DE368AEA3C3}" srcOrd="3" destOrd="0" presId="urn:microsoft.com/office/officeart/2018/2/layout/IconVerticalSolidList"/>
    <dgm:cxn modelId="{C1B97118-F2E8-47D5-92AD-861A98AECF99}" type="presParOf" srcId="{3A9625B8-1365-4D2D-8084-2C00D804E82F}" destId="{9CEEEB2A-E732-4C23-96DF-B9945D3FD91D}" srcOrd="9" destOrd="0" presId="urn:microsoft.com/office/officeart/2018/2/layout/IconVerticalSolidList"/>
    <dgm:cxn modelId="{5692A908-4F4C-4959-8450-1D2949C96C31}" type="presParOf" srcId="{3A9625B8-1365-4D2D-8084-2C00D804E82F}" destId="{B2A8C18F-ADA3-4F49-B9DE-947A4315DF94}" srcOrd="10" destOrd="0" presId="urn:microsoft.com/office/officeart/2018/2/layout/IconVerticalSolidList"/>
    <dgm:cxn modelId="{2DF76F5F-AB21-4903-A4C3-46F9EDEA08C0}" type="presParOf" srcId="{B2A8C18F-ADA3-4F49-B9DE-947A4315DF94}" destId="{604B593F-9A64-44D0-8DCB-1B08ED40D7E9}" srcOrd="0" destOrd="0" presId="urn:microsoft.com/office/officeart/2018/2/layout/IconVerticalSolidList"/>
    <dgm:cxn modelId="{4E00A625-18B5-4981-A4CB-6630229F79E1}" type="presParOf" srcId="{B2A8C18F-ADA3-4F49-B9DE-947A4315DF94}" destId="{87726E49-53DA-48E4-B60B-E1F9F789CB75}" srcOrd="1" destOrd="0" presId="urn:microsoft.com/office/officeart/2018/2/layout/IconVerticalSolidList"/>
    <dgm:cxn modelId="{C2C55E69-F8B4-457E-B7D8-F1105D16F5FF}" type="presParOf" srcId="{B2A8C18F-ADA3-4F49-B9DE-947A4315DF94}" destId="{12A6B1CF-8470-4ADD-BDEA-11EA3BC0ED6C}" srcOrd="2" destOrd="0" presId="urn:microsoft.com/office/officeart/2018/2/layout/IconVerticalSolidList"/>
    <dgm:cxn modelId="{E4512E63-3877-4BF2-AB5A-204F8D57700F}" type="presParOf" srcId="{B2A8C18F-ADA3-4F49-B9DE-947A4315DF94}" destId="{AFD77401-428E-4395-B339-A7488F04D393}" srcOrd="3" destOrd="0" presId="urn:microsoft.com/office/officeart/2018/2/layout/IconVerticalSolidList"/>
    <dgm:cxn modelId="{3A30454C-9B58-4B7B-B18E-0EE7D9A16094}" type="presParOf" srcId="{3A9625B8-1365-4D2D-8084-2C00D804E82F}" destId="{EF33C3A8-E553-4D59-9559-66BEC7DDF9D3}" srcOrd="11" destOrd="0" presId="urn:microsoft.com/office/officeart/2018/2/layout/IconVerticalSolidList"/>
    <dgm:cxn modelId="{0BF54E32-858A-4803-9413-3CE35C83EEC5}" type="presParOf" srcId="{3A9625B8-1365-4D2D-8084-2C00D804E82F}" destId="{64D5F279-4B75-462D-9722-0D81229FA7C1}" srcOrd="12" destOrd="0" presId="urn:microsoft.com/office/officeart/2018/2/layout/IconVerticalSolidList"/>
    <dgm:cxn modelId="{816EE266-3AC1-43E1-888A-FD8CE0518CD3}" type="presParOf" srcId="{64D5F279-4B75-462D-9722-0D81229FA7C1}" destId="{0036E2E6-0113-4029-BE2B-139BE7172149}" srcOrd="0" destOrd="0" presId="urn:microsoft.com/office/officeart/2018/2/layout/IconVerticalSolidList"/>
    <dgm:cxn modelId="{6EF21DF8-D55D-469B-9126-5D3D83966377}" type="presParOf" srcId="{64D5F279-4B75-462D-9722-0D81229FA7C1}" destId="{8EC8E5A8-5E4E-48F2-AB91-91647F1D190C}" srcOrd="1" destOrd="0" presId="urn:microsoft.com/office/officeart/2018/2/layout/IconVerticalSolidList"/>
    <dgm:cxn modelId="{74575455-1ADC-43C5-B047-813761F7CB5F}" type="presParOf" srcId="{64D5F279-4B75-462D-9722-0D81229FA7C1}" destId="{7F7F7215-167E-43D3-923E-D9CE4D1B359B}" srcOrd="2" destOrd="0" presId="urn:microsoft.com/office/officeart/2018/2/layout/IconVerticalSolidList"/>
    <dgm:cxn modelId="{A39FD60F-D0BC-4E30-AF6F-DDF90B9AA8C9}" type="presParOf" srcId="{64D5F279-4B75-462D-9722-0D81229FA7C1}" destId="{89B559E8-58BE-438C-BEE2-F4846A1D5CC7}" srcOrd="3" destOrd="0" presId="urn:microsoft.com/office/officeart/2018/2/layout/IconVerticalSolidList"/>
    <dgm:cxn modelId="{BC89C15F-BD37-4EEF-A182-76DB7DF63201}" type="presParOf" srcId="{3A9625B8-1365-4D2D-8084-2C00D804E82F}" destId="{7DDD8ED6-9DFD-4DB7-98DE-D2EADC9E7A07}" srcOrd="13" destOrd="0" presId="urn:microsoft.com/office/officeart/2018/2/layout/IconVerticalSolidList"/>
    <dgm:cxn modelId="{91110441-641C-40F7-9E99-69A8317827E0}" type="presParOf" srcId="{3A9625B8-1365-4D2D-8084-2C00D804E82F}" destId="{E0D23CFD-42CA-4F72-8AF0-02CC45690722}" srcOrd="14" destOrd="0" presId="urn:microsoft.com/office/officeart/2018/2/layout/IconVerticalSolidList"/>
    <dgm:cxn modelId="{C0B2214B-AB0A-4BD1-B242-52E1D9642F05}" type="presParOf" srcId="{E0D23CFD-42CA-4F72-8AF0-02CC45690722}" destId="{5A70E230-5F36-4839-9815-E88796A3AE5E}" srcOrd="0" destOrd="0" presId="urn:microsoft.com/office/officeart/2018/2/layout/IconVerticalSolidList"/>
    <dgm:cxn modelId="{1AB8F54F-2E36-488C-8830-2EBCFD26F52B}" type="presParOf" srcId="{E0D23CFD-42CA-4F72-8AF0-02CC45690722}" destId="{DBBFC096-3663-431E-ABAC-3C34AE764534}" srcOrd="1" destOrd="0" presId="urn:microsoft.com/office/officeart/2018/2/layout/IconVerticalSolidList"/>
    <dgm:cxn modelId="{756C0AB4-8764-4791-B498-2E90A0C32FC3}" type="presParOf" srcId="{E0D23CFD-42CA-4F72-8AF0-02CC45690722}" destId="{30001194-99B3-4D1E-8C69-51A11F82067F}" srcOrd="2" destOrd="0" presId="urn:microsoft.com/office/officeart/2018/2/layout/IconVerticalSolidList"/>
    <dgm:cxn modelId="{CDF94AC6-4B7B-4231-8BA7-6B36176F727D}" type="presParOf" srcId="{E0D23CFD-42CA-4F72-8AF0-02CC45690722}" destId="{4E994D95-2553-4204-A737-0C12B37692C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FC9E3B-8A90-485D-B598-68BAC3703BB5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9891E96-3168-4F69-AFA4-3E80CEF70BBE}">
      <dgm:prSet/>
      <dgm:spPr/>
      <dgm:t>
        <a:bodyPr/>
        <a:lstStyle/>
        <a:p>
          <a:r>
            <a:rPr lang="fi-FI" i="1" dirty="0"/>
            <a:t>Harrasta</a:t>
          </a:r>
          <a:r>
            <a:rPr lang="fi-FI" dirty="0"/>
            <a:t> kevyttä tai hieman hengästymistä aiheuttavaa liikuntaa puoli tuntia lähes päivittäin vaikka kymmenen minuutin pätkissä. Jos nivelet kipeytyvät, vähennä joka toiseen päivään.</a:t>
          </a:r>
          <a:endParaRPr lang="en-US" dirty="0"/>
        </a:p>
      </dgm:t>
    </dgm:pt>
    <dgm:pt modelId="{E9EDFC3D-8313-4DCC-97B6-02A54E97BEB6}" type="parTrans" cxnId="{D35E07C0-526C-44C6-A6D4-A7D04D9AE30B}">
      <dgm:prSet/>
      <dgm:spPr/>
      <dgm:t>
        <a:bodyPr/>
        <a:lstStyle/>
        <a:p>
          <a:endParaRPr lang="en-US"/>
        </a:p>
      </dgm:t>
    </dgm:pt>
    <dgm:pt modelId="{D4363797-AEC7-4724-A19E-29D55F9DC62C}" type="sibTrans" cxnId="{D35E07C0-526C-44C6-A6D4-A7D04D9AE30B}">
      <dgm:prSet/>
      <dgm:spPr/>
      <dgm:t>
        <a:bodyPr/>
        <a:lstStyle/>
        <a:p>
          <a:endParaRPr lang="en-US"/>
        </a:p>
      </dgm:t>
    </dgm:pt>
    <dgm:pt modelId="{D2004972-AB9C-43C5-ADD6-7835D62DAE95}">
      <dgm:prSet/>
      <dgm:spPr/>
      <dgm:t>
        <a:bodyPr/>
        <a:lstStyle/>
        <a:p>
          <a:r>
            <a:rPr lang="fi-FI" i="1"/>
            <a:t>Arkiliikunnan lisäksi</a:t>
          </a:r>
          <a:r>
            <a:rPr lang="fi-FI"/>
            <a:t> sopivia lajeja ovat kävely, sauvakävely, kotivoimistelu, uinti ja muu vesiliikunta, pyöräily, murtomaahiihto tasaisessa maastossa ja kuntosaliliikunta. Kokeile ja valitse mieleisesi.</a:t>
          </a:r>
          <a:endParaRPr lang="en-US"/>
        </a:p>
      </dgm:t>
    </dgm:pt>
    <dgm:pt modelId="{7F4980BC-5D73-4960-919E-1FC2B0B747EE}" type="parTrans" cxnId="{DCFC562F-5B23-40FE-AD47-471D0CCFBA72}">
      <dgm:prSet/>
      <dgm:spPr/>
      <dgm:t>
        <a:bodyPr/>
        <a:lstStyle/>
        <a:p>
          <a:endParaRPr lang="en-US"/>
        </a:p>
      </dgm:t>
    </dgm:pt>
    <dgm:pt modelId="{6905BE6D-B61E-4905-9A1A-EBA7E2072525}" type="sibTrans" cxnId="{DCFC562F-5B23-40FE-AD47-471D0CCFBA72}">
      <dgm:prSet/>
      <dgm:spPr/>
      <dgm:t>
        <a:bodyPr/>
        <a:lstStyle/>
        <a:p>
          <a:endParaRPr lang="en-US"/>
        </a:p>
      </dgm:t>
    </dgm:pt>
    <dgm:pt modelId="{7DD4DA88-BD28-4B00-BD18-6B37D59546B7}">
      <dgm:prSet/>
      <dgm:spPr/>
      <dgm:t>
        <a:bodyPr/>
        <a:lstStyle/>
        <a:p>
          <a:r>
            <a:rPr lang="fi-FI" i="1"/>
            <a:t>Vahvista lihasvoimaa</a:t>
          </a:r>
          <a:r>
            <a:rPr lang="fi-FI"/>
            <a:t> kotivoimistelulla. Voit käyttää siinä apuna kevyitä ½–2 kilon painoja.</a:t>
          </a:r>
          <a:endParaRPr lang="en-US"/>
        </a:p>
      </dgm:t>
    </dgm:pt>
    <dgm:pt modelId="{676285EC-A92D-4AF7-919F-52FCECA2F10E}" type="parTrans" cxnId="{A1C3D049-7AA7-4A89-A56D-2F10CD3AD8C3}">
      <dgm:prSet/>
      <dgm:spPr/>
      <dgm:t>
        <a:bodyPr/>
        <a:lstStyle/>
        <a:p>
          <a:endParaRPr lang="en-US"/>
        </a:p>
      </dgm:t>
    </dgm:pt>
    <dgm:pt modelId="{7C5243ED-E491-44F8-93C7-694B3367B522}" type="sibTrans" cxnId="{A1C3D049-7AA7-4A89-A56D-2F10CD3AD8C3}">
      <dgm:prSet/>
      <dgm:spPr/>
      <dgm:t>
        <a:bodyPr/>
        <a:lstStyle/>
        <a:p>
          <a:endParaRPr lang="en-US"/>
        </a:p>
      </dgm:t>
    </dgm:pt>
    <dgm:pt modelId="{C736A54D-61EE-4262-A1CA-3B4E05468B2A}">
      <dgm:prSet/>
      <dgm:spPr/>
      <dgm:t>
        <a:bodyPr/>
        <a:lstStyle/>
        <a:p>
          <a:r>
            <a:rPr lang="fi-FI" i="1"/>
            <a:t>Tee lihaskuntoharjoituksia</a:t>
          </a:r>
          <a:r>
            <a:rPr lang="fi-FI"/>
            <a:t> kaksi kertaa viikossa, esimerkiksi kolme kymmenen liikkeen sarjaa kullekin lihasryhmälle rauhalliseen tahtiin. Tästä syntyy yhteensä noin 20 minuutin harjoitus.</a:t>
          </a:r>
          <a:endParaRPr lang="en-US"/>
        </a:p>
      </dgm:t>
    </dgm:pt>
    <dgm:pt modelId="{FF5D7752-79A8-4CEC-B25B-01F5BCF2C5DE}" type="parTrans" cxnId="{C8FECE1C-8F5F-4B28-85D7-FD7D7EE438C3}">
      <dgm:prSet/>
      <dgm:spPr/>
      <dgm:t>
        <a:bodyPr/>
        <a:lstStyle/>
        <a:p>
          <a:endParaRPr lang="en-US"/>
        </a:p>
      </dgm:t>
    </dgm:pt>
    <dgm:pt modelId="{C878DEF0-9C79-42A9-BB05-FB9AEF293D5A}" type="sibTrans" cxnId="{C8FECE1C-8F5F-4B28-85D7-FD7D7EE438C3}">
      <dgm:prSet/>
      <dgm:spPr/>
      <dgm:t>
        <a:bodyPr/>
        <a:lstStyle/>
        <a:p>
          <a:endParaRPr lang="en-US"/>
        </a:p>
      </dgm:t>
    </dgm:pt>
    <dgm:pt modelId="{83D59312-FB37-4238-84A2-36BDD55635AB}">
      <dgm:prSet/>
      <dgm:spPr/>
      <dgm:t>
        <a:bodyPr/>
        <a:lstStyle/>
        <a:p>
          <a:r>
            <a:rPr lang="fi-FI" i="1"/>
            <a:t>Yksinkertaiset </a:t>
          </a:r>
          <a:r>
            <a:rPr lang="fi-FI"/>
            <a:t>ojennus- ja koukistusliikkeet ylläpitävät sekä nivelten liikkuvuutta että kehittävät lihaskuntoa.</a:t>
          </a:r>
          <a:endParaRPr lang="en-US"/>
        </a:p>
      </dgm:t>
    </dgm:pt>
    <dgm:pt modelId="{0E291B77-795D-4157-B972-C7A1D796D0BD}" type="parTrans" cxnId="{9BC0A963-A1DB-400C-80D2-6999DD874BA0}">
      <dgm:prSet/>
      <dgm:spPr/>
      <dgm:t>
        <a:bodyPr/>
        <a:lstStyle/>
        <a:p>
          <a:endParaRPr lang="en-US"/>
        </a:p>
      </dgm:t>
    </dgm:pt>
    <dgm:pt modelId="{CDEDC785-015E-4B63-8827-96A4B1C7B64C}" type="sibTrans" cxnId="{9BC0A963-A1DB-400C-80D2-6999DD874BA0}">
      <dgm:prSet/>
      <dgm:spPr/>
      <dgm:t>
        <a:bodyPr/>
        <a:lstStyle/>
        <a:p>
          <a:endParaRPr lang="en-US"/>
        </a:p>
      </dgm:t>
    </dgm:pt>
    <dgm:pt modelId="{EB336FDD-C319-4A15-A66E-DB17111FF8AD}">
      <dgm:prSet/>
      <dgm:spPr/>
      <dgm:t>
        <a:bodyPr/>
        <a:lstStyle/>
        <a:p>
          <a:r>
            <a:rPr lang="fi-FI" i="1" dirty="0"/>
            <a:t>Jos nivelet ovat kovin kipeät,</a:t>
          </a:r>
          <a:r>
            <a:rPr lang="fi-FI" dirty="0"/>
            <a:t> tee lihaksilla esimerkiksi jännitä–rentouta-harjoittelua selinmakuulla kipeää niveltä liikuttamatta. Venytä kireitä lihaksia voimistelemalla kotona. Voit käyttää apuna jumppakuminauhaa ja kevyitä painoja.</a:t>
          </a:r>
          <a:endParaRPr lang="en-US" dirty="0"/>
        </a:p>
      </dgm:t>
    </dgm:pt>
    <dgm:pt modelId="{5582436E-248C-48BE-9BDD-D2BE7E1C877D}" type="parTrans" cxnId="{AD1A54DD-28B8-4DD1-8C4A-1D405529BE8B}">
      <dgm:prSet/>
      <dgm:spPr/>
      <dgm:t>
        <a:bodyPr/>
        <a:lstStyle/>
        <a:p>
          <a:endParaRPr lang="en-US"/>
        </a:p>
      </dgm:t>
    </dgm:pt>
    <dgm:pt modelId="{17AFF07B-D319-40AA-B115-9498B93A1689}" type="sibTrans" cxnId="{AD1A54DD-28B8-4DD1-8C4A-1D405529BE8B}">
      <dgm:prSet/>
      <dgm:spPr/>
      <dgm:t>
        <a:bodyPr/>
        <a:lstStyle/>
        <a:p>
          <a:endParaRPr lang="en-US"/>
        </a:p>
      </dgm:t>
    </dgm:pt>
    <dgm:pt modelId="{06AC0505-643E-4199-BBDA-447381ED08A6}" type="pres">
      <dgm:prSet presAssocID="{26FC9E3B-8A90-485D-B598-68BAC3703BB5}" presName="root" presStyleCnt="0">
        <dgm:presLayoutVars>
          <dgm:dir/>
          <dgm:resizeHandles val="exact"/>
        </dgm:presLayoutVars>
      </dgm:prSet>
      <dgm:spPr/>
    </dgm:pt>
    <dgm:pt modelId="{1E68A62E-08EE-478A-9323-4C0ECE18D24D}" type="pres">
      <dgm:prSet presAssocID="{29891E96-3168-4F69-AFA4-3E80CEF70BBE}" presName="compNode" presStyleCnt="0"/>
      <dgm:spPr/>
    </dgm:pt>
    <dgm:pt modelId="{980A1377-B511-48BC-8B39-B557C26BD548}" type="pres">
      <dgm:prSet presAssocID="{29891E96-3168-4F69-AFA4-3E80CEF70BBE}" presName="bgRect" presStyleLbl="bgShp" presStyleIdx="0" presStyleCnt="6"/>
      <dgm:spPr/>
    </dgm:pt>
    <dgm:pt modelId="{05AF1C7C-1345-4B96-AA47-185A39D86424}" type="pres">
      <dgm:prSet presAssocID="{29891E96-3168-4F69-AFA4-3E80CEF70BBE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8302F372-82FC-4B8E-BD37-29DB858974E8}" type="pres">
      <dgm:prSet presAssocID="{29891E96-3168-4F69-AFA4-3E80CEF70BBE}" presName="spaceRect" presStyleCnt="0"/>
      <dgm:spPr/>
    </dgm:pt>
    <dgm:pt modelId="{153E59C9-9B3F-48BD-84DC-CCD506E6B966}" type="pres">
      <dgm:prSet presAssocID="{29891E96-3168-4F69-AFA4-3E80CEF70BBE}" presName="parTx" presStyleLbl="revTx" presStyleIdx="0" presStyleCnt="6">
        <dgm:presLayoutVars>
          <dgm:chMax val="0"/>
          <dgm:chPref val="0"/>
        </dgm:presLayoutVars>
      </dgm:prSet>
      <dgm:spPr/>
    </dgm:pt>
    <dgm:pt modelId="{40E7BCB0-6A6E-4D0D-A18F-F38D0838AED6}" type="pres">
      <dgm:prSet presAssocID="{D4363797-AEC7-4724-A19E-29D55F9DC62C}" presName="sibTrans" presStyleCnt="0"/>
      <dgm:spPr/>
    </dgm:pt>
    <dgm:pt modelId="{17C5D689-8456-46BF-A807-096E1606F86A}" type="pres">
      <dgm:prSet presAssocID="{D2004972-AB9C-43C5-ADD6-7835D62DAE95}" presName="compNode" presStyleCnt="0"/>
      <dgm:spPr/>
    </dgm:pt>
    <dgm:pt modelId="{5FD5E40A-3245-46D9-9B11-275791DF73BA}" type="pres">
      <dgm:prSet presAssocID="{D2004972-AB9C-43C5-ADD6-7835D62DAE95}" presName="bgRect" presStyleLbl="bgShp" presStyleIdx="1" presStyleCnt="6"/>
      <dgm:spPr/>
    </dgm:pt>
    <dgm:pt modelId="{69F1F296-2635-46D3-A5E9-A9EA2CEBC6A0}" type="pres">
      <dgm:prSet presAssocID="{D2004972-AB9C-43C5-ADD6-7835D62DAE95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lk"/>
        </a:ext>
      </dgm:extLst>
    </dgm:pt>
    <dgm:pt modelId="{1D80A07C-E606-4B27-A5C0-FD767B221F96}" type="pres">
      <dgm:prSet presAssocID="{D2004972-AB9C-43C5-ADD6-7835D62DAE95}" presName="spaceRect" presStyleCnt="0"/>
      <dgm:spPr/>
    </dgm:pt>
    <dgm:pt modelId="{C1621801-4959-485D-BADF-1C4C78983617}" type="pres">
      <dgm:prSet presAssocID="{D2004972-AB9C-43C5-ADD6-7835D62DAE95}" presName="parTx" presStyleLbl="revTx" presStyleIdx="1" presStyleCnt="6">
        <dgm:presLayoutVars>
          <dgm:chMax val="0"/>
          <dgm:chPref val="0"/>
        </dgm:presLayoutVars>
      </dgm:prSet>
      <dgm:spPr/>
    </dgm:pt>
    <dgm:pt modelId="{9690816E-6D63-4517-BC65-ACC60323CCB1}" type="pres">
      <dgm:prSet presAssocID="{6905BE6D-B61E-4905-9A1A-EBA7E2072525}" presName="sibTrans" presStyleCnt="0"/>
      <dgm:spPr/>
    </dgm:pt>
    <dgm:pt modelId="{2F462F8A-3E30-4E13-BE47-5703B22E85C1}" type="pres">
      <dgm:prSet presAssocID="{7DD4DA88-BD28-4B00-BD18-6B37D59546B7}" presName="compNode" presStyleCnt="0"/>
      <dgm:spPr/>
    </dgm:pt>
    <dgm:pt modelId="{B5D86EF1-D226-44BF-A32D-5DB538A56E54}" type="pres">
      <dgm:prSet presAssocID="{7DD4DA88-BD28-4B00-BD18-6B37D59546B7}" presName="bgRect" presStyleLbl="bgShp" presStyleIdx="2" presStyleCnt="6"/>
      <dgm:spPr/>
    </dgm:pt>
    <dgm:pt modelId="{6A070D86-7518-4782-885F-912FC9E06D25}" type="pres">
      <dgm:prSet presAssocID="{7DD4DA88-BD28-4B00-BD18-6B37D59546B7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4355C5A-12CC-4243-BCEB-526ADA74B48A}" type="pres">
      <dgm:prSet presAssocID="{7DD4DA88-BD28-4B00-BD18-6B37D59546B7}" presName="spaceRect" presStyleCnt="0"/>
      <dgm:spPr/>
    </dgm:pt>
    <dgm:pt modelId="{BF85E252-F8AB-4D4F-A0EB-5898B055791C}" type="pres">
      <dgm:prSet presAssocID="{7DD4DA88-BD28-4B00-BD18-6B37D59546B7}" presName="parTx" presStyleLbl="revTx" presStyleIdx="2" presStyleCnt="6">
        <dgm:presLayoutVars>
          <dgm:chMax val="0"/>
          <dgm:chPref val="0"/>
        </dgm:presLayoutVars>
      </dgm:prSet>
      <dgm:spPr/>
    </dgm:pt>
    <dgm:pt modelId="{29F610AA-A34C-4125-A0FB-FB9798BDD9AE}" type="pres">
      <dgm:prSet presAssocID="{7C5243ED-E491-44F8-93C7-694B3367B522}" presName="sibTrans" presStyleCnt="0"/>
      <dgm:spPr/>
    </dgm:pt>
    <dgm:pt modelId="{3F33615C-D56D-469F-90A3-3AEBF1E3AAFC}" type="pres">
      <dgm:prSet presAssocID="{C736A54D-61EE-4262-A1CA-3B4E05468B2A}" presName="compNode" presStyleCnt="0"/>
      <dgm:spPr/>
    </dgm:pt>
    <dgm:pt modelId="{96B1C7C6-DE3F-4181-92E0-7002EB24FF76}" type="pres">
      <dgm:prSet presAssocID="{C736A54D-61EE-4262-A1CA-3B4E05468B2A}" presName="bgRect" presStyleLbl="bgShp" presStyleIdx="3" presStyleCnt="6"/>
      <dgm:spPr/>
    </dgm:pt>
    <dgm:pt modelId="{7919BE8B-B607-4154-9F1A-07C6C8886E8A}" type="pres">
      <dgm:prSet presAssocID="{C736A54D-61EE-4262-A1CA-3B4E05468B2A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EE488224-D19B-4FB9-945C-4C616342D747}" type="pres">
      <dgm:prSet presAssocID="{C736A54D-61EE-4262-A1CA-3B4E05468B2A}" presName="spaceRect" presStyleCnt="0"/>
      <dgm:spPr/>
    </dgm:pt>
    <dgm:pt modelId="{4130BEEE-816E-4BA6-8268-DDE879C0B8AA}" type="pres">
      <dgm:prSet presAssocID="{C736A54D-61EE-4262-A1CA-3B4E05468B2A}" presName="parTx" presStyleLbl="revTx" presStyleIdx="3" presStyleCnt="6">
        <dgm:presLayoutVars>
          <dgm:chMax val="0"/>
          <dgm:chPref val="0"/>
        </dgm:presLayoutVars>
      </dgm:prSet>
      <dgm:spPr/>
    </dgm:pt>
    <dgm:pt modelId="{5D6DC442-CB9C-47F1-9C4E-CDFF1BC51814}" type="pres">
      <dgm:prSet presAssocID="{C878DEF0-9C79-42A9-BB05-FB9AEF293D5A}" presName="sibTrans" presStyleCnt="0"/>
      <dgm:spPr/>
    </dgm:pt>
    <dgm:pt modelId="{F72807F5-D39E-4ABF-8DD1-09D48923A050}" type="pres">
      <dgm:prSet presAssocID="{83D59312-FB37-4238-84A2-36BDD55635AB}" presName="compNode" presStyleCnt="0"/>
      <dgm:spPr/>
    </dgm:pt>
    <dgm:pt modelId="{2716F1DD-9AD2-4697-A1CE-E48DF4C16D8A}" type="pres">
      <dgm:prSet presAssocID="{83D59312-FB37-4238-84A2-36BDD55635AB}" presName="bgRect" presStyleLbl="bgShp" presStyleIdx="4" presStyleCnt="6"/>
      <dgm:spPr/>
    </dgm:pt>
    <dgm:pt modelId="{DF4FB1F3-99A4-43BC-AEAF-CC006048CF60}" type="pres">
      <dgm:prSet presAssocID="{83D59312-FB37-4238-84A2-36BDD55635A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F644ECCC-CAAF-4AD1-8DD7-DA9A05792F20}" type="pres">
      <dgm:prSet presAssocID="{83D59312-FB37-4238-84A2-36BDD55635AB}" presName="spaceRect" presStyleCnt="0"/>
      <dgm:spPr/>
    </dgm:pt>
    <dgm:pt modelId="{3E2973B5-EE59-430E-B10B-49C55F0AE21A}" type="pres">
      <dgm:prSet presAssocID="{83D59312-FB37-4238-84A2-36BDD55635AB}" presName="parTx" presStyleLbl="revTx" presStyleIdx="4" presStyleCnt="6">
        <dgm:presLayoutVars>
          <dgm:chMax val="0"/>
          <dgm:chPref val="0"/>
        </dgm:presLayoutVars>
      </dgm:prSet>
      <dgm:spPr/>
    </dgm:pt>
    <dgm:pt modelId="{0058DFAF-D559-46B6-B66C-035CFE05C3F1}" type="pres">
      <dgm:prSet presAssocID="{CDEDC785-015E-4B63-8827-96A4B1C7B64C}" presName="sibTrans" presStyleCnt="0"/>
      <dgm:spPr/>
    </dgm:pt>
    <dgm:pt modelId="{E61AB1D0-95B8-4711-ABF7-69579872C6D0}" type="pres">
      <dgm:prSet presAssocID="{EB336FDD-C319-4A15-A66E-DB17111FF8AD}" presName="compNode" presStyleCnt="0"/>
      <dgm:spPr/>
    </dgm:pt>
    <dgm:pt modelId="{724BD7B8-B0B7-4AB8-B761-54F347D6E661}" type="pres">
      <dgm:prSet presAssocID="{EB336FDD-C319-4A15-A66E-DB17111FF8AD}" presName="bgRect" presStyleLbl="bgShp" presStyleIdx="5" presStyleCnt="6"/>
      <dgm:spPr/>
    </dgm:pt>
    <dgm:pt modelId="{DF7E7447-096B-439D-92D0-39DA407BFF87}" type="pres">
      <dgm:prSet presAssocID="{EB336FDD-C319-4A15-A66E-DB17111FF8AD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A5174B88-2D35-401E-8586-6AA362A455A6}" type="pres">
      <dgm:prSet presAssocID="{EB336FDD-C319-4A15-A66E-DB17111FF8AD}" presName="spaceRect" presStyleCnt="0"/>
      <dgm:spPr/>
    </dgm:pt>
    <dgm:pt modelId="{2001CA53-629A-456E-92E7-CE673A768562}" type="pres">
      <dgm:prSet presAssocID="{EB336FDD-C319-4A15-A66E-DB17111FF8AD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26EE3D0D-6AA3-4C7B-9A1B-723427EBE857}" type="presOf" srcId="{EB336FDD-C319-4A15-A66E-DB17111FF8AD}" destId="{2001CA53-629A-456E-92E7-CE673A768562}" srcOrd="0" destOrd="0" presId="urn:microsoft.com/office/officeart/2018/2/layout/IconVerticalSolidList"/>
    <dgm:cxn modelId="{C8FECE1C-8F5F-4B28-85D7-FD7D7EE438C3}" srcId="{26FC9E3B-8A90-485D-B598-68BAC3703BB5}" destId="{C736A54D-61EE-4262-A1CA-3B4E05468B2A}" srcOrd="3" destOrd="0" parTransId="{FF5D7752-79A8-4CEC-B25B-01F5BCF2C5DE}" sibTransId="{C878DEF0-9C79-42A9-BB05-FB9AEF293D5A}"/>
    <dgm:cxn modelId="{8643451D-6855-4D57-8137-C57D24BB1DB9}" type="presOf" srcId="{C736A54D-61EE-4262-A1CA-3B4E05468B2A}" destId="{4130BEEE-816E-4BA6-8268-DDE879C0B8AA}" srcOrd="0" destOrd="0" presId="urn:microsoft.com/office/officeart/2018/2/layout/IconVerticalSolidList"/>
    <dgm:cxn modelId="{8E9A002C-BCFB-4BCF-9D3E-56D517BE627F}" type="presOf" srcId="{26FC9E3B-8A90-485D-B598-68BAC3703BB5}" destId="{06AC0505-643E-4199-BBDA-447381ED08A6}" srcOrd="0" destOrd="0" presId="urn:microsoft.com/office/officeart/2018/2/layout/IconVerticalSolidList"/>
    <dgm:cxn modelId="{DCFC562F-5B23-40FE-AD47-471D0CCFBA72}" srcId="{26FC9E3B-8A90-485D-B598-68BAC3703BB5}" destId="{D2004972-AB9C-43C5-ADD6-7835D62DAE95}" srcOrd="1" destOrd="0" parTransId="{7F4980BC-5D73-4960-919E-1FC2B0B747EE}" sibTransId="{6905BE6D-B61E-4905-9A1A-EBA7E2072525}"/>
    <dgm:cxn modelId="{9BC0A963-A1DB-400C-80D2-6999DD874BA0}" srcId="{26FC9E3B-8A90-485D-B598-68BAC3703BB5}" destId="{83D59312-FB37-4238-84A2-36BDD55635AB}" srcOrd="4" destOrd="0" parTransId="{0E291B77-795D-4157-B972-C7A1D796D0BD}" sibTransId="{CDEDC785-015E-4B63-8827-96A4B1C7B64C}"/>
    <dgm:cxn modelId="{108CDA64-C128-4BD1-B81E-6BF7A6F7C321}" type="presOf" srcId="{7DD4DA88-BD28-4B00-BD18-6B37D59546B7}" destId="{BF85E252-F8AB-4D4F-A0EB-5898B055791C}" srcOrd="0" destOrd="0" presId="urn:microsoft.com/office/officeart/2018/2/layout/IconVerticalSolidList"/>
    <dgm:cxn modelId="{A1C3D049-7AA7-4A89-A56D-2F10CD3AD8C3}" srcId="{26FC9E3B-8A90-485D-B598-68BAC3703BB5}" destId="{7DD4DA88-BD28-4B00-BD18-6B37D59546B7}" srcOrd="2" destOrd="0" parTransId="{676285EC-A92D-4AF7-919F-52FCECA2F10E}" sibTransId="{7C5243ED-E491-44F8-93C7-694B3367B522}"/>
    <dgm:cxn modelId="{E5C2AE9F-B83B-4F96-AD7A-D718178CFC2C}" type="presOf" srcId="{83D59312-FB37-4238-84A2-36BDD55635AB}" destId="{3E2973B5-EE59-430E-B10B-49C55F0AE21A}" srcOrd="0" destOrd="0" presId="urn:microsoft.com/office/officeart/2018/2/layout/IconVerticalSolidList"/>
    <dgm:cxn modelId="{158156A0-9060-4C8F-BA4D-46A629775F94}" type="presOf" srcId="{29891E96-3168-4F69-AFA4-3E80CEF70BBE}" destId="{153E59C9-9B3F-48BD-84DC-CCD506E6B966}" srcOrd="0" destOrd="0" presId="urn:microsoft.com/office/officeart/2018/2/layout/IconVerticalSolidList"/>
    <dgm:cxn modelId="{D35E07C0-526C-44C6-A6D4-A7D04D9AE30B}" srcId="{26FC9E3B-8A90-485D-B598-68BAC3703BB5}" destId="{29891E96-3168-4F69-AFA4-3E80CEF70BBE}" srcOrd="0" destOrd="0" parTransId="{E9EDFC3D-8313-4DCC-97B6-02A54E97BEB6}" sibTransId="{D4363797-AEC7-4724-A19E-29D55F9DC62C}"/>
    <dgm:cxn modelId="{AD1A54DD-28B8-4DD1-8C4A-1D405529BE8B}" srcId="{26FC9E3B-8A90-485D-B598-68BAC3703BB5}" destId="{EB336FDD-C319-4A15-A66E-DB17111FF8AD}" srcOrd="5" destOrd="0" parTransId="{5582436E-248C-48BE-9BDD-D2BE7E1C877D}" sibTransId="{17AFF07B-D319-40AA-B115-9498B93A1689}"/>
    <dgm:cxn modelId="{754C7EED-B9C6-41BF-BFCD-522F7862894F}" type="presOf" srcId="{D2004972-AB9C-43C5-ADD6-7835D62DAE95}" destId="{C1621801-4959-485D-BADF-1C4C78983617}" srcOrd="0" destOrd="0" presId="urn:microsoft.com/office/officeart/2018/2/layout/IconVerticalSolidList"/>
    <dgm:cxn modelId="{4524588D-A0E8-4A06-BBDA-A516BBB38F2E}" type="presParOf" srcId="{06AC0505-643E-4199-BBDA-447381ED08A6}" destId="{1E68A62E-08EE-478A-9323-4C0ECE18D24D}" srcOrd="0" destOrd="0" presId="urn:microsoft.com/office/officeart/2018/2/layout/IconVerticalSolidList"/>
    <dgm:cxn modelId="{C3D5F1EE-6FCF-4F21-B3FB-56FAB9C9629D}" type="presParOf" srcId="{1E68A62E-08EE-478A-9323-4C0ECE18D24D}" destId="{980A1377-B511-48BC-8B39-B557C26BD548}" srcOrd="0" destOrd="0" presId="urn:microsoft.com/office/officeart/2018/2/layout/IconVerticalSolidList"/>
    <dgm:cxn modelId="{7D6F0B8E-BBEF-481B-AC53-6C8FBCB12040}" type="presParOf" srcId="{1E68A62E-08EE-478A-9323-4C0ECE18D24D}" destId="{05AF1C7C-1345-4B96-AA47-185A39D86424}" srcOrd="1" destOrd="0" presId="urn:microsoft.com/office/officeart/2018/2/layout/IconVerticalSolidList"/>
    <dgm:cxn modelId="{4988D8DF-BC3C-49F2-AB4A-910498E5CC3D}" type="presParOf" srcId="{1E68A62E-08EE-478A-9323-4C0ECE18D24D}" destId="{8302F372-82FC-4B8E-BD37-29DB858974E8}" srcOrd="2" destOrd="0" presId="urn:microsoft.com/office/officeart/2018/2/layout/IconVerticalSolidList"/>
    <dgm:cxn modelId="{F2887172-27CA-46DC-B38A-5481A46DB674}" type="presParOf" srcId="{1E68A62E-08EE-478A-9323-4C0ECE18D24D}" destId="{153E59C9-9B3F-48BD-84DC-CCD506E6B966}" srcOrd="3" destOrd="0" presId="urn:microsoft.com/office/officeart/2018/2/layout/IconVerticalSolidList"/>
    <dgm:cxn modelId="{6DBCAC27-3697-4D00-85BC-8E7117F00ECE}" type="presParOf" srcId="{06AC0505-643E-4199-BBDA-447381ED08A6}" destId="{40E7BCB0-6A6E-4D0D-A18F-F38D0838AED6}" srcOrd="1" destOrd="0" presId="urn:microsoft.com/office/officeart/2018/2/layout/IconVerticalSolidList"/>
    <dgm:cxn modelId="{DABEEFC8-9960-4E73-977B-C100CA922048}" type="presParOf" srcId="{06AC0505-643E-4199-BBDA-447381ED08A6}" destId="{17C5D689-8456-46BF-A807-096E1606F86A}" srcOrd="2" destOrd="0" presId="urn:microsoft.com/office/officeart/2018/2/layout/IconVerticalSolidList"/>
    <dgm:cxn modelId="{BDC47786-D2CB-4E5C-B921-B6D7BC0EF0D9}" type="presParOf" srcId="{17C5D689-8456-46BF-A807-096E1606F86A}" destId="{5FD5E40A-3245-46D9-9B11-275791DF73BA}" srcOrd="0" destOrd="0" presId="urn:microsoft.com/office/officeart/2018/2/layout/IconVerticalSolidList"/>
    <dgm:cxn modelId="{E738C312-F108-4608-9172-B25CDDC4851D}" type="presParOf" srcId="{17C5D689-8456-46BF-A807-096E1606F86A}" destId="{69F1F296-2635-46D3-A5E9-A9EA2CEBC6A0}" srcOrd="1" destOrd="0" presId="urn:microsoft.com/office/officeart/2018/2/layout/IconVerticalSolidList"/>
    <dgm:cxn modelId="{BB86E776-632E-4F97-B8F5-F913D723621E}" type="presParOf" srcId="{17C5D689-8456-46BF-A807-096E1606F86A}" destId="{1D80A07C-E606-4B27-A5C0-FD767B221F96}" srcOrd="2" destOrd="0" presId="urn:microsoft.com/office/officeart/2018/2/layout/IconVerticalSolidList"/>
    <dgm:cxn modelId="{65FFDF29-DF20-4973-8B57-3FEA5B7D6E05}" type="presParOf" srcId="{17C5D689-8456-46BF-A807-096E1606F86A}" destId="{C1621801-4959-485D-BADF-1C4C78983617}" srcOrd="3" destOrd="0" presId="urn:microsoft.com/office/officeart/2018/2/layout/IconVerticalSolidList"/>
    <dgm:cxn modelId="{35F29ACA-4443-403F-A192-5926FF3C34C9}" type="presParOf" srcId="{06AC0505-643E-4199-BBDA-447381ED08A6}" destId="{9690816E-6D63-4517-BC65-ACC60323CCB1}" srcOrd="3" destOrd="0" presId="urn:microsoft.com/office/officeart/2018/2/layout/IconVerticalSolidList"/>
    <dgm:cxn modelId="{73ECC423-8629-49F7-B596-F27888BBBDEA}" type="presParOf" srcId="{06AC0505-643E-4199-BBDA-447381ED08A6}" destId="{2F462F8A-3E30-4E13-BE47-5703B22E85C1}" srcOrd="4" destOrd="0" presId="urn:microsoft.com/office/officeart/2018/2/layout/IconVerticalSolidList"/>
    <dgm:cxn modelId="{1A563841-4AF0-4726-8A7C-3AC12F37B432}" type="presParOf" srcId="{2F462F8A-3E30-4E13-BE47-5703B22E85C1}" destId="{B5D86EF1-D226-44BF-A32D-5DB538A56E54}" srcOrd="0" destOrd="0" presId="urn:microsoft.com/office/officeart/2018/2/layout/IconVerticalSolidList"/>
    <dgm:cxn modelId="{A9C24F44-5502-4829-878C-7FE9852920EC}" type="presParOf" srcId="{2F462F8A-3E30-4E13-BE47-5703B22E85C1}" destId="{6A070D86-7518-4782-885F-912FC9E06D25}" srcOrd="1" destOrd="0" presId="urn:microsoft.com/office/officeart/2018/2/layout/IconVerticalSolidList"/>
    <dgm:cxn modelId="{862FD7A5-0510-4C56-A2DC-62618A642436}" type="presParOf" srcId="{2F462F8A-3E30-4E13-BE47-5703B22E85C1}" destId="{04355C5A-12CC-4243-BCEB-526ADA74B48A}" srcOrd="2" destOrd="0" presId="urn:microsoft.com/office/officeart/2018/2/layout/IconVerticalSolidList"/>
    <dgm:cxn modelId="{90846985-1900-4A50-A9E3-4EEAA1D75727}" type="presParOf" srcId="{2F462F8A-3E30-4E13-BE47-5703B22E85C1}" destId="{BF85E252-F8AB-4D4F-A0EB-5898B055791C}" srcOrd="3" destOrd="0" presId="urn:microsoft.com/office/officeart/2018/2/layout/IconVerticalSolidList"/>
    <dgm:cxn modelId="{4403CEC0-3C6B-4EA9-AE8D-82F172F82E17}" type="presParOf" srcId="{06AC0505-643E-4199-BBDA-447381ED08A6}" destId="{29F610AA-A34C-4125-A0FB-FB9798BDD9AE}" srcOrd="5" destOrd="0" presId="urn:microsoft.com/office/officeart/2018/2/layout/IconVerticalSolidList"/>
    <dgm:cxn modelId="{7E2AFB91-C7F9-468F-A1FA-647B01C797B0}" type="presParOf" srcId="{06AC0505-643E-4199-BBDA-447381ED08A6}" destId="{3F33615C-D56D-469F-90A3-3AEBF1E3AAFC}" srcOrd="6" destOrd="0" presId="urn:microsoft.com/office/officeart/2018/2/layout/IconVerticalSolidList"/>
    <dgm:cxn modelId="{2613FC78-463C-4A65-8B20-E6B5DF7713DE}" type="presParOf" srcId="{3F33615C-D56D-469F-90A3-3AEBF1E3AAFC}" destId="{96B1C7C6-DE3F-4181-92E0-7002EB24FF76}" srcOrd="0" destOrd="0" presId="urn:microsoft.com/office/officeart/2018/2/layout/IconVerticalSolidList"/>
    <dgm:cxn modelId="{EB8FC011-A358-4350-8E60-8F1CF19D24CB}" type="presParOf" srcId="{3F33615C-D56D-469F-90A3-3AEBF1E3AAFC}" destId="{7919BE8B-B607-4154-9F1A-07C6C8886E8A}" srcOrd="1" destOrd="0" presId="urn:microsoft.com/office/officeart/2018/2/layout/IconVerticalSolidList"/>
    <dgm:cxn modelId="{839F5DE8-466D-41ED-A8D9-9ECF28FE35AE}" type="presParOf" srcId="{3F33615C-D56D-469F-90A3-3AEBF1E3AAFC}" destId="{EE488224-D19B-4FB9-945C-4C616342D747}" srcOrd="2" destOrd="0" presId="urn:microsoft.com/office/officeart/2018/2/layout/IconVerticalSolidList"/>
    <dgm:cxn modelId="{4881778F-5B75-4483-9E5A-11F9D2388298}" type="presParOf" srcId="{3F33615C-D56D-469F-90A3-3AEBF1E3AAFC}" destId="{4130BEEE-816E-4BA6-8268-DDE879C0B8AA}" srcOrd="3" destOrd="0" presId="urn:microsoft.com/office/officeart/2018/2/layout/IconVerticalSolidList"/>
    <dgm:cxn modelId="{6F5E521A-B531-424C-AAE4-3FF1E27F31C3}" type="presParOf" srcId="{06AC0505-643E-4199-BBDA-447381ED08A6}" destId="{5D6DC442-CB9C-47F1-9C4E-CDFF1BC51814}" srcOrd="7" destOrd="0" presId="urn:microsoft.com/office/officeart/2018/2/layout/IconVerticalSolidList"/>
    <dgm:cxn modelId="{DAB1A441-8B75-4BFB-B3E4-1208F0BCD645}" type="presParOf" srcId="{06AC0505-643E-4199-BBDA-447381ED08A6}" destId="{F72807F5-D39E-4ABF-8DD1-09D48923A050}" srcOrd="8" destOrd="0" presId="urn:microsoft.com/office/officeart/2018/2/layout/IconVerticalSolidList"/>
    <dgm:cxn modelId="{86AAFC8B-7A5B-4022-98A4-BF585C30A6B7}" type="presParOf" srcId="{F72807F5-D39E-4ABF-8DD1-09D48923A050}" destId="{2716F1DD-9AD2-4697-A1CE-E48DF4C16D8A}" srcOrd="0" destOrd="0" presId="urn:microsoft.com/office/officeart/2018/2/layout/IconVerticalSolidList"/>
    <dgm:cxn modelId="{A81DD20D-24EB-495D-A768-4DE2CB46D48D}" type="presParOf" srcId="{F72807F5-D39E-4ABF-8DD1-09D48923A050}" destId="{DF4FB1F3-99A4-43BC-AEAF-CC006048CF60}" srcOrd="1" destOrd="0" presId="urn:microsoft.com/office/officeart/2018/2/layout/IconVerticalSolidList"/>
    <dgm:cxn modelId="{4A47FB34-CD96-42A3-89C8-680D4975C621}" type="presParOf" srcId="{F72807F5-D39E-4ABF-8DD1-09D48923A050}" destId="{F644ECCC-CAAF-4AD1-8DD7-DA9A05792F20}" srcOrd="2" destOrd="0" presId="urn:microsoft.com/office/officeart/2018/2/layout/IconVerticalSolidList"/>
    <dgm:cxn modelId="{0F82ECDB-F242-479F-8611-27847882CE55}" type="presParOf" srcId="{F72807F5-D39E-4ABF-8DD1-09D48923A050}" destId="{3E2973B5-EE59-430E-B10B-49C55F0AE21A}" srcOrd="3" destOrd="0" presId="urn:microsoft.com/office/officeart/2018/2/layout/IconVerticalSolidList"/>
    <dgm:cxn modelId="{6C18CEA0-1072-41D3-867B-78C1784C29B1}" type="presParOf" srcId="{06AC0505-643E-4199-BBDA-447381ED08A6}" destId="{0058DFAF-D559-46B6-B66C-035CFE05C3F1}" srcOrd="9" destOrd="0" presId="urn:microsoft.com/office/officeart/2018/2/layout/IconVerticalSolidList"/>
    <dgm:cxn modelId="{F25B8ED7-C5FA-4D47-A81A-B434F3B31C25}" type="presParOf" srcId="{06AC0505-643E-4199-BBDA-447381ED08A6}" destId="{E61AB1D0-95B8-4711-ABF7-69579872C6D0}" srcOrd="10" destOrd="0" presId="urn:microsoft.com/office/officeart/2018/2/layout/IconVerticalSolidList"/>
    <dgm:cxn modelId="{6ACD388F-A9FD-4A80-841F-F7B9CAF2CCBA}" type="presParOf" srcId="{E61AB1D0-95B8-4711-ABF7-69579872C6D0}" destId="{724BD7B8-B0B7-4AB8-B761-54F347D6E661}" srcOrd="0" destOrd="0" presId="urn:microsoft.com/office/officeart/2018/2/layout/IconVerticalSolidList"/>
    <dgm:cxn modelId="{709CEEA0-3E83-4C58-A346-6BE31C0EFC7B}" type="presParOf" srcId="{E61AB1D0-95B8-4711-ABF7-69579872C6D0}" destId="{DF7E7447-096B-439D-92D0-39DA407BFF87}" srcOrd="1" destOrd="0" presId="urn:microsoft.com/office/officeart/2018/2/layout/IconVerticalSolidList"/>
    <dgm:cxn modelId="{099958DF-1ABB-4E53-80E4-D112B490F728}" type="presParOf" srcId="{E61AB1D0-95B8-4711-ABF7-69579872C6D0}" destId="{A5174B88-2D35-401E-8586-6AA362A455A6}" srcOrd="2" destOrd="0" presId="urn:microsoft.com/office/officeart/2018/2/layout/IconVerticalSolidList"/>
    <dgm:cxn modelId="{E5D8AF47-4A6B-4453-BF02-E8C47DABE3D4}" type="presParOf" srcId="{E61AB1D0-95B8-4711-ABF7-69579872C6D0}" destId="{2001CA53-629A-456E-92E7-CE673A76856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27DA65-9FE8-4698-B8E7-4A85B2E244EC}">
      <dsp:nvSpPr>
        <dsp:cNvPr id="0" name=""/>
        <dsp:cNvSpPr/>
      </dsp:nvSpPr>
      <dsp:spPr>
        <a:xfrm>
          <a:off x="0" y="623"/>
          <a:ext cx="64928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6F9A96-A0D3-4622-82DC-142507E2F111}">
      <dsp:nvSpPr>
        <dsp:cNvPr id="0" name=""/>
        <dsp:cNvSpPr/>
      </dsp:nvSpPr>
      <dsp:spPr>
        <a:xfrm>
          <a:off x="0" y="623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p.o.</a:t>
          </a:r>
          <a:endParaRPr lang="en-US" sz="1800" kern="1200"/>
        </a:p>
      </dsp:txBody>
      <dsp:txXfrm>
        <a:off x="0" y="623"/>
        <a:ext cx="6492875" cy="729164"/>
      </dsp:txXfrm>
    </dsp:sp>
    <dsp:sp modelId="{281A7E67-644A-42C4-900A-C3C0263050BE}">
      <dsp:nvSpPr>
        <dsp:cNvPr id="0" name=""/>
        <dsp:cNvSpPr/>
      </dsp:nvSpPr>
      <dsp:spPr>
        <a:xfrm>
          <a:off x="0" y="729788"/>
          <a:ext cx="6492875" cy="0"/>
        </a:xfrm>
        <a:prstGeom prst="line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accent2">
              <a:hueOff val="-242561"/>
              <a:satOff val="-13988"/>
              <a:lumOff val="14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F7208-74D7-4BAA-8898-96CC54E29F6B}">
      <dsp:nvSpPr>
        <dsp:cNvPr id="0" name=""/>
        <dsp:cNvSpPr/>
      </dsp:nvSpPr>
      <dsp:spPr>
        <a:xfrm>
          <a:off x="0" y="729788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Lääke rauhoittaa niveltulehdusta ja estää sen etenemistä</a:t>
          </a:r>
          <a:endParaRPr lang="en-US" sz="1800" kern="1200"/>
        </a:p>
      </dsp:txBody>
      <dsp:txXfrm>
        <a:off x="0" y="729788"/>
        <a:ext cx="6492875" cy="729164"/>
      </dsp:txXfrm>
    </dsp:sp>
    <dsp:sp modelId="{7CFAAEAF-3751-405B-8CDE-43647DCE332F}">
      <dsp:nvSpPr>
        <dsp:cNvPr id="0" name=""/>
        <dsp:cNvSpPr/>
      </dsp:nvSpPr>
      <dsp:spPr>
        <a:xfrm>
          <a:off x="0" y="1458952"/>
          <a:ext cx="6492875" cy="0"/>
        </a:xfrm>
        <a:prstGeom prst="lin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8D752D-1809-4BDE-BF84-74CD1E16AC8A}">
      <dsp:nvSpPr>
        <dsp:cNvPr id="0" name=""/>
        <dsp:cNvSpPr/>
      </dsp:nvSpPr>
      <dsp:spPr>
        <a:xfrm>
          <a:off x="0" y="1458952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Vaste hitaasti</a:t>
          </a:r>
          <a:endParaRPr lang="en-US" sz="1800" kern="1200"/>
        </a:p>
      </dsp:txBody>
      <dsp:txXfrm>
        <a:off x="0" y="1458952"/>
        <a:ext cx="6492875" cy="729164"/>
      </dsp:txXfrm>
    </dsp:sp>
    <dsp:sp modelId="{116A61E2-1D91-4D54-9C00-729187AF4C15}">
      <dsp:nvSpPr>
        <dsp:cNvPr id="0" name=""/>
        <dsp:cNvSpPr/>
      </dsp:nvSpPr>
      <dsp:spPr>
        <a:xfrm>
          <a:off x="0" y="2188117"/>
          <a:ext cx="6492875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F7788F-0B8E-4454-B999-9B49F9FFE072}">
      <dsp:nvSpPr>
        <dsp:cNvPr id="0" name=""/>
        <dsp:cNvSpPr/>
      </dsp:nvSpPr>
      <dsp:spPr>
        <a:xfrm>
          <a:off x="0" y="2188117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Yleensä yhdistelmänä metotreksaatin kanssa</a:t>
          </a:r>
          <a:endParaRPr lang="en-US" sz="1800" kern="1200"/>
        </a:p>
      </dsp:txBody>
      <dsp:txXfrm>
        <a:off x="0" y="2188117"/>
        <a:ext cx="6492875" cy="729164"/>
      </dsp:txXfrm>
    </dsp:sp>
    <dsp:sp modelId="{66604C21-8DF0-45A9-BFC1-8953F0D01C34}">
      <dsp:nvSpPr>
        <dsp:cNvPr id="0" name=""/>
        <dsp:cNvSpPr/>
      </dsp:nvSpPr>
      <dsp:spPr>
        <a:xfrm>
          <a:off x="0" y="2917282"/>
          <a:ext cx="6492875" cy="0"/>
        </a:xfrm>
        <a:prstGeom prst="lin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32BDD5-691C-4AE5-B043-07821F99050F}">
      <dsp:nvSpPr>
        <dsp:cNvPr id="0" name=""/>
        <dsp:cNvSpPr/>
      </dsp:nvSpPr>
      <dsp:spPr>
        <a:xfrm>
          <a:off x="0" y="2917282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Hyvin siedetty, haittavaikutuksista tavallisimpia ruokahaluttomuus, pahoinvointi ja vatsavaivat</a:t>
          </a:r>
          <a:endParaRPr lang="en-US" sz="1800" kern="1200"/>
        </a:p>
      </dsp:txBody>
      <dsp:txXfrm>
        <a:off x="0" y="2917282"/>
        <a:ext cx="6492875" cy="729164"/>
      </dsp:txXfrm>
    </dsp:sp>
    <dsp:sp modelId="{DEF46F25-42C2-4063-BD20-41742C5F3C1E}">
      <dsp:nvSpPr>
        <dsp:cNvPr id="0" name=""/>
        <dsp:cNvSpPr/>
      </dsp:nvSpPr>
      <dsp:spPr>
        <a:xfrm>
          <a:off x="0" y="3646447"/>
          <a:ext cx="6492875" cy="0"/>
        </a:xfrm>
        <a:prstGeom prst="line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accent2">
              <a:hueOff val="-1212803"/>
              <a:satOff val="-69940"/>
              <a:lumOff val="71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ED4E6-13F0-47E6-B7ED-A313A920026A}">
      <dsp:nvSpPr>
        <dsp:cNvPr id="0" name=""/>
        <dsp:cNvSpPr/>
      </dsp:nvSpPr>
      <dsp:spPr>
        <a:xfrm>
          <a:off x="0" y="3646447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Näonmuutokset mahdollisia -&gt; säännölliset näöntutkimukset</a:t>
          </a:r>
          <a:endParaRPr lang="en-US" sz="1800" kern="1200"/>
        </a:p>
      </dsp:txBody>
      <dsp:txXfrm>
        <a:off x="0" y="3646447"/>
        <a:ext cx="6492875" cy="729164"/>
      </dsp:txXfrm>
    </dsp:sp>
    <dsp:sp modelId="{33ACDDF4-BA35-427F-8CCE-05203943E81A}">
      <dsp:nvSpPr>
        <dsp:cNvPr id="0" name=""/>
        <dsp:cNvSpPr/>
      </dsp:nvSpPr>
      <dsp:spPr>
        <a:xfrm>
          <a:off x="0" y="4375611"/>
          <a:ext cx="6492875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AF503B-B72E-4AE7-957A-E895EB80B27C}">
      <dsp:nvSpPr>
        <dsp:cNvPr id="0" name=""/>
        <dsp:cNvSpPr/>
      </dsp:nvSpPr>
      <dsp:spPr>
        <a:xfrm>
          <a:off x="0" y="4375611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Tavallista suurempi kerta-annos klorokiinia voi aiheuttaa hengenvaarallisen sydämen rytmihäiriön</a:t>
          </a:r>
          <a:endParaRPr lang="en-US" sz="1800" kern="1200"/>
        </a:p>
      </dsp:txBody>
      <dsp:txXfrm>
        <a:off x="0" y="4375611"/>
        <a:ext cx="6492875" cy="729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07A5A-CE77-49D8-A8A9-1833049F6CE2}">
      <dsp:nvSpPr>
        <dsp:cNvPr id="0" name=""/>
        <dsp:cNvSpPr/>
      </dsp:nvSpPr>
      <dsp:spPr>
        <a:xfrm>
          <a:off x="0" y="146064"/>
          <a:ext cx="6513603" cy="89381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saadaan tai tuotetaan elävistä soluista</a:t>
          </a:r>
          <a:endParaRPr lang="en-US" sz="1600" kern="1200"/>
        </a:p>
      </dsp:txBody>
      <dsp:txXfrm>
        <a:off x="43633" y="189697"/>
        <a:ext cx="6426337" cy="806550"/>
      </dsp:txXfrm>
    </dsp:sp>
    <dsp:sp modelId="{5B307D5E-1C2E-4B71-BAB8-A36812742A92}">
      <dsp:nvSpPr>
        <dsp:cNvPr id="0" name=""/>
        <dsp:cNvSpPr/>
      </dsp:nvSpPr>
      <dsp:spPr>
        <a:xfrm>
          <a:off x="0" y="1085960"/>
          <a:ext cx="6513603" cy="893816"/>
        </a:xfrm>
        <a:prstGeom prst="roundRect">
          <a:avLst/>
        </a:prstGeom>
        <a:gradFill rotWithShape="0">
          <a:gsLst>
            <a:gs pos="0">
              <a:schemeClr val="accent5">
                <a:hueOff val="-1351709"/>
                <a:satOff val="-3484"/>
                <a:lumOff val="-2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351709"/>
                <a:satOff val="-3484"/>
                <a:lumOff val="-2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351709"/>
                <a:satOff val="-3484"/>
                <a:lumOff val="-2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valkuaisaineita, kuten hormoneja ja vasta-aineita, joita elimistö itsekin tuottaa</a:t>
          </a:r>
          <a:endParaRPr lang="en-US" sz="1600" kern="1200"/>
        </a:p>
      </dsp:txBody>
      <dsp:txXfrm>
        <a:off x="43633" y="1129593"/>
        <a:ext cx="6426337" cy="806550"/>
      </dsp:txXfrm>
    </dsp:sp>
    <dsp:sp modelId="{1287C910-EF10-43C2-B17E-7F4FAB9F5260}">
      <dsp:nvSpPr>
        <dsp:cNvPr id="0" name=""/>
        <dsp:cNvSpPr/>
      </dsp:nvSpPr>
      <dsp:spPr>
        <a:xfrm>
          <a:off x="0" y="2025856"/>
          <a:ext cx="6513603" cy="893816"/>
        </a:xfrm>
        <a:prstGeom prst="roundRect">
          <a:avLst/>
        </a:prstGeom>
        <a:gradFill rotWithShape="0">
          <a:gsLst>
            <a:gs pos="0">
              <a:schemeClr val="accent5">
                <a:hueOff val="-2703417"/>
                <a:satOff val="-6968"/>
                <a:lumOff val="-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703417"/>
                <a:satOff val="-6968"/>
                <a:lumOff val="-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703417"/>
                <a:satOff val="-6968"/>
                <a:lumOff val="-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Infuusiona sairaalassa tai kotihoidossa injektiona ihonalaiskudokseen (s.c.)</a:t>
          </a:r>
          <a:endParaRPr lang="en-US" sz="1600" kern="1200"/>
        </a:p>
      </dsp:txBody>
      <dsp:txXfrm>
        <a:off x="43633" y="2069489"/>
        <a:ext cx="6426337" cy="806550"/>
      </dsp:txXfrm>
    </dsp:sp>
    <dsp:sp modelId="{2B954993-773D-44FE-BC18-40A3F7508480}">
      <dsp:nvSpPr>
        <dsp:cNvPr id="0" name=""/>
        <dsp:cNvSpPr/>
      </dsp:nvSpPr>
      <dsp:spPr>
        <a:xfrm>
          <a:off x="0" y="2965753"/>
          <a:ext cx="6513603" cy="893816"/>
        </a:xfrm>
        <a:prstGeom prst="roundRect">
          <a:avLst/>
        </a:prstGeom>
        <a:gradFill rotWithShape="0">
          <a:gsLst>
            <a:gs pos="0">
              <a:schemeClr val="accent5">
                <a:hueOff val="-4055126"/>
                <a:satOff val="-10451"/>
                <a:lumOff val="-7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5126"/>
                <a:satOff val="-10451"/>
                <a:lumOff val="-7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5126"/>
                <a:satOff val="-10451"/>
                <a:lumOff val="-7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Tärkeimmät biologiset lääkkeet hoitavat: diabetesta korvaamalla insuliinintuotantoa, syöpiä, vaikeita iho- ja nivelsairauksia, astmaa, tulehduksellisia suolistosairauksia</a:t>
          </a:r>
          <a:endParaRPr lang="en-US" sz="1600" kern="1200"/>
        </a:p>
      </dsp:txBody>
      <dsp:txXfrm>
        <a:off x="43633" y="3009386"/>
        <a:ext cx="6426337" cy="806550"/>
      </dsp:txXfrm>
    </dsp:sp>
    <dsp:sp modelId="{029BF673-30A9-4545-A384-CD7F56C418A0}">
      <dsp:nvSpPr>
        <dsp:cNvPr id="0" name=""/>
        <dsp:cNvSpPr/>
      </dsp:nvSpPr>
      <dsp:spPr>
        <a:xfrm>
          <a:off x="0" y="3905649"/>
          <a:ext cx="6513603" cy="893816"/>
        </a:xfrm>
        <a:prstGeom prst="roundRect">
          <a:avLst/>
        </a:prstGeom>
        <a:gradFill rotWithShape="0">
          <a:gsLst>
            <a:gs pos="0">
              <a:schemeClr val="accent5">
                <a:hueOff val="-5406834"/>
                <a:satOff val="-13935"/>
                <a:lumOff val="-9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406834"/>
                <a:satOff val="-13935"/>
                <a:lumOff val="-9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406834"/>
                <a:satOff val="-13935"/>
                <a:lumOff val="-9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Ovat kalliita, mutta niiden avulla voidaan tehokkaasti edistää toimintakykyä ja ehkäistä työkyvyttömyyttä, tätä kautta vaikuttaa merkittävästi yht.kunn. kustannuksiin </a:t>
          </a:r>
          <a:endParaRPr lang="en-US" sz="1600" kern="1200"/>
        </a:p>
      </dsp:txBody>
      <dsp:txXfrm>
        <a:off x="43633" y="3949282"/>
        <a:ext cx="6426337" cy="806550"/>
      </dsp:txXfrm>
    </dsp:sp>
    <dsp:sp modelId="{BCF9F145-6DDE-4A38-86AA-13149FC0C775}">
      <dsp:nvSpPr>
        <dsp:cNvPr id="0" name=""/>
        <dsp:cNvSpPr/>
      </dsp:nvSpPr>
      <dsp:spPr>
        <a:xfrm>
          <a:off x="0" y="4845545"/>
          <a:ext cx="6513603" cy="893816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Reumaan esimerkiksi: Golimumabi (</a:t>
          </a:r>
          <a:r>
            <a:rPr lang="fi-FI" sz="1600" b="1" kern="1200"/>
            <a:t>Simponi®</a:t>
          </a:r>
          <a:r>
            <a:rPr lang="fi-FI" sz="1600" kern="1200"/>
            <a:t>), Sekukinumabi (</a:t>
          </a:r>
          <a:r>
            <a:rPr lang="fi-FI" sz="1600" b="1" kern="1200"/>
            <a:t>Cosentyx®</a:t>
          </a:r>
          <a:r>
            <a:rPr lang="fi-FI" sz="1600" kern="1200"/>
            <a:t>), Adalimumabi (</a:t>
          </a:r>
          <a:r>
            <a:rPr lang="fi-FI" sz="1600" b="1" kern="1200"/>
            <a:t>Amgevita®, Hulio®, Humira® Hyrimoz®</a:t>
          </a:r>
          <a:r>
            <a:rPr lang="fi-FI" sz="1600" kern="1200"/>
            <a:t>) </a:t>
          </a:r>
          <a:endParaRPr lang="en-US" sz="1600" kern="1200"/>
        </a:p>
      </dsp:txBody>
      <dsp:txXfrm>
        <a:off x="43633" y="4889178"/>
        <a:ext cx="6426337" cy="8065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B954BB-CC0C-4B58-8BC3-C695C4F092DD}">
      <dsp:nvSpPr>
        <dsp:cNvPr id="0" name=""/>
        <dsp:cNvSpPr/>
      </dsp:nvSpPr>
      <dsp:spPr>
        <a:xfrm>
          <a:off x="40005" y="1356"/>
          <a:ext cx="2260996" cy="135659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johtuu uraatin eli virtsahapon kiteytymisestä niveliin</a:t>
          </a:r>
          <a:endParaRPr lang="en-US" sz="1400" kern="1200"/>
        </a:p>
      </dsp:txBody>
      <dsp:txXfrm>
        <a:off x="40005" y="1356"/>
        <a:ext cx="2260996" cy="1356598"/>
      </dsp:txXfrm>
    </dsp:sp>
    <dsp:sp modelId="{2F84D412-BAB4-4A35-AB68-B07E51C15CC6}">
      <dsp:nvSpPr>
        <dsp:cNvPr id="0" name=""/>
        <dsp:cNvSpPr/>
      </dsp:nvSpPr>
      <dsp:spPr>
        <a:xfrm>
          <a:off x="2527101" y="1356"/>
          <a:ext cx="2260996" cy="1356598"/>
        </a:xfrm>
        <a:prstGeom prst="rect">
          <a:avLst/>
        </a:prstGeom>
        <a:solidFill>
          <a:schemeClr val="accent5">
            <a:hueOff val="-844818"/>
            <a:satOff val="-2177"/>
            <a:lumOff val="-1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Uraattikiteet aiheuttavat nivelissä kivuliaan tulehdusreaktion</a:t>
          </a:r>
          <a:endParaRPr lang="en-US" sz="1400" kern="1200"/>
        </a:p>
      </dsp:txBody>
      <dsp:txXfrm>
        <a:off x="2527101" y="1356"/>
        <a:ext cx="2260996" cy="1356598"/>
      </dsp:txXfrm>
    </dsp:sp>
    <dsp:sp modelId="{086ECCC1-3896-4278-8341-078FB76165DF}">
      <dsp:nvSpPr>
        <dsp:cNvPr id="0" name=""/>
        <dsp:cNvSpPr/>
      </dsp:nvSpPr>
      <dsp:spPr>
        <a:xfrm>
          <a:off x="5014198" y="1356"/>
          <a:ext cx="2260996" cy="1356598"/>
        </a:xfrm>
        <a:prstGeom prst="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elimistön uraattimäärä suurenee liikaa, syntyyn vaikuttavat:</a:t>
          </a:r>
          <a:endParaRPr lang="en-US" sz="1400" kern="1200"/>
        </a:p>
      </dsp:txBody>
      <dsp:txXfrm>
        <a:off x="5014198" y="1356"/>
        <a:ext cx="2260996" cy="1356598"/>
      </dsp:txXfrm>
    </dsp:sp>
    <dsp:sp modelId="{C28D8B71-A174-4916-93B6-F9F79F4F0161}">
      <dsp:nvSpPr>
        <dsp:cNvPr id="0" name=""/>
        <dsp:cNvSpPr/>
      </dsp:nvSpPr>
      <dsp:spPr>
        <a:xfrm>
          <a:off x="40005" y="1584053"/>
          <a:ext cx="2260996" cy="1356598"/>
        </a:xfrm>
        <a:prstGeom prst="rect">
          <a:avLst/>
        </a:prstGeom>
        <a:solidFill>
          <a:schemeClr val="accent5">
            <a:hueOff val="-2534453"/>
            <a:satOff val="-6532"/>
            <a:lumOff val="-4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Alkoholi</a:t>
          </a:r>
          <a:endParaRPr lang="en-US" sz="1400" kern="1200"/>
        </a:p>
      </dsp:txBody>
      <dsp:txXfrm>
        <a:off x="40005" y="1584053"/>
        <a:ext cx="2260996" cy="1356598"/>
      </dsp:txXfrm>
    </dsp:sp>
    <dsp:sp modelId="{79979BF9-DDFF-4A3E-AC25-1DEB26BF0F20}">
      <dsp:nvSpPr>
        <dsp:cNvPr id="0" name=""/>
        <dsp:cNvSpPr/>
      </dsp:nvSpPr>
      <dsp:spPr>
        <a:xfrm>
          <a:off x="2527101" y="1584053"/>
          <a:ext cx="2260996" cy="1356598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Ylipaino</a:t>
          </a:r>
          <a:endParaRPr lang="en-US" sz="1400" kern="1200"/>
        </a:p>
      </dsp:txBody>
      <dsp:txXfrm>
        <a:off x="2527101" y="1584053"/>
        <a:ext cx="2260996" cy="1356598"/>
      </dsp:txXfrm>
    </dsp:sp>
    <dsp:sp modelId="{41D85809-B86F-4CAB-9232-B5089BC41960}">
      <dsp:nvSpPr>
        <dsp:cNvPr id="0" name=""/>
        <dsp:cNvSpPr/>
      </dsp:nvSpPr>
      <dsp:spPr>
        <a:xfrm>
          <a:off x="5014198" y="1584053"/>
          <a:ext cx="2260996" cy="1356598"/>
        </a:xfrm>
        <a:prstGeom prst="rect">
          <a:avLst/>
        </a:prstGeom>
        <a:solidFill>
          <a:schemeClr val="accent5">
            <a:hueOff val="-4224089"/>
            <a:satOff val="-10887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runsaasti puriineja sisältävät ruoka-aineet</a:t>
          </a:r>
          <a:endParaRPr lang="en-US" sz="1400" kern="1200"/>
        </a:p>
      </dsp:txBody>
      <dsp:txXfrm>
        <a:off x="5014198" y="1584053"/>
        <a:ext cx="2260996" cy="1356598"/>
      </dsp:txXfrm>
    </dsp:sp>
    <dsp:sp modelId="{72F7FA39-E048-465E-B219-2ED9A26DB8DF}">
      <dsp:nvSpPr>
        <dsp:cNvPr id="0" name=""/>
        <dsp:cNvSpPr/>
      </dsp:nvSpPr>
      <dsp:spPr>
        <a:xfrm>
          <a:off x="40005" y="3166751"/>
          <a:ext cx="2260996" cy="1356598"/>
        </a:xfrm>
        <a:prstGeom prst="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Nesteenpoistolääkkeet (vähentävät uraatin erittymistä virtsaan)</a:t>
          </a:r>
          <a:endParaRPr lang="en-US" sz="1400" kern="1200"/>
        </a:p>
      </dsp:txBody>
      <dsp:txXfrm>
        <a:off x="40005" y="3166751"/>
        <a:ext cx="2260996" cy="1356598"/>
      </dsp:txXfrm>
    </dsp:sp>
    <dsp:sp modelId="{ADE7CF8E-97B7-42DE-B365-97E77C992F63}">
      <dsp:nvSpPr>
        <dsp:cNvPr id="0" name=""/>
        <dsp:cNvSpPr/>
      </dsp:nvSpPr>
      <dsp:spPr>
        <a:xfrm>
          <a:off x="2527101" y="3166751"/>
          <a:ext cx="2260996" cy="1356598"/>
        </a:xfrm>
        <a:prstGeom prst="rect">
          <a:avLst/>
        </a:prstGeom>
        <a:solidFill>
          <a:schemeClr val="accent5">
            <a:hueOff val="-5913725"/>
            <a:satOff val="-15242"/>
            <a:lumOff val="-10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runsaasti tavallisella sokerilla ja hedelmäsokerilla (fruktoosilla) makeutettujen juomien nauttiminen</a:t>
          </a:r>
          <a:endParaRPr lang="en-US" sz="1400" kern="1200"/>
        </a:p>
      </dsp:txBody>
      <dsp:txXfrm>
        <a:off x="2527101" y="3166751"/>
        <a:ext cx="2260996" cy="1356598"/>
      </dsp:txXfrm>
    </dsp:sp>
    <dsp:sp modelId="{3044DC5E-E438-4E8B-AF8C-B2EC5041FBE8}">
      <dsp:nvSpPr>
        <dsp:cNvPr id="0" name=""/>
        <dsp:cNvSpPr/>
      </dsp:nvSpPr>
      <dsp:spPr>
        <a:xfrm>
          <a:off x="5014198" y="3166751"/>
          <a:ext cx="2260996" cy="1356598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Perinnöllinen alttius</a:t>
          </a:r>
          <a:endParaRPr lang="en-US" sz="1400" kern="1200"/>
        </a:p>
      </dsp:txBody>
      <dsp:txXfrm>
        <a:off x="5014198" y="3166751"/>
        <a:ext cx="2260996" cy="13565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51670-89A4-475A-92F6-412ACAC3A8FC}">
      <dsp:nvSpPr>
        <dsp:cNvPr id="0" name=""/>
        <dsp:cNvSpPr/>
      </dsp:nvSpPr>
      <dsp:spPr>
        <a:xfrm>
          <a:off x="0" y="718"/>
          <a:ext cx="6513603" cy="6034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403BAD4-93DB-46CD-A4D3-D9927C5A7E17}">
      <dsp:nvSpPr>
        <dsp:cNvPr id="0" name=""/>
        <dsp:cNvSpPr/>
      </dsp:nvSpPr>
      <dsp:spPr>
        <a:xfrm>
          <a:off x="182554" y="136502"/>
          <a:ext cx="331917" cy="3319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AF9173-BBC7-4B55-A66A-22D6E8DA601C}">
      <dsp:nvSpPr>
        <dsp:cNvPr id="0" name=""/>
        <dsp:cNvSpPr/>
      </dsp:nvSpPr>
      <dsp:spPr>
        <a:xfrm>
          <a:off x="697026" y="718"/>
          <a:ext cx="5816577" cy="603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69" tIns="63869" rIns="63869" bIns="6386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ajoittaisina kipeinä niveltulehduksina, useimmiten isovarpaan tyvinivelessä</a:t>
          </a:r>
          <a:endParaRPr lang="en-US" sz="1600" kern="1200"/>
        </a:p>
      </dsp:txBody>
      <dsp:txXfrm>
        <a:off x="697026" y="718"/>
        <a:ext cx="5816577" cy="603486"/>
      </dsp:txXfrm>
    </dsp:sp>
    <dsp:sp modelId="{E7E6CE90-1EC8-4C57-A8C9-9AE43341B4D5}">
      <dsp:nvSpPr>
        <dsp:cNvPr id="0" name=""/>
        <dsp:cNvSpPr/>
      </dsp:nvSpPr>
      <dsp:spPr>
        <a:xfrm>
          <a:off x="0" y="755076"/>
          <a:ext cx="6513603" cy="6034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BF7BAAF-F753-4E7D-92D4-11524FBFA008}">
      <dsp:nvSpPr>
        <dsp:cNvPr id="0" name=""/>
        <dsp:cNvSpPr/>
      </dsp:nvSpPr>
      <dsp:spPr>
        <a:xfrm>
          <a:off x="182554" y="890860"/>
          <a:ext cx="331917" cy="33191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EA5059-0AE5-49B2-816D-C1BAC2938E9B}">
      <dsp:nvSpPr>
        <dsp:cNvPr id="0" name=""/>
        <dsp:cNvSpPr/>
      </dsp:nvSpPr>
      <dsp:spPr>
        <a:xfrm>
          <a:off x="697026" y="755076"/>
          <a:ext cx="5816577" cy="603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69" tIns="63869" rIns="63869" bIns="6386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Kipukohtaukset alkavat nopeasti, yleensä yöllä, huippuun puolessa vuorokaudessa</a:t>
          </a:r>
          <a:endParaRPr lang="en-US" sz="1600" kern="1200"/>
        </a:p>
      </dsp:txBody>
      <dsp:txXfrm>
        <a:off x="697026" y="755076"/>
        <a:ext cx="5816577" cy="603486"/>
      </dsp:txXfrm>
    </dsp:sp>
    <dsp:sp modelId="{E38A71E5-FE1A-4A02-9E7F-FB96A37B6774}">
      <dsp:nvSpPr>
        <dsp:cNvPr id="0" name=""/>
        <dsp:cNvSpPr/>
      </dsp:nvSpPr>
      <dsp:spPr>
        <a:xfrm>
          <a:off x="0" y="1509433"/>
          <a:ext cx="6513603" cy="6034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BE1B57-AA81-4F43-ABBD-4F959F01624C}">
      <dsp:nvSpPr>
        <dsp:cNvPr id="0" name=""/>
        <dsp:cNvSpPr/>
      </dsp:nvSpPr>
      <dsp:spPr>
        <a:xfrm>
          <a:off x="182554" y="1645217"/>
          <a:ext cx="331917" cy="33191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86E7B3-1924-4591-894B-C951DB1EC5F1}">
      <dsp:nvSpPr>
        <dsp:cNvPr id="0" name=""/>
        <dsp:cNvSpPr/>
      </dsp:nvSpPr>
      <dsp:spPr>
        <a:xfrm>
          <a:off x="697026" y="1509433"/>
          <a:ext cx="5816577" cy="603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69" tIns="63869" rIns="63869" bIns="6386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öinen kihtikohtaus alkaa runsaasti puriineja sisältävän aterian, runsaan alkoholin käytön tai ruumiillisen rasituksen jälkeen</a:t>
          </a:r>
          <a:endParaRPr lang="en-US" sz="1600" kern="1200"/>
        </a:p>
      </dsp:txBody>
      <dsp:txXfrm>
        <a:off x="697026" y="1509433"/>
        <a:ext cx="5816577" cy="603486"/>
      </dsp:txXfrm>
    </dsp:sp>
    <dsp:sp modelId="{FA258F3D-5982-465C-B41E-A57920453ABA}">
      <dsp:nvSpPr>
        <dsp:cNvPr id="0" name=""/>
        <dsp:cNvSpPr/>
      </dsp:nvSpPr>
      <dsp:spPr>
        <a:xfrm>
          <a:off x="0" y="2263791"/>
          <a:ext cx="6513603" cy="6034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DA0C6EF-DB51-44F5-99A0-87A786A22350}">
      <dsp:nvSpPr>
        <dsp:cNvPr id="0" name=""/>
        <dsp:cNvSpPr/>
      </dsp:nvSpPr>
      <dsp:spPr>
        <a:xfrm>
          <a:off x="182554" y="2399575"/>
          <a:ext cx="331917" cy="33191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60B1FB-BF44-4802-A001-E8FB36E34174}">
      <dsp:nvSpPr>
        <dsp:cNvPr id="0" name=""/>
        <dsp:cNvSpPr/>
      </dsp:nvSpPr>
      <dsp:spPr>
        <a:xfrm>
          <a:off x="697026" y="2263791"/>
          <a:ext cx="5816577" cy="603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69" tIns="63869" rIns="63869" bIns="6386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Nivel on punoittava ja erittäin arka</a:t>
          </a:r>
          <a:endParaRPr lang="en-US" sz="1600" kern="1200"/>
        </a:p>
      </dsp:txBody>
      <dsp:txXfrm>
        <a:off x="697026" y="2263791"/>
        <a:ext cx="5816577" cy="603486"/>
      </dsp:txXfrm>
    </dsp:sp>
    <dsp:sp modelId="{7F39C588-5EC2-4E79-A468-0C0FCD4E9CD4}">
      <dsp:nvSpPr>
        <dsp:cNvPr id="0" name=""/>
        <dsp:cNvSpPr/>
      </dsp:nvSpPr>
      <dsp:spPr>
        <a:xfrm>
          <a:off x="0" y="3018148"/>
          <a:ext cx="6513603" cy="60348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583F991-E20D-4F1E-BB55-45D8547299EC}">
      <dsp:nvSpPr>
        <dsp:cNvPr id="0" name=""/>
        <dsp:cNvSpPr/>
      </dsp:nvSpPr>
      <dsp:spPr>
        <a:xfrm>
          <a:off x="182554" y="3153933"/>
          <a:ext cx="331917" cy="33191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43F276-9BAA-4DE4-9B6E-4DE368AEA3C3}">
      <dsp:nvSpPr>
        <dsp:cNvPr id="0" name=""/>
        <dsp:cNvSpPr/>
      </dsp:nvSpPr>
      <dsp:spPr>
        <a:xfrm>
          <a:off x="697026" y="3018148"/>
          <a:ext cx="5816577" cy="603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69" tIns="63869" rIns="63869" bIns="6386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myös muissa nivelissä, useimmiten nilkoissa ja polvissa</a:t>
          </a:r>
          <a:endParaRPr lang="en-US" sz="1600" kern="1200"/>
        </a:p>
      </dsp:txBody>
      <dsp:txXfrm>
        <a:off x="697026" y="3018148"/>
        <a:ext cx="5816577" cy="603486"/>
      </dsp:txXfrm>
    </dsp:sp>
    <dsp:sp modelId="{604B593F-9A64-44D0-8DCB-1B08ED40D7E9}">
      <dsp:nvSpPr>
        <dsp:cNvPr id="0" name=""/>
        <dsp:cNvSpPr/>
      </dsp:nvSpPr>
      <dsp:spPr>
        <a:xfrm>
          <a:off x="0" y="3772506"/>
          <a:ext cx="6513603" cy="6034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7726E49-53DA-48E4-B60B-E1F9F789CB75}">
      <dsp:nvSpPr>
        <dsp:cNvPr id="0" name=""/>
        <dsp:cNvSpPr/>
      </dsp:nvSpPr>
      <dsp:spPr>
        <a:xfrm>
          <a:off x="182554" y="3908290"/>
          <a:ext cx="331917" cy="33191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D77401-428E-4395-B339-A7488F04D393}">
      <dsp:nvSpPr>
        <dsp:cNvPr id="0" name=""/>
        <dsp:cNvSpPr/>
      </dsp:nvSpPr>
      <dsp:spPr>
        <a:xfrm>
          <a:off x="697026" y="3772506"/>
          <a:ext cx="5816577" cy="603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69" tIns="63869" rIns="63869" bIns="6386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Jaksoittaisia, voi esiintyä myös kuumeilua</a:t>
          </a:r>
          <a:endParaRPr lang="en-US" sz="1600" kern="1200"/>
        </a:p>
      </dsp:txBody>
      <dsp:txXfrm>
        <a:off x="697026" y="3772506"/>
        <a:ext cx="5816577" cy="603486"/>
      </dsp:txXfrm>
    </dsp:sp>
    <dsp:sp modelId="{0036E2E6-0113-4029-BE2B-139BE7172149}">
      <dsp:nvSpPr>
        <dsp:cNvPr id="0" name=""/>
        <dsp:cNvSpPr/>
      </dsp:nvSpPr>
      <dsp:spPr>
        <a:xfrm>
          <a:off x="0" y="4526863"/>
          <a:ext cx="6513603" cy="6034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EC8E5A8-5E4E-48F2-AB91-91647F1D190C}">
      <dsp:nvSpPr>
        <dsp:cNvPr id="0" name=""/>
        <dsp:cNvSpPr/>
      </dsp:nvSpPr>
      <dsp:spPr>
        <a:xfrm>
          <a:off x="182554" y="4662648"/>
          <a:ext cx="331917" cy="331917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B559E8-58BE-438C-BEE2-F4846A1D5CC7}">
      <dsp:nvSpPr>
        <dsp:cNvPr id="0" name=""/>
        <dsp:cNvSpPr/>
      </dsp:nvSpPr>
      <dsp:spPr>
        <a:xfrm>
          <a:off x="697026" y="4526863"/>
          <a:ext cx="5816577" cy="603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69" tIns="63869" rIns="63869" bIns="6386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Hoitamattomana kroonistuu, nivelet ovat kipeitä ja kyhmyisi, ihon alla voi olla patteja</a:t>
          </a:r>
          <a:endParaRPr lang="en-US" sz="1600" kern="1200"/>
        </a:p>
      </dsp:txBody>
      <dsp:txXfrm>
        <a:off x="697026" y="4526863"/>
        <a:ext cx="5816577" cy="603486"/>
      </dsp:txXfrm>
    </dsp:sp>
    <dsp:sp modelId="{5A70E230-5F36-4839-9815-E88796A3AE5E}">
      <dsp:nvSpPr>
        <dsp:cNvPr id="0" name=""/>
        <dsp:cNvSpPr/>
      </dsp:nvSpPr>
      <dsp:spPr>
        <a:xfrm>
          <a:off x="0" y="5281221"/>
          <a:ext cx="6513603" cy="6034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BFC096-3663-431E-ABAC-3C34AE764534}">
      <dsp:nvSpPr>
        <dsp:cNvPr id="0" name=""/>
        <dsp:cNvSpPr/>
      </dsp:nvSpPr>
      <dsp:spPr>
        <a:xfrm>
          <a:off x="182554" y="5417005"/>
          <a:ext cx="331917" cy="331917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994D95-2553-4204-A737-0C12B37692C4}">
      <dsp:nvSpPr>
        <dsp:cNvPr id="0" name=""/>
        <dsp:cNvSpPr/>
      </dsp:nvSpPr>
      <dsp:spPr>
        <a:xfrm>
          <a:off x="697026" y="5281221"/>
          <a:ext cx="5816577" cy="603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69" tIns="63869" rIns="63869" bIns="6386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P-Uraat arvo koholla + nivelestä imetyn nesteen mikroskooppitutkimuksessa löydöksenä uraattikiteitä</a:t>
          </a:r>
          <a:endParaRPr lang="en-US" sz="1600" kern="1200"/>
        </a:p>
      </dsp:txBody>
      <dsp:txXfrm>
        <a:off x="697026" y="5281221"/>
        <a:ext cx="5816577" cy="6034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A1377-B511-48BC-8B39-B557C26BD548}">
      <dsp:nvSpPr>
        <dsp:cNvPr id="0" name=""/>
        <dsp:cNvSpPr/>
      </dsp:nvSpPr>
      <dsp:spPr>
        <a:xfrm>
          <a:off x="0" y="1609"/>
          <a:ext cx="10715847" cy="6858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5AF1C7C-1345-4B96-AA47-185A39D86424}">
      <dsp:nvSpPr>
        <dsp:cNvPr id="0" name=""/>
        <dsp:cNvSpPr/>
      </dsp:nvSpPr>
      <dsp:spPr>
        <a:xfrm>
          <a:off x="207463" y="155921"/>
          <a:ext cx="377206" cy="3772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3E59C9-9B3F-48BD-84DC-CCD506E6B966}">
      <dsp:nvSpPr>
        <dsp:cNvPr id="0" name=""/>
        <dsp:cNvSpPr/>
      </dsp:nvSpPr>
      <dsp:spPr>
        <a:xfrm>
          <a:off x="792133" y="1609"/>
          <a:ext cx="9923713" cy="68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584" tIns="72584" rIns="72584" bIns="7258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i="1" kern="1200" dirty="0"/>
            <a:t>Harrasta</a:t>
          </a:r>
          <a:r>
            <a:rPr lang="fi-FI" sz="1600" kern="1200" dirty="0"/>
            <a:t> kevyttä tai hieman hengästymistä aiheuttavaa liikuntaa puoli tuntia lähes päivittäin vaikka kymmenen minuutin pätkissä. Jos nivelet kipeytyvät, vähennä joka toiseen päivään.</a:t>
          </a:r>
          <a:endParaRPr lang="en-US" sz="1600" kern="1200" dirty="0"/>
        </a:p>
      </dsp:txBody>
      <dsp:txXfrm>
        <a:off x="792133" y="1609"/>
        <a:ext cx="9923713" cy="685829"/>
      </dsp:txXfrm>
    </dsp:sp>
    <dsp:sp modelId="{5FD5E40A-3245-46D9-9B11-275791DF73BA}">
      <dsp:nvSpPr>
        <dsp:cNvPr id="0" name=""/>
        <dsp:cNvSpPr/>
      </dsp:nvSpPr>
      <dsp:spPr>
        <a:xfrm>
          <a:off x="0" y="858896"/>
          <a:ext cx="10715847" cy="6858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9F1F296-2635-46D3-A5E9-A9EA2CEBC6A0}">
      <dsp:nvSpPr>
        <dsp:cNvPr id="0" name=""/>
        <dsp:cNvSpPr/>
      </dsp:nvSpPr>
      <dsp:spPr>
        <a:xfrm>
          <a:off x="207463" y="1013208"/>
          <a:ext cx="377206" cy="3772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621801-4959-485D-BADF-1C4C78983617}">
      <dsp:nvSpPr>
        <dsp:cNvPr id="0" name=""/>
        <dsp:cNvSpPr/>
      </dsp:nvSpPr>
      <dsp:spPr>
        <a:xfrm>
          <a:off x="792133" y="858896"/>
          <a:ext cx="9923713" cy="68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584" tIns="72584" rIns="72584" bIns="7258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i="1" kern="1200"/>
            <a:t>Arkiliikunnan lisäksi</a:t>
          </a:r>
          <a:r>
            <a:rPr lang="fi-FI" sz="1600" kern="1200"/>
            <a:t> sopivia lajeja ovat kävely, sauvakävely, kotivoimistelu, uinti ja muu vesiliikunta, pyöräily, murtomaahiihto tasaisessa maastossa ja kuntosaliliikunta. Kokeile ja valitse mieleisesi.</a:t>
          </a:r>
          <a:endParaRPr lang="en-US" sz="1600" kern="1200"/>
        </a:p>
      </dsp:txBody>
      <dsp:txXfrm>
        <a:off x="792133" y="858896"/>
        <a:ext cx="9923713" cy="685829"/>
      </dsp:txXfrm>
    </dsp:sp>
    <dsp:sp modelId="{B5D86EF1-D226-44BF-A32D-5DB538A56E54}">
      <dsp:nvSpPr>
        <dsp:cNvPr id="0" name=""/>
        <dsp:cNvSpPr/>
      </dsp:nvSpPr>
      <dsp:spPr>
        <a:xfrm>
          <a:off x="0" y="1716183"/>
          <a:ext cx="10715847" cy="6858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A070D86-7518-4782-885F-912FC9E06D25}">
      <dsp:nvSpPr>
        <dsp:cNvPr id="0" name=""/>
        <dsp:cNvSpPr/>
      </dsp:nvSpPr>
      <dsp:spPr>
        <a:xfrm>
          <a:off x="207463" y="1870495"/>
          <a:ext cx="377206" cy="3772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85E252-F8AB-4D4F-A0EB-5898B055791C}">
      <dsp:nvSpPr>
        <dsp:cNvPr id="0" name=""/>
        <dsp:cNvSpPr/>
      </dsp:nvSpPr>
      <dsp:spPr>
        <a:xfrm>
          <a:off x="792133" y="1716183"/>
          <a:ext cx="9923713" cy="68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584" tIns="72584" rIns="72584" bIns="7258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i="1" kern="1200"/>
            <a:t>Vahvista lihasvoimaa</a:t>
          </a:r>
          <a:r>
            <a:rPr lang="fi-FI" sz="1600" kern="1200"/>
            <a:t> kotivoimistelulla. Voit käyttää siinä apuna kevyitä ½–2 kilon painoja.</a:t>
          </a:r>
          <a:endParaRPr lang="en-US" sz="1600" kern="1200"/>
        </a:p>
      </dsp:txBody>
      <dsp:txXfrm>
        <a:off x="792133" y="1716183"/>
        <a:ext cx="9923713" cy="685829"/>
      </dsp:txXfrm>
    </dsp:sp>
    <dsp:sp modelId="{96B1C7C6-DE3F-4181-92E0-7002EB24FF76}">
      <dsp:nvSpPr>
        <dsp:cNvPr id="0" name=""/>
        <dsp:cNvSpPr/>
      </dsp:nvSpPr>
      <dsp:spPr>
        <a:xfrm>
          <a:off x="0" y="2573470"/>
          <a:ext cx="10715847" cy="6858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919BE8B-B607-4154-9F1A-07C6C8886E8A}">
      <dsp:nvSpPr>
        <dsp:cNvPr id="0" name=""/>
        <dsp:cNvSpPr/>
      </dsp:nvSpPr>
      <dsp:spPr>
        <a:xfrm>
          <a:off x="207463" y="2727782"/>
          <a:ext cx="377206" cy="3772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30BEEE-816E-4BA6-8268-DDE879C0B8AA}">
      <dsp:nvSpPr>
        <dsp:cNvPr id="0" name=""/>
        <dsp:cNvSpPr/>
      </dsp:nvSpPr>
      <dsp:spPr>
        <a:xfrm>
          <a:off x="792133" y="2573470"/>
          <a:ext cx="9923713" cy="68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584" tIns="72584" rIns="72584" bIns="7258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i="1" kern="1200"/>
            <a:t>Tee lihaskuntoharjoituksia</a:t>
          </a:r>
          <a:r>
            <a:rPr lang="fi-FI" sz="1600" kern="1200"/>
            <a:t> kaksi kertaa viikossa, esimerkiksi kolme kymmenen liikkeen sarjaa kullekin lihasryhmälle rauhalliseen tahtiin. Tästä syntyy yhteensä noin 20 minuutin harjoitus.</a:t>
          </a:r>
          <a:endParaRPr lang="en-US" sz="1600" kern="1200"/>
        </a:p>
      </dsp:txBody>
      <dsp:txXfrm>
        <a:off x="792133" y="2573470"/>
        <a:ext cx="9923713" cy="685829"/>
      </dsp:txXfrm>
    </dsp:sp>
    <dsp:sp modelId="{2716F1DD-9AD2-4697-A1CE-E48DF4C16D8A}">
      <dsp:nvSpPr>
        <dsp:cNvPr id="0" name=""/>
        <dsp:cNvSpPr/>
      </dsp:nvSpPr>
      <dsp:spPr>
        <a:xfrm>
          <a:off x="0" y="3430757"/>
          <a:ext cx="10715847" cy="68582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F4FB1F3-99A4-43BC-AEAF-CC006048CF60}">
      <dsp:nvSpPr>
        <dsp:cNvPr id="0" name=""/>
        <dsp:cNvSpPr/>
      </dsp:nvSpPr>
      <dsp:spPr>
        <a:xfrm>
          <a:off x="207463" y="3585069"/>
          <a:ext cx="377206" cy="37720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2973B5-EE59-430E-B10B-49C55F0AE21A}">
      <dsp:nvSpPr>
        <dsp:cNvPr id="0" name=""/>
        <dsp:cNvSpPr/>
      </dsp:nvSpPr>
      <dsp:spPr>
        <a:xfrm>
          <a:off x="792133" y="3430757"/>
          <a:ext cx="9923713" cy="68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584" tIns="72584" rIns="72584" bIns="7258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i="1" kern="1200"/>
            <a:t>Yksinkertaiset </a:t>
          </a:r>
          <a:r>
            <a:rPr lang="fi-FI" sz="1600" kern="1200"/>
            <a:t>ojennus- ja koukistusliikkeet ylläpitävät sekä nivelten liikkuvuutta että kehittävät lihaskuntoa.</a:t>
          </a:r>
          <a:endParaRPr lang="en-US" sz="1600" kern="1200"/>
        </a:p>
      </dsp:txBody>
      <dsp:txXfrm>
        <a:off x="792133" y="3430757"/>
        <a:ext cx="9923713" cy="685829"/>
      </dsp:txXfrm>
    </dsp:sp>
    <dsp:sp modelId="{724BD7B8-B0B7-4AB8-B761-54F347D6E661}">
      <dsp:nvSpPr>
        <dsp:cNvPr id="0" name=""/>
        <dsp:cNvSpPr/>
      </dsp:nvSpPr>
      <dsp:spPr>
        <a:xfrm>
          <a:off x="0" y="4288044"/>
          <a:ext cx="10715847" cy="6858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F7E7447-096B-439D-92D0-39DA407BFF87}">
      <dsp:nvSpPr>
        <dsp:cNvPr id="0" name=""/>
        <dsp:cNvSpPr/>
      </dsp:nvSpPr>
      <dsp:spPr>
        <a:xfrm>
          <a:off x="207463" y="4442356"/>
          <a:ext cx="377206" cy="37720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01CA53-629A-456E-92E7-CE673A768562}">
      <dsp:nvSpPr>
        <dsp:cNvPr id="0" name=""/>
        <dsp:cNvSpPr/>
      </dsp:nvSpPr>
      <dsp:spPr>
        <a:xfrm>
          <a:off x="792133" y="4288044"/>
          <a:ext cx="9923713" cy="68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584" tIns="72584" rIns="72584" bIns="7258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i="1" kern="1200" dirty="0"/>
            <a:t>Jos nivelet ovat kovin kipeät,</a:t>
          </a:r>
          <a:r>
            <a:rPr lang="fi-FI" sz="1600" kern="1200" dirty="0"/>
            <a:t> tee lihaksilla esimerkiksi jännitä–rentouta-harjoittelua selinmakuulla kipeää niveltä liikuttamatta. Venytä kireitä lihaksia voimistelemalla kotona. Voit käyttää apuna jumppakuminauhaa ja kevyitä painoja.</a:t>
          </a:r>
          <a:endParaRPr lang="en-US" sz="1600" kern="1200" dirty="0"/>
        </a:p>
      </dsp:txBody>
      <dsp:txXfrm>
        <a:off x="792133" y="4288044"/>
        <a:ext cx="9923713" cy="6858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2AE3F3-32B5-40E5-B800-2A6EC37927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3124EF9-D9F5-444F-BA33-EAEE42CAA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DEEBF9-287B-4174-91DC-670ED5235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5CD433-8F20-4D8F-A3CE-741A5EA11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E969F2-0EF8-4573-883E-97694DE5B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173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33F500-7097-420F-9908-46B502B08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443ACD6-16DA-42CC-9610-B543CEBF5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9C7C32-B7BD-4037-AB9E-FA7EAEA24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AFB5B4-50EC-437E-8148-A09B1F1AC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9844FF-2FFB-473A-A15B-122399DF3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957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33AC321-D2AD-4857-A3A1-010EA945F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E78BDC0-8DF0-4FC1-86A9-79B6A5407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F3CD73-E15B-4C94-A81C-0F01F6982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C30369-D938-46E3-AC5D-DA22EFF1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9959FE-01D9-4B48-A742-B994FF4DE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65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76AE40-33EB-467D-8356-927A7B413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D74D5E-37E6-4593-869A-7F9B86191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311181-413E-4C2D-9190-256F2B116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B7FEA5-E0E8-4A33-9F63-5D6E78979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4E8F23-C089-480A-AFBE-BFF1E734D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296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0D54B9-BC30-4233-A674-62512DA16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DECC61-1721-4F16-ACF6-4EA705096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4328A4-82B6-4204-BE9F-47B24838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C2D096-144C-48E6-AEDC-22835469B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C02B2D-C343-4487-8E06-A8FC4D33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155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34952F-8F9B-43DC-BFC3-54E8D6737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8E321B-7C73-48BA-BBD5-7245AF339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FA8500A-9355-45A2-817A-B697F6115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8CB8CAE-EB7E-4583-AC69-E29024887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CA35BF-C070-4210-A753-734CA77E3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B0B418-63A2-4B3D-B198-07825825B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6533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A78365-C208-4743-8C24-E540625A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86CCFE-91D0-43E6-B769-C13B74BEE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781BC22-F25C-4879-8D11-3DE44B09B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56334CC-73EE-4437-8029-421DA81D81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C2B4FF1-EE61-422A-87C4-B489706CF0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D8485D-1724-465A-A4BA-69C360303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692A8AE-7214-4C6C-865C-73F4A1D12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D06CEB8-3F96-40B8-AAC5-0551632EF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4691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CCC4B-70DC-4B8B-88AF-98814770E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617AD15-7164-418B-9A59-05DF439B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9418AA3-2B75-4BB1-9685-3E6EAD967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672AD70-FC52-4D16-A2F5-62FE24D2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278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007A658-DCE4-4EA1-855B-CBD848F0F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402EF73-C3BD-43F1-807B-72A2B4CD0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94B35C3-96DD-40A5-A8C6-FB51E57B1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907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CFFE00-8066-4957-B18A-C32E30702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073FE9-2CF3-471B-8C17-AFBAC58BC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C3FFF18-36AE-4116-8237-65A707A14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62E6738-1EB9-46DD-9414-942B950AA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8946D86-B042-4D83-9207-F7E377E7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7D40441-FECC-46CF-9FC3-1BA5FBFC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59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027E31-5C85-479C-B296-FB6AFC458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6E5AC83-0A2C-4145-A97C-88236D9F43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57EEB9-BF15-4C29-B507-11C32E74F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5F987DA-1A6C-4EE5-9B11-D239CCFA3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C577504-0B6B-4402-B751-932F1C9F3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A7E9299-D73A-4891-B6B9-D3A6CF502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78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77FF7A2-D685-4A9A-9F05-E7E025CF2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B3292D-2DDD-40D1-87C3-9238C6577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6E65B2-31CF-40BE-96BA-7D967394C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343E1-D523-434A-8AA5-3AB180B80E01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0F35D6-DF10-4BCD-A535-603FD0C61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E6B44A-3460-4CED-BA5E-8ABA633DAD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5B8FE-CA20-42A7-A84F-21089ADDB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9659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ypahoito.fi/" TargetMode="External"/><Relationship Id="rId2" Type="http://schemas.openxmlformats.org/officeDocument/2006/relationships/hyperlink" Target="http://www.nivelopas.f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6260B4C-A11D-4DE4-9A7C-93BC8C391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/>
          </a:bodyPr>
          <a:lstStyle/>
          <a:p>
            <a:pPr algn="r"/>
            <a:r>
              <a:rPr lang="fi-FI" dirty="0"/>
              <a:t>Nivelsairaudet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8B11DC-FE4B-4361-80A2-911EF9A59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1258" y="4525347"/>
            <a:ext cx="3258675" cy="1737360"/>
          </a:xfrm>
        </p:spPr>
        <p:txBody>
          <a:bodyPr anchor="ctr">
            <a:normAutofit/>
          </a:bodyPr>
          <a:lstStyle/>
          <a:p>
            <a:pPr algn="l"/>
            <a:r>
              <a:rPr lang="fi-FI" dirty="0"/>
              <a:t>Nivelrikko, nivelreuma, kihti, selkärankareuma</a:t>
            </a:r>
            <a:endParaRPr lang="fi-FI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620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2FBEE4-9F0E-4C3C-A784-22363667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fi-FI" dirty="0"/>
              <a:t>Hoito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161C6C-801B-47F7-9AD1-8A1F1E4FF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fi-FI" sz="2200" dirty="0"/>
              <a:t>Fysioterapia ja liikuntaharjoittelu, joiden avulla estetään nivelten jäykistymistä, kylmähoito</a:t>
            </a:r>
          </a:p>
          <a:p>
            <a:r>
              <a:rPr lang="fi-FI" sz="2200" dirty="0"/>
              <a:t>Ruokavalio; kala, kasvikset ja paasto?</a:t>
            </a:r>
          </a:p>
          <a:p>
            <a:r>
              <a:rPr lang="fi-FI" sz="2200" dirty="0"/>
              <a:t>perushoito neljällä lääkkeellä niveltulehduksen hillitsemiseksi; solunsalpaaja </a:t>
            </a:r>
            <a:r>
              <a:rPr lang="fi-FI" sz="2200" dirty="0" err="1"/>
              <a:t>metotreksaatti</a:t>
            </a:r>
            <a:r>
              <a:rPr lang="fi-FI" sz="2200" dirty="0"/>
              <a:t>, kortisoni, </a:t>
            </a:r>
            <a:r>
              <a:rPr lang="fi-FI" sz="2200" dirty="0" err="1"/>
              <a:t>sulfasalatsiini</a:t>
            </a:r>
            <a:r>
              <a:rPr lang="fi-FI" sz="2200" dirty="0"/>
              <a:t> ja </a:t>
            </a:r>
            <a:r>
              <a:rPr lang="fi-FI" sz="2200" dirty="0" err="1"/>
              <a:t>hydroksiklorokiini</a:t>
            </a:r>
            <a:endParaRPr lang="fi-FI" sz="2200" dirty="0"/>
          </a:p>
          <a:p>
            <a:r>
              <a:rPr lang="fi-FI" sz="2200" dirty="0"/>
              <a:t>biologiset lääkkeet, kun edellä mainituista ei apua</a:t>
            </a:r>
          </a:p>
          <a:p>
            <a:r>
              <a:rPr lang="fi-FI" sz="2200" dirty="0"/>
              <a:t>Kipulääkkeet, parasetamoli ja tulehduskipulääkkeet</a:t>
            </a:r>
          </a:p>
          <a:p>
            <a:r>
              <a:rPr lang="fi-FI" sz="2200" dirty="0"/>
              <a:t>Ennaltaehkäisynä tupakoimattomuus</a:t>
            </a:r>
          </a:p>
          <a:p>
            <a:endParaRPr lang="fi-FI" sz="2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111FC7C-F674-40A8-BA8B-D60C7FB19F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111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F36E23A-8B8F-4F73-836E-E464154F2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Metotreksaatti (Trexan, Metoject, Epetrex)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BA3D31-7967-4626-A6CA-428603861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3774" y="139241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sz="2000" dirty="0">
                <a:solidFill>
                  <a:srgbClr val="000000"/>
                </a:solidFill>
              </a:rPr>
              <a:t>solunsalpaaja</a:t>
            </a:r>
          </a:p>
          <a:p>
            <a:r>
              <a:rPr lang="fi-FI" sz="2000" dirty="0">
                <a:solidFill>
                  <a:srgbClr val="000000"/>
                </a:solidFill>
              </a:rPr>
              <a:t>Injektiona </a:t>
            </a:r>
            <a:r>
              <a:rPr lang="fi-FI" sz="2000" dirty="0" err="1">
                <a:solidFill>
                  <a:srgbClr val="000000"/>
                </a:solidFill>
              </a:rPr>
              <a:t>s.c</a:t>
            </a:r>
            <a:r>
              <a:rPr lang="fi-FI" sz="2000" dirty="0">
                <a:solidFill>
                  <a:srgbClr val="000000"/>
                </a:solidFill>
              </a:rPr>
              <a:t>. / kerran viikossa</a:t>
            </a:r>
          </a:p>
          <a:p>
            <a:r>
              <a:rPr lang="fi-FI" sz="2000" dirty="0">
                <a:solidFill>
                  <a:srgbClr val="000000"/>
                </a:solidFill>
              </a:rPr>
              <a:t>Vaste hitaasti</a:t>
            </a:r>
          </a:p>
          <a:p>
            <a:r>
              <a:rPr lang="fi-FI" sz="2000" dirty="0">
                <a:solidFill>
                  <a:srgbClr val="000000"/>
                </a:solidFill>
              </a:rPr>
              <a:t>Oikein käytettynä turvallinen (riskilääke, epätyypillinen antoväli)</a:t>
            </a:r>
          </a:p>
          <a:p>
            <a:r>
              <a:rPr lang="fi-FI" sz="2000" dirty="0">
                <a:solidFill>
                  <a:srgbClr val="000000"/>
                </a:solidFill>
              </a:rPr>
              <a:t>Vasta-aiheita muut vaikeat tulehdussairaudet (raskaus ja imetys)</a:t>
            </a:r>
          </a:p>
          <a:p>
            <a:r>
              <a:rPr lang="fi-FI" sz="2000" dirty="0">
                <a:solidFill>
                  <a:srgbClr val="000000"/>
                </a:solidFill>
              </a:rPr>
              <a:t>Tavallisimmat haittavaikutukset ovat pahoinvointi ja vatsavaivat, limakalvo-oireet, harvinaisempia muutokset verisoluissa ja maksan toiminnassa</a:t>
            </a:r>
          </a:p>
          <a:p>
            <a:r>
              <a:rPr lang="fi-FI" sz="2000" dirty="0">
                <a:solidFill>
                  <a:srgbClr val="000000"/>
                </a:solidFill>
              </a:rPr>
              <a:t>Haittojen seuranta turvakokein (</a:t>
            </a:r>
            <a:r>
              <a:rPr lang="fi-FI" sz="2000" dirty="0" err="1">
                <a:solidFill>
                  <a:srgbClr val="000000"/>
                </a:solidFill>
              </a:rPr>
              <a:t>lab</a:t>
            </a:r>
            <a:r>
              <a:rPr lang="fi-FI" sz="2000" dirty="0">
                <a:solidFill>
                  <a:srgbClr val="000000"/>
                </a:solidFill>
              </a:rPr>
              <a:t>)</a:t>
            </a:r>
          </a:p>
          <a:p>
            <a:r>
              <a:rPr lang="fi-FI" sz="2000" dirty="0">
                <a:solidFill>
                  <a:srgbClr val="000000"/>
                </a:solidFill>
              </a:rPr>
              <a:t>Haittavaikutusten ehkäisyyn foolihappo, &gt; 5h lääkkeen jälkeen, voi vähentää pahoinvointia, maksaentsyyminousuja ja limakalvo-oireita</a:t>
            </a:r>
          </a:p>
          <a:p>
            <a:endParaRPr lang="fi-FI" sz="2000" dirty="0">
              <a:solidFill>
                <a:srgbClr val="000000"/>
              </a:solidFill>
            </a:endParaRPr>
          </a:p>
          <a:p>
            <a:endParaRPr lang="fi-FI" sz="2000" dirty="0">
              <a:solidFill>
                <a:srgbClr val="000000"/>
              </a:solidFill>
            </a:endParaRPr>
          </a:p>
          <a:p>
            <a:endParaRPr lang="fi-FI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23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F71E66-E8F1-4083-A5F5-0056BFD7E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fi-FI"/>
              <a:t>Sulfasalatsiini (Salazopyrin)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3B5BB4-DECC-4F20-A031-CB625F1EF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7188421" cy="4046427"/>
          </a:xfrm>
        </p:spPr>
        <p:txBody>
          <a:bodyPr anchor="ctr">
            <a:noAutofit/>
          </a:bodyPr>
          <a:lstStyle/>
          <a:p>
            <a:r>
              <a:rPr lang="fi-FI" sz="2000" dirty="0" err="1"/>
              <a:t>p.o</a:t>
            </a:r>
            <a:r>
              <a:rPr lang="fi-FI" sz="2000" dirty="0"/>
              <a:t>.</a:t>
            </a:r>
          </a:p>
          <a:p>
            <a:r>
              <a:rPr lang="fi-FI" sz="2000" dirty="0"/>
              <a:t>Rauhoittaa niveltulehdusta ja estää sen etenemistä</a:t>
            </a:r>
          </a:p>
          <a:p>
            <a:r>
              <a:rPr lang="fi-FI" sz="2000" dirty="0"/>
              <a:t>Vaste hitaasti</a:t>
            </a:r>
          </a:p>
          <a:p>
            <a:r>
              <a:rPr lang="fi-FI" sz="2000" dirty="0" err="1"/>
              <a:t>Sulfasalatsiini</a:t>
            </a:r>
            <a:r>
              <a:rPr lang="fi-FI" sz="2000" dirty="0"/>
              <a:t> on sulfan ja </a:t>
            </a:r>
            <a:r>
              <a:rPr lang="fi-FI" sz="2000" dirty="0" err="1"/>
              <a:t>aminosalisyylihapon</a:t>
            </a:r>
            <a:r>
              <a:rPr lang="fi-FI" sz="2000" dirty="0"/>
              <a:t> yhdistelmä, ei sulfa tai asetyylisalisyylihapolle allergisille</a:t>
            </a:r>
          </a:p>
          <a:p>
            <a:r>
              <a:rPr lang="fi-FI" sz="2000" dirty="0"/>
              <a:t>Tavallisimmat haittavaikutukset ovat pahoinvointi, vatsavaivat ja päänsärky </a:t>
            </a:r>
          </a:p>
          <a:p>
            <a:r>
              <a:rPr lang="fi-FI" sz="2000" dirty="0"/>
              <a:t>Ihottumaa ja kuumeilua -&gt; hoito lopetettava</a:t>
            </a:r>
          </a:p>
          <a:p>
            <a:r>
              <a:rPr lang="fi-FI" sz="2000" dirty="0"/>
              <a:t>Valkosolujen väheneminen, maksa- ja munuaistoiminnan häiriöt, anemia -&gt; säännölliset </a:t>
            </a:r>
            <a:r>
              <a:rPr lang="fi-FI" sz="2000" dirty="0" err="1"/>
              <a:t>lab.kokeet</a:t>
            </a:r>
            <a:endParaRPr lang="fi-FI" sz="2000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CAFFE19-5117-4D73-9BFC-24B3ECFD5D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160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6E532F94-EC54-4EE5-8BAC-E566AD096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br>
              <a:rPr lang="fi-FI" sz="2800">
                <a:solidFill>
                  <a:srgbClr val="FFFFFF"/>
                </a:solidFill>
                <a:effectLst/>
              </a:rPr>
            </a:br>
            <a:r>
              <a:rPr lang="fi-FI" sz="2800">
                <a:solidFill>
                  <a:srgbClr val="FFFFFF"/>
                </a:solidFill>
              </a:rPr>
              <a:t>Hydroksiklorokiini (Oxiklorin)</a:t>
            </a:r>
            <a:br>
              <a:rPr lang="fi-FI" sz="2800" b="1">
                <a:solidFill>
                  <a:srgbClr val="FFFFFF"/>
                </a:solidFill>
              </a:rPr>
            </a:br>
            <a:endParaRPr lang="fi-FI" sz="28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A33442BC-1151-4B52-A5D2-213C8D5604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505703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5580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11CF44D-61A9-4C63-AD96-80013BF9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Biologiset lääkkeet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644A3234-B13B-45EA-83F5-61994117E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383290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2281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BB8BF80-5A96-439D-9EA1-C05394F9C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fi-FI" sz="2600">
                <a:solidFill>
                  <a:srgbClr val="FFFFFF"/>
                </a:solidFill>
              </a:rPr>
              <a:t>Kihti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B1785B6A-F846-48BA-A6F5-1DAE2C941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079780"/>
              </p:ext>
            </p:extLst>
          </p:nvPr>
        </p:nvGraphicFramePr>
        <p:xfrm>
          <a:off x="4038600" y="1166648"/>
          <a:ext cx="7315200" cy="4524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287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23702AD-EC83-4849-9A15-EC5A9780B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oireet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9A724BD7-A9C4-405F-BDBB-868A82497B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649367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7217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16561B-2217-4367-B5AB-864F0C33A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9" y="160839"/>
            <a:ext cx="7474172" cy="1325563"/>
          </a:xfrm>
        </p:spPr>
        <p:txBody>
          <a:bodyPr>
            <a:normAutofit/>
          </a:bodyPr>
          <a:lstStyle/>
          <a:p>
            <a:r>
              <a:rPr lang="fi-FI" dirty="0"/>
              <a:t>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E8F645-B477-4AE6-A923-6FC57CD46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 fontScale="85000" lnSpcReduction="20000"/>
          </a:bodyPr>
          <a:lstStyle/>
          <a:p>
            <a:r>
              <a:rPr lang="fi-FI" sz="2200" dirty="0"/>
              <a:t>Kylmä, lepo</a:t>
            </a:r>
          </a:p>
          <a:p>
            <a:r>
              <a:rPr lang="fi-FI" sz="2200" dirty="0"/>
              <a:t>Ensiapuna lääkäri voi tyhjentää kipeän ja turvonneen nivelen liikanesteestä ja ruiskuttaa sinne kortisonia</a:t>
            </a:r>
          </a:p>
          <a:p>
            <a:r>
              <a:rPr lang="fi-FI" sz="2200" dirty="0"/>
              <a:t>Lääkehoitona tulehduskipulääke, tehokkain on </a:t>
            </a:r>
            <a:r>
              <a:rPr lang="fi-FI" sz="2200" dirty="0" err="1"/>
              <a:t>indometasiini</a:t>
            </a:r>
            <a:r>
              <a:rPr lang="fi-FI" sz="2200" dirty="0"/>
              <a:t> (</a:t>
            </a:r>
            <a:r>
              <a:rPr lang="fi-FI" sz="2200" dirty="0" err="1"/>
              <a:t>Indometin</a:t>
            </a:r>
            <a:r>
              <a:rPr lang="fi-FI" sz="2200" dirty="0"/>
              <a:t>, kipu turvotus, kuume)</a:t>
            </a:r>
          </a:p>
          <a:p>
            <a:r>
              <a:rPr lang="fi-FI" sz="2200" dirty="0"/>
              <a:t>Kortisonikuuri</a:t>
            </a:r>
          </a:p>
          <a:p>
            <a:r>
              <a:rPr lang="fi-FI" sz="2200" dirty="0" err="1"/>
              <a:t>Allopurinoli</a:t>
            </a:r>
            <a:r>
              <a:rPr lang="fi-FI" sz="2200" dirty="0"/>
              <a:t>, joka vähentää </a:t>
            </a:r>
            <a:r>
              <a:rPr lang="fi-FI" sz="2200" dirty="0" err="1"/>
              <a:t>uraatin</a:t>
            </a:r>
            <a:r>
              <a:rPr lang="fi-FI" sz="2200" dirty="0"/>
              <a:t> tuotantoa elimistössä </a:t>
            </a:r>
          </a:p>
          <a:p>
            <a:pPr marL="0" indent="0">
              <a:buNone/>
            </a:pPr>
            <a:r>
              <a:rPr lang="fi-FI" sz="2200" dirty="0"/>
              <a:t>Ruokavaliohoito:</a:t>
            </a:r>
          </a:p>
          <a:p>
            <a:r>
              <a:rPr lang="fi-FI" sz="2200" dirty="0"/>
              <a:t>Vältettäviä (eniten </a:t>
            </a:r>
            <a:r>
              <a:rPr lang="fi-FI" sz="2200" dirty="0" err="1"/>
              <a:t>puriiniemäksiä</a:t>
            </a:r>
            <a:r>
              <a:rPr lang="fi-FI" sz="2200" dirty="0"/>
              <a:t>): Sisäelimet, kokonaisina syötävät pikkukalat (muikku, sardiinit, silakka), broilerin nahka</a:t>
            </a:r>
          </a:p>
          <a:p>
            <a:r>
              <a:rPr lang="fi-FI" sz="2200" dirty="0"/>
              <a:t>Rajoitetusti: Mäti ja äyriäiset, liha (nauta, sika, siipikarja, riista, lihaliemi jne.), herneet, pavut, soijatuotteet ja sienet</a:t>
            </a:r>
          </a:p>
          <a:p>
            <a:endParaRPr lang="fi-FI" sz="1500" dirty="0"/>
          </a:p>
          <a:p>
            <a:endParaRPr lang="fi-FI" sz="1500" dirty="0"/>
          </a:p>
          <a:p>
            <a:endParaRPr lang="fi-FI" sz="1500" dirty="0"/>
          </a:p>
          <a:p>
            <a:endParaRPr lang="fi-FI" sz="1500" dirty="0"/>
          </a:p>
          <a:p>
            <a:endParaRPr lang="fi-FI" sz="15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3667C6EC-D0CD-4061-8B6A-C0B8ABA21C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1541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51A2226-7C6F-4D4D-882F-69F75027E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fi-FI" sz="3700">
                <a:solidFill>
                  <a:srgbClr val="FFFFFF"/>
                </a:solidFill>
              </a:rPr>
              <a:t>Selkärankareuma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D87FEB-CF32-445D-A3E3-B721436FC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r>
              <a:rPr lang="fi-FI" sz="1900"/>
              <a:t>pääasiassa alaselkään paikallistuva reumaattinen sairaus</a:t>
            </a:r>
          </a:p>
          <a:p>
            <a:r>
              <a:rPr lang="fi-FI" sz="1900"/>
              <a:t>voimakas perinnöllinen alttius</a:t>
            </a:r>
          </a:p>
          <a:p>
            <a:r>
              <a:rPr lang="fi-FI" sz="1900"/>
              <a:t>Ensimmäiset oireet yleensä 20-30v.</a:t>
            </a:r>
          </a:p>
          <a:p>
            <a:r>
              <a:rPr lang="fi-FI" sz="1900"/>
              <a:t>Tyypilliset oireet alaselkään kohdistuva kipu ja aamujäykkyys, helpottavat aamun ja liikkeelle lähdön myötä</a:t>
            </a:r>
          </a:p>
          <a:p>
            <a:r>
              <a:rPr lang="fi-FI" sz="1900"/>
              <a:t>Muutamassa vuodessa selkärangan alaosassa olevan ristiluun ja lantion luiden väliseen liitokseen kehittyy magneettitutkimuksessa näkyviä tyypillisiä muutoksia</a:t>
            </a:r>
          </a:p>
          <a:p>
            <a:r>
              <a:rPr lang="fi-FI" sz="1900"/>
              <a:t>Perinnöllinen alttius, kudosantigeeni HLA B27 positiivinen (lab)</a:t>
            </a:r>
          </a:p>
          <a:p>
            <a:r>
              <a:rPr lang="fi-FI" sz="1900"/>
              <a:t>Hoitamattomana selkä jäykistyy, ryhti painuu etukumaraksi </a:t>
            </a:r>
          </a:p>
          <a:p>
            <a:r>
              <a:rPr lang="fi-FI" sz="1900"/>
              <a:t>Lääkehoitona tulehduskipulääkkeet, sulfasalatsiini ja biologiset lääkkeet</a:t>
            </a:r>
          </a:p>
          <a:p>
            <a:r>
              <a:rPr lang="fi-FI" sz="1900"/>
              <a:t>Ryhti- ja liikkuvuusharjoitukset</a:t>
            </a:r>
          </a:p>
        </p:txBody>
      </p:sp>
    </p:spTree>
    <p:extLst>
      <p:ext uri="{BB962C8B-B14F-4D97-AF65-F5344CB8AC3E}">
        <p14:creationId xmlns:p14="http://schemas.microsoft.com/office/powerpoint/2010/main" val="227100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26370A-27AB-4A86-9125-7CE382F22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201479"/>
          </a:xfrm>
        </p:spPr>
        <p:txBody>
          <a:bodyPr>
            <a:normAutofit/>
          </a:bodyPr>
          <a:lstStyle/>
          <a:p>
            <a:pPr algn="ctr"/>
            <a:r>
              <a:rPr lang="fi-FI" dirty="0"/>
              <a:t>Liikunta ja nivelsairaudet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8630F7AF-BDE1-476F-B35C-4DF1EEE845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1605431"/>
              </p:ext>
            </p:extLst>
          </p:nvPr>
        </p:nvGraphicFramePr>
        <p:xfrm>
          <a:off x="637953" y="1201479"/>
          <a:ext cx="10715847" cy="4975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8994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>
            <a:extLst>
              <a:ext uri="{FF2B5EF4-FFF2-40B4-BE49-F238E27FC236}">
                <a16:creationId xmlns:a16="http://schemas.microsoft.com/office/drawing/2014/main" id="{46F6322E-A75B-428B-9EE6-1F6218A5FB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1" y="803325"/>
            <a:ext cx="53145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4400" dirty="0" err="1"/>
              <a:t>Nivelrikko</a:t>
            </a:r>
            <a:r>
              <a:rPr lang="en-US" sz="4400" dirty="0"/>
              <a:t> </a:t>
            </a:r>
            <a:r>
              <a:rPr lang="en-US" sz="4400" dirty="0" err="1"/>
              <a:t>eli</a:t>
            </a:r>
            <a:r>
              <a:rPr lang="en-US" sz="4400" dirty="0"/>
              <a:t> </a:t>
            </a:r>
            <a:r>
              <a:rPr lang="en-US" sz="4400" dirty="0" err="1"/>
              <a:t>artroosi</a:t>
            </a:r>
            <a:endParaRPr lang="en-US" sz="44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A000738-D139-40FC-A1D9-044CBBD53C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2279017"/>
            <a:ext cx="5314543" cy="42919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altLang="fi-FI" dirty="0" err="1"/>
              <a:t>Yleisin</a:t>
            </a:r>
            <a:r>
              <a:rPr lang="en-US" altLang="fi-FI" dirty="0"/>
              <a:t> </a:t>
            </a:r>
            <a:r>
              <a:rPr lang="en-US" altLang="fi-FI" dirty="0" err="1"/>
              <a:t>nivelsairaus</a:t>
            </a:r>
            <a:endParaRPr lang="en-US" altLang="fi-FI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altLang="fi-FI" dirty="0" err="1"/>
              <a:t>Korkea</a:t>
            </a:r>
            <a:r>
              <a:rPr lang="en-US" altLang="fi-FI" dirty="0"/>
              <a:t> </a:t>
            </a:r>
            <a:r>
              <a:rPr lang="en-US" altLang="fi-FI" dirty="0" err="1"/>
              <a:t>ikä</a:t>
            </a:r>
            <a:r>
              <a:rPr lang="en-US" altLang="fi-FI" dirty="0"/>
              <a:t>, </a:t>
            </a:r>
            <a:r>
              <a:rPr lang="en-US" altLang="fi-FI" dirty="0" err="1"/>
              <a:t>ylipaino</a:t>
            </a:r>
            <a:r>
              <a:rPr lang="en-US" altLang="fi-FI" dirty="0"/>
              <a:t>, </a:t>
            </a:r>
            <a:r>
              <a:rPr lang="en-US" altLang="fi-FI" dirty="0" err="1"/>
              <a:t>nivelvamma</a:t>
            </a:r>
            <a:r>
              <a:rPr lang="en-US" altLang="fi-FI" dirty="0"/>
              <a:t> tai </a:t>
            </a:r>
            <a:r>
              <a:rPr lang="en-US" altLang="fi-FI" dirty="0" err="1"/>
              <a:t>raskas</a:t>
            </a:r>
            <a:r>
              <a:rPr lang="en-US" altLang="fi-FI" dirty="0"/>
              <a:t> </a:t>
            </a:r>
            <a:r>
              <a:rPr lang="en-US" altLang="fi-FI" dirty="0" err="1"/>
              <a:t>ruumiillinen</a:t>
            </a:r>
            <a:r>
              <a:rPr lang="en-US" altLang="fi-FI" dirty="0"/>
              <a:t> </a:t>
            </a:r>
            <a:r>
              <a:rPr lang="en-US" altLang="fi-FI" dirty="0" err="1"/>
              <a:t>työ</a:t>
            </a:r>
            <a:r>
              <a:rPr lang="en-US" altLang="fi-FI" dirty="0"/>
              <a:t> </a:t>
            </a:r>
            <a:r>
              <a:rPr lang="en-US" altLang="fi-FI" dirty="0" err="1"/>
              <a:t>voivat</a:t>
            </a:r>
            <a:r>
              <a:rPr lang="en-US" altLang="fi-FI" dirty="0"/>
              <a:t> </a:t>
            </a:r>
            <a:r>
              <a:rPr lang="en-US" altLang="fi-FI" dirty="0" err="1"/>
              <a:t>altistaa</a:t>
            </a:r>
            <a:r>
              <a:rPr lang="en-US" altLang="fi-FI" dirty="0"/>
              <a:t> </a:t>
            </a:r>
            <a:r>
              <a:rPr lang="en-US" altLang="fi-FI" dirty="0" err="1"/>
              <a:t>nivelrikolle</a:t>
            </a:r>
            <a:endParaRPr lang="en-US" altLang="fi-FI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altLang="fi-FI" dirty="0"/>
          </a:p>
          <a:p>
            <a:pPr marL="285750" indent="-285750" algn="l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i-FI" altLang="fi-FI" dirty="0"/>
              <a:t>Nivelrikossa nivelrusto tuhoutuu nivelpinnalta, nivelrako kapenee ja luiden rakenteissa tapahtuu muutoksia</a:t>
            </a:r>
          </a:p>
          <a:p>
            <a:pPr algn="l">
              <a:spcBef>
                <a:spcPct val="0"/>
              </a:spcBef>
            </a:pPr>
            <a:endParaRPr lang="fi-FI" altLang="fi-FI" dirty="0"/>
          </a:p>
          <a:p>
            <a:pPr algn="l">
              <a:spcBef>
                <a:spcPct val="0"/>
              </a:spcBef>
            </a:pPr>
            <a:endParaRPr lang="fi-FI" altLang="fi-FI" sz="1200" dirty="0"/>
          </a:p>
          <a:p>
            <a:pPr algn="l">
              <a:spcBef>
                <a:spcPct val="0"/>
              </a:spcBef>
            </a:pPr>
            <a:endParaRPr lang="fi-FI" altLang="fi-FI" sz="1200" dirty="0"/>
          </a:p>
          <a:p>
            <a:pPr algn="l">
              <a:spcBef>
                <a:spcPct val="0"/>
              </a:spcBef>
            </a:pPr>
            <a:r>
              <a:rPr lang="fi-FI" altLang="fi-FI" sz="1200" dirty="0"/>
              <a:t>Kuva: http://www.poliklinikka.fi/?page=5901498&amp;id=4430874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07ECD520-08A0-4825-A9FE-49558027F0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9" r="6799" b="-1"/>
          <a:stretch/>
        </p:blipFill>
        <p:spPr bwMode="auto"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054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4E585EA-75FD-4025-8270-F66A58A15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867D98-6E42-403F-9462-B901CE56F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22601"/>
            <a:ext cx="10515598" cy="41543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2000" b="1" dirty="0">
                <a:solidFill>
                  <a:srgbClr val="FFFFFF"/>
                </a:solidFill>
              </a:rPr>
              <a:t>Huomioitavaa</a:t>
            </a:r>
          </a:p>
          <a:p>
            <a:r>
              <a:rPr lang="fi-FI" sz="2000" i="1" dirty="0">
                <a:solidFill>
                  <a:srgbClr val="FFFFFF"/>
                </a:solidFill>
              </a:rPr>
              <a:t>Nivelsairauksiin saattaa liittyä</a:t>
            </a:r>
            <a:r>
              <a:rPr lang="fi-FI" sz="2000" dirty="0">
                <a:solidFill>
                  <a:srgbClr val="FFFFFF"/>
                </a:solidFill>
              </a:rPr>
              <a:t> niveloireiden ohella </a:t>
            </a:r>
            <a:r>
              <a:rPr lang="fi-FI" sz="2000" dirty="0" err="1">
                <a:solidFill>
                  <a:srgbClr val="FFFFFF"/>
                </a:solidFill>
              </a:rPr>
              <a:t>sydän-ja</a:t>
            </a:r>
            <a:r>
              <a:rPr lang="fi-FI" sz="2000" dirty="0">
                <a:solidFill>
                  <a:srgbClr val="FFFFFF"/>
                </a:solidFill>
              </a:rPr>
              <a:t> verisuonisairauksia. Huomioi niiden riskit liikunnassa</a:t>
            </a:r>
          </a:p>
          <a:p>
            <a:r>
              <a:rPr lang="fi-FI" sz="2000" i="1" dirty="0">
                <a:solidFill>
                  <a:srgbClr val="FFFFFF"/>
                </a:solidFill>
              </a:rPr>
              <a:t>Vältä liikuntamuotoja</a:t>
            </a:r>
            <a:r>
              <a:rPr lang="fi-FI" sz="2000" dirty="0">
                <a:solidFill>
                  <a:srgbClr val="FFFFFF"/>
                </a:solidFill>
              </a:rPr>
              <a:t>, joihin sisältyy voimakkaita tärähdyksiä ja vääntöjä</a:t>
            </a:r>
          </a:p>
          <a:p>
            <a:r>
              <a:rPr lang="fi-FI" sz="2000" i="1" dirty="0">
                <a:solidFill>
                  <a:srgbClr val="FFFFFF"/>
                </a:solidFill>
              </a:rPr>
              <a:t>Liikunta ei saa</a:t>
            </a:r>
            <a:r>
              <a:rPr lang="fi-FI" sz="2000" dirty="0">
                <a:solidFill>
                  <a:srgbClr val="FFFFFF"/>
                </a:solidFill>
              </a:rPr>
              <a:t> aiheuttaa kovaa kipua. Seuraa, millainen liikunta aiheuttaa kipuja ja millainen ei</a:t>
            </a:r>
          </a:p>
          <a:p>
            <a:r>
              <a:rPr lang="fi-FI" sz="2000" i="1" dirty="0">
                <a:solidFill>
                  <a:srgbClr val="FFFFFF"/>
                </a:solidFill>
              </a:rPr>
              <a:t>Jos nivel ärtyy</a:t>
            </a:r>
            <a:r>
              <a:rPr lang="fi-FI" sz="2000" dirty="0">
                <a:solidFill>
                  <a:srgbClr val="FFFFFF"/>
                </a:solidFill>
              </a:rPr>
              <a:t>, pidä taukoa. Aloita tauon jälkeen uudelleen varovasti, jolloin lihakset voimistuvat vähitellen</a:t>
            </a:r>
          </a:p>
          <a:p>
            <a:endParaRPr lang="fi-FI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487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64F318-61D9-48B5-B57D-8DE3A3E51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7BB026-28BA-444E-A76B-73F781CFC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Bjålie</a:t>
            </a:r>
            <a:r>
              <a:rPr lang="fi-FI" dirty="0"/>
              <a:t>, J. </a:t>
            </a:r>
            <a:r>
              <a:rPr lang="fi-FI" dirty="0" err="1"/>
              <a:t>Haug</a:t>
            </a:r>
            <a:r>
              <a:rPr lang="fi-FI" dirty="0"/>
              <a:t>, E. Sand, O. </a:t>
            </a:r>
            <a:r>
              <a:rPr lang="fi-FI" dirty="0" err="1"/>
              <a:t>Sjaastad</a:t>
            </a:r>
            <a:r>
              <a:rPr lang="fi-FI" dirty="0"/>
              <a:t>, O. &amp; </a:t>
            </a:r>
            <a:r>
              <a:rPr lang="fi-FI" dirty="0" err="1"/>
              <a:t>Toverud</a:t>
            </a:r>
            <a:r>
              <a:rPr lang="fi-FI" dirty="0"/>
              <a:t>, K. 1999. Ihminen - Fysiologia ja anatomia. Helsinki: </a:t>
            </a:r>
            <a:r>
              <a:rPr lang="fi-FI" dirty="0" err="1"/>
              <a:t>Wsoy</a:t>
            </a:r>
            <a:endParaRPr lang="fi-FI" dirty="0"/>
          </a:p>
          <a:p>
            <a:r>
              <a:rPr lang="fi-FI" dirty="0">
                <a:hlinkClick r:id="rId2"/>
              </a:rPr>
              <a:t>www.nivelopas.fi</a:t>
            </a:r>
            <a:endParaRPr lang="fi-FI" dirty="0"/>
          </a:p>
          <a:p>
            <a:r>
              <a:rPr lang="fi-FI" dirty="0">
                <a:hlinkClick r:id="rId3"/>
              </a:rPr>
              <a:t>www.kaypahoito.fi</a:t>
            </a:r>
            <a:endParaRPr lang="fi-FI" dirty="0"/>
          </a:p>
          <a:p>
            <a:r>
              <a:rPr lang="fi-FI" dirty="0" err="1"/>
              <a:t>Pharmaca</a:t>
            </a:r>
            <a:r>
              <a:rPr lang="fi-FI" dirty="0"/>
              <a:t> </a:t>
            </a:r>
            <a:r>
              <a:rPr lang="fi-FI"/>
              <a:t>Fennica lääketietokanta</a:t>
            </a:r>
          </a:p>
          <a:p>
            <a:endParaRPr lang="fi-FI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3719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0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Otsikko 4">
            <a:extLst>
              <a:ext uri="{FF2B5EF4-FFF2-40B4-BE49-F238E27FC236}">
                <a16:creationId xmlns:a16="http://schemas.microsoft.com/office/drawing/2014/main" id="{7A529415-6096-4CCD-9C4D-9B178DA60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4000" dirty="0">
                <a:solidFill>
                  <a:srgbClr val="FFFFFF"/>
                </a:solidFill>
              </a:rPr>
              <a:t>Artroosin oireet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5BB6C6-2D34-456E-8E06-A94157261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569579"/>
            <a:ext cx="9833548" cy="4456253"/>
          </a:xfrm>
        </p:spPr>
        <p:txBody>
          <a:bodyPr>
            <a:normAutofit/>
          </a:bodyPr>
          <a:lstStyle/>
          <a:p>
            <a:pPr lvl="1"/>
            <a:r>
              <a:rPr lang="fi-FI" altLang="fi-FI" dirty="0">
                <a:solidFill>
                  <a:srgbClr val="000000"/>
                </a:solidFill>
              </a:rPr>
              <a:t>Nivelkipua ja –arkuutta, joka ilmenee liikkuessa ja liikkeelle lähtiessä</a:t>
            </a:r>
          </a:p>
          <a:p>
            <a:pPr lvl="1"/>
            <a:r>
              <a:rPr lang="fi-FI" altLang="fi-FI" dirty="0">
                <a:solidFill>
                  <a:srgbClr val="000000"/>
                </a:solidFill>
              </a:rPr>
              <a:t>Nivelissä aamujäykkyyttä (</a:t>
            </a:r>
            <a:r>
              <a:rPr lang="fi-FI" altLang="fi-FI" dirty="0" err="1">
                <a:solidFill>
                  <a:srgbClr val="000000"/>
                </a:solidFill>
              </a:rPr>
              <a:t>max</a:t>
            </a:r>
            <a:r>
              <a:rPr lang="fi-FI" altLang="fi-FI" dirty="0">
                <a:solidFill>
                  <a:srgbClr val="000000"/>
                </a:solidFill>
              </a:rPr>
              <a:t> 15min) ja liikkuvuus rajoittunut </a:t>
            </a:r>
          </a:p>
          <a:p>
            <a:pPr lvl="1"/>
            <a:r>
              <a:rPr lang="fi-FI" altLang="fi-FI" dirty="0">
                <a:solidFill>
                  <a:srgbClr val="000000"/>
                </a:solidFill>
              </a:rPr>
              <a:t>Rutinaa nivelessä</a:t>
            </a:r>
          </a:p>
          <a:p>
            <a:pPr lvl="1"/>
            <a:r>
              <a:rPr lang="fi-FI" altLang="fi-FI" dirty="0">
                <a:solidFill>
                  <a:srgbClr val="000000"/>
                </a:solidFill>
              </a:rPr>
              <a:t>Nivelrikon edetessä lepokipua</a:t>
            </a:r>
          </a:p>
          <a:p>
            <a:pPr lvl="1"/>
            <a:r>
              <a:rPr lang="fi-FI" dirty="0">
                <a:solidFill>
                  <a:srgbClr val="000000"/>
                </a:solidFill>
              </a:rPr>
              <a:t>Nivelkapseliin liikakasvua ja tulehdusmuutoksia</a:t>
            </a:r>
          </a:p>
          <a:p>
            <a:pPr lvl="1"/>
            <a:r>
              <a:rPr lang="fi-FI" altLang="fi-FI" dirty="0">
                <a:solidFill>
                  <a:srgbClr val="000000"/>
                </a:solidFill>
              </a:rPr>
              <a:t>Perimmäistä syytä ei tiedetä, </a:t>
            </a:r>
            <a:r>
              <a:rPr lang="fi-FI" dirty="0">
                <a:solidFill>
                  <a:srgbClr val="000000"/>
                </a:solidFill>
              </a:rPr>
              <a:t>ruston tuhoutuminen saa ylivallan rustoa korjaavista tekijöistä</a:t>
            </a:r>
          </a:p>
          <a:p>
            <a:pPr lvl="1"/>
            <a:r>
              <a:rPr lang="fi-FI" dirty="0">
                <a:solidFill>
                  <a:srgbClr val="000000"/>
                </a:solidFill>
              </a:rPr>
              <a:t>Röntgenkuvassa nivelraon kaventumaa, myös rustonalaisen luun kalkkeutumista ja luu-ulokkeita</a:t>
            </a:r>
          </a:p>
          <a:p>
            <a:pPr lvl="1"/>
            <a:endParaRPr lang="fi-FI" altLang="fi-FI" dirty="0">
              <a:solidFill>
                <a:srgbClr val="000000"/>
              </a:solidFill>
            </a:endParaRPr>
          </a:p>
          <a:p>
            <a:pPr lvl="1"/>
            <a:endParaRPr lang="fi-FI" altLang="fi-FI" sz="1400" dirty="0">
              <a:solidFill>
                <a:srgbClr val="000000"/>
              </a:solidFill>
            </a:endParaRPr>
          </a:p>
          <a:p>
            <a:pPr lvl="2">
              <a:buNone/>
            </a:pPr>
            <a:r>
              <a:rPr lang="fi-FI" altLang="fi-FI" sz="1400" dirty="0">
                <a:solidFill>
                  <a:srgbClr val="000000"/>
                </a:solidFill>
              </a:rPr>
              <a:t>(Riikola ym. Käypä hoito 2007)</a:t>
            </a:r>
          </a:p>
          <a:p>
            <a:endParaRPr lang="fi-FI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517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0434BB12-6F16-4194-B8D2-149AAAC132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8537"/>
          <a:stretch/>
        </p:blipFill>
        <p:spPr>
          <a:xfrm>
            <a:off x="1736203" y="150471"/>
            <a:ext cx="9218574" cy="5914663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308FDB37-A802-424E-9B65-172C5F2EE4D9}"/>
              </a:ext>
            </a:extLst>
          </p:cNvPr>
          <p:cNvSpPr txBox="1"/>
          <p:nvPr/>
        </p:nvSpPr>
        <p:spPr>
          <a:xfrm>
            <a:off x="4901609" y="6262577"/>
            <a:ext cx="3104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Kuva: www.nivelopas.fi</a:t>
            </a:r>
          </a:p>
        </p:txBody>
      </p:sp>
    </p:spTree>
    <p:extLst>
      <p:ext uri="{BB962C8B-B14F-4D97-AF65-F5344CB8AC3E}">
        <p14:creationId xmlns:p14="http://schemas.microsoft.com/office/powerpoint/2010/main" val="3156019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A76ED7-357E-45B3-8A71-979A343C4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88708"/>
          </a:xfrm>
        </p:spPr>
        <p:txBody>
          <a:bodyPr>
            <a:normAutofit/>
          </a:bodyPr>
          <a:lstStyle/>
          <a:p>
            <a:r>
              <a:rPr lang="fi-FI" sz="2400" b="1" dirty="0"/>
              <a:t>Normaali nivelrusto</a:t>
            </a:r>
            <a:br>
              <a:rPr lang="fi-FI" sz="2400" b="1" dirty="0"/>
            </a:br>
            <a:r>
              <a:rPr lang="fi-FI" sz="2400" dirty="0"/>
              <a:t>Rustosolut (soikeat rakenteet) rakentavat kudosta koossa pitävät kollageenisäikeet (kaareutuvat mustat viivat) ja solujen väliin sijoittuvat </a:t>
            </a:r>
            <a:r>
              <a:rPr lang="fi-FI" sz="2400" dirty="0" err="1"/>
              <a:t>proteoglykaanimolekyylit</a:t>
            </a:r>
            <a:r>
              <a:rPr lang="fi-FI" sz="2400" dirty="0"/>
              <a:t> (punaruskea taustaväri). Normaali nivelruston paksuus vaihtelee nivelpinnasta toiseen.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11E11CE-5354-4404-8CD4-AF27C25D30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39" y="2837029"/>
            <a:ext cx="10228521" cy="3200400"/>
          </a:xfr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1B484CA5-117B-48EF-8795-701D9BB6AD1E}"/>
              </a:ext>
            </a:extLst>
          </p:cNvPr>
          <p:cNvSpPr txBox="1"/>
          <p:nvPr/>
        </p:nvSpPr>
        <p:spPr>
          <a:xfrm>
            <a:off x="4901609" y="6262577"/>
            <a:ext cx="3104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Kuva: www.nivelopas.fi</a:t>
            </a:r>
          </a:p>
        </p:txBody>
      </p:sp>
    </p:spTree>
    <p:extLst>
      <p:ext uri="{BB962C8B-B14F-4D97-AF65-F5344CB8AC3E}">
        <p14:creationId xmlns:p14="http://schemas.microsoft.com/office/powerpoint/2010/main" val="289862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EB700C-17A9-45DC-8493-2FD22E8F1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367" y="509286"/>
            <a:ext cx="3981692" cy="6724891"/>
          </a:xfrm>
        </p:spPr>
        <p:txBody>
          <a:bodyPr>
            <a:normAutofit/>
          </a:bodyPr>
          <a:lstStyle/>
          <a:p>
            <a:r>
              <a:rPr lang="fi-FI" sz="1800" dirty="0"/>
              <a:t>(I) Normaali nivelrusto: Rustosolut (soikeat rakenteet), kollageenisäikeet (kaareutuvat mustat viivat) ja solujen väliin sijoittuvat </a:t>
            </a:r>
            <a:r>
              <a:rPr lang="fi-FI" sz="1800" dirty="0" err="1"/>
              <a:t>proteoglykaanimolekyylit</a:t>
            </a:r>
            <a:r>
              <a:rPr lang="fi-FI" sz="1800" dirty="0"/>
              <a:t> (punaruskea taustaväri). </a:t>
            </a:r>
          </a:p>
          <a:p>
            <a:r>
              <a:rPr lang="fi-FI" sz="1800" dirty="0"/>
              <a:t>(II) Nivelrikon alkuvaiheessa nivelruston pinnalta häviää </a:t>
            </a:r>
            <a:r>
              <a:rPr lang="fi-FI" sz="1800" dirty="0" err="1"/>
              <a:t>proteoglykaaneja</a:t>
            </a:r>
            <a:r>
              <a:rPr lang="fi-FI" sz="1800" dirty="0"/>
              <a:t> ja pinnalliset kollageenisäikeet katkeilevat. Rustonalainen luu paksuuntuu ja tiivistyy. </a:t>
            </a:r>
          </a:p>
          <a:p>
            <a:r>
              <a:rPr lang="fi-FI" sz="1800" dirty="0"/>
              <a:t>(III, IV) Rusto ohenee edelleen kollageeni- ja </a:t>
            </a:r>
            <a:r>
              <a:rPr lang="fi-FI" sz="1800" dirty="0" err="1"/>
              <a:t>proteoglykaanipitoisuuden</a:t>
            </a:r>
            <a:r>
              <a:rPr lang="fi-FI" sz="1800" dirty="0"/>
              <a:t> pienentyessä. Nivelrusto lohkeilee, ja kudokseen syntyy luuhun asti ulottuvia halkeamia. Lopulta kalkkeutumaton nivelrusto häviää nivelen pinnalta.</a:t>
            </a:r>
          </a:p>
          <a:p>
            <a:endParaRPr lang="en-US" sz="1800" dirty="0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BF73448B-4D1D-4B56-BA93-EB0A8E7AE3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099" r="30429"/>
          <a:stretch/>
        </p:blipFill>
        <p:spPr>
          <a:xfrm>
            <a:off x="4639056" y="10"/>
            <a:ext cx="7552944" cy="6857990"/>
          </a:xfrm>
          <a:prstGeom prst="rect">
            <a:avLst/>
          </a:prstGeom>
          <a:effectLst/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F02105AA-66D8-4A58-BFF8-227E0AA1C976}"/>
              </a:ext>
            </a:extLst>
          </p:cNvPr>
          <p:cNvSpPr txBox="1"/>
          <p:nvPr/>
        </p:nvSpPr>
        <p:spPr>
          <a:xfrm>
            <a:off x="1998921" y="6488668"/>
            <a:ext cx="3104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Kuva: www.nivelopas.fi</a:t>
            </a:r>
          </a:p>
        </p:txBody>
      </p:sp>
    </p:spTree>
    <p:extLst>
      <p:ext uri="{BB962C8B-B14F-4D97-AF65-F5344CB8AC3E}">
        <p14:creationId xmlns:p14="http://schemas.microsoft.com/office/powerpoint/2010/main" val="3240607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2D9CB0-0B27-46DA-A70C-AFFD5A4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5828"/>
            <a:ext cx="10515600" cy="5592172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Nivelen rusto kovettuu, hilseilee tai pehmenee ja kuoriutuu luun päältä</a:t>
            </a:r>
          </a:p>
          <a:p>
            <a:pPr marL="0" indent="0">
              <a:buNone/>
            </a:pPr>
            <a:r>
              <a:rPr lang="fi-FI" dirty="0"/>
              <a:t>Paine nivelen pinnalla kasvaa, alla oleva luu kovettuu, nivelen pintaan ja reunoille paksuuntumia eli ns. luupiikkejä</a:t>
            </a:r>
          </a:p>
          <a:p>
            <a:pPr marL="0" indent="0">
              <a:buNone/>
            </a:pPr>
            <a:r>
              <a:rPr lang="fi-FI" dirty="0"/>
              <a:t>Kehon oma yritys lisätä nivelen pinta-alaa / kohdistuvan rasituksen jakaantumista</a:t>
            </a:r>
          </a:p>
          <a:p>
            <a:pPr marL="0" indent="0">
              <a:buNone/>
            </a:pPr>
            <a:r>
              <a:rPr lang="fi-FI" dirty="0"/>
              <a:t>Esim. selkänikamassa painavat hermoratoja (kipu, puutuminen), hermokudoksen ärtyminen (lihaskrampit, -heikkous)</a:t>
            </a:r>
          </a:p>
          <a:p>
            <a:pPr marL="0" indent="0">
              <a:buNone/>
            </a:pPr>
            <a:r>
              <a:rPr lang="fi-FI" dirty="0"/>
              <a:t>Nivelen liikkuvuus heikkenee</a:t>
            </a:r>
          </a:p>
          <a:p>
            <a:pPr marL="0" indent="0">
              <a:buNone/>
            </a:pPr>
            <a:r>
              <a:rPr lang="fi-FI" dirty="0"/>
              <a:t>Luupiikkejä voi muodostua mihin niveleen tahansa, eivät aiheuta kaikille vaivaa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9E1FE12-AD33-4A48-BECC-843103121CD1}"/>
              </a:ext>
            </a:extLst>
          </p:cNvPr>
          <p:cNvSpPr txBox="1"/>
          <p:nvPr/>
        </p:nvSpPr>
        <p:spPr>
          <a:xfrm>
            <a:off x="4189228" y="457200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Luupiikki</a:t>
            </a:r>
          </a:p>
        </p:txBody>
      </p:sp>
    </p:spTree>
    <p:extLst>
      <p:ext uri="{BB962C8B-B14F-4D97-AF65-F5344CB8AC3E}">
        <p14:creationId xmlns:p14="http://schemas.microsoft.com/office/powerpoint/2010/main" val="3449084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D11D44-CA4D-4501-9096-3A775DCF8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625033"/>
            <a:ext cx="6377769" cy="5729468"/>
          </a:xfrm>
        </p:spPr>
        <p:txBody>
          <a:bodyPr anchor="ctr">
            <a:normAutofit/>
          </a:bodyPr>
          <a:lstStyle/>
          <a:p>
            <a:r>
              <a:rPr lang="fi-FI" sz="2000" dirty="0"/>
              <a:t>Kylmähoito</a:t>
            </a:r>
          </a:p>
          <a:p>
            <a:r>
              <a:rPr lang="fi-FI" sz="2000" dirty="0"/>
              <a:t>Painon pudotus</a:t>
            </a:r>
          </a:p>
          <a:p>
            <a:r>
              <a:rPr lang="fi-FI" sz="2000" dirty="0"/>
              <a:t>Nivelten liikkuvuusharjoitukset, lihasvenytykset, lihasvoima- ja yleiskuntoharjoittelu (säännöllisyys, pitkäkestoisuus ja jatkuvuus)</a:t>
            </a:r>
          </a:p>
          <a:p>
            <a:r>
              <a:rPr lang="fi-FI" sz="2000" dirty="0"/>
              <a:t>Liikunnan erityispiirteet!</a:t>
            </a:r>
          </a:p>
          <a:p>
            <a:r>
              <a:rPr lang="fi-FI" sz="2000" dirty="0"/>
              <a:t>Niveltuet ja muut liikkumisen sekä toimintakyvyn apuvälineet</a:t>
            </a:r>
          </a:p>
          <a:p>
            <a:r>
              <a:rPr lang="fi-FI" sz="2000" dirty="0"/>
              <a:t>Parasetamoli ja erilaiset kipugeelit</a:t>
            </a:r>
          </a:p>
          <a:p>
            <a:r>
              <a:rPr lang="fi-FI" sz="2000" dirty="0"/>
              <a:t>TENS (</a:t>
            </a:r>
            <a:r>
              <a:rPr lang="fi-FI" sz="2000" dirty="0" err="1"/>
              <a:t>transkutaaninen</a:t>
            </a:r>
            <a:r>
              <a:rPr lang="fi-FI" sz="2000" dirty="0"/>
              <a:t> neurostimulaatio) ja akupunktio</a:t>
            </a:r>
          </a:p>
          <a:p>
            <a:r>
              <a:rPr lang="fi-FI" sz="2000" dirty="0"/>
              <a:t>Tulehduskipulääkkeet</a:t>
            </a:r>
          </a:p>
          <a:p>
            <a:r>
              <a:rPr lang="fi-FI" sz="2000" dirty="0"/>
              <a:t>Nivelen sisäisesti annettu </a:t>
            </a:r>
            <a:r>
              <a:rPr lang="fi-FI" sz="2000" dirty="0" err="1"/>
              <a:t>hyaluronaattiruiske</a:t>
            </a:r>
            <a:endParaRPr lang="fi-FI" sz="2000" dirty="0"/>
          </a:p>
          <a:p>
            <a:r>
              <a:rPr lang="fi-FI" sz="2000" dirty="0"/>
              <a:t>Tulehdusvaiheessa niveleen annettu </a:t>
            </a:r>
            <a:r>
              <a:rPr lang="fi-FI" sz="2000" dirty="0" err="1"/>
              <a:t>glukokortikoidihoito</a:t>
            </a:r>
            <a:r>
              <a:rPr lang="fi-FI" sz="2000" dirty="0"/>
              <a:t> yleensä lievittää nivelrikkokipua ja tulehdusreaktiota</a:t>
            </a:r>
          </a:p>
          <a:p>
            <a:r>
              <a:rPr lang="fi-FI" sz="2000" dirty="0"/>
              <a:t>Hallitsematon nivelkipu -&gt; tekonivelleikkaus</a:t>
            </a:r>
          </a:p>
          <a:p>
            <a:endParaRPr lang="fi-FI" sz="1700" dirty="0"/>
          </a:p>
          <a:p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443033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EC78E22F-0135-43F0-95E6-EE4F5311E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i-FI">
                <a:solidFill>
                  <a:schemeClr val="accent1"/>
                </a:solidFill>
              </a:rPr>
              <a:t>Nivelreuma </a:t>
            </a:r>
            <a:br>
              <a:rPr lang="fi-FI">
                <a:solidFill>
                  <a:schemeClr val="accent1"/>
                </a:solidFill>
              </a:rPr>
            </a:br>
            <a:r>
              <a:rPr lang="fi-FI">
                <a:solidFill>
                  <a:schemeClr val="accent1"/>
                </a:solidFill>
              </a:rPr>
              <a:t>(arthritis rheumatoides)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4D5B13-DF7F-4C75-A416-2C555E32D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6"/>
            <a:ext cx="6377769" cy="5807313"/>
          </a:xfrm>
        </p:spPr>
        <p:txBody>
          <a:bodyPr anchor="ctr">
            <a:normAutofit lnSpcReduction="10000"/>
          </a:bodyPr>
          <a:lstStyle/>
          <a:p>
            <a:r>
              <a:rPr lang="fi-FI" altLang="fi-FI" sz="2400" dirty="0"/>
              <a:t>Tulehduksellinen nivelsairaus</a:t>
            </a:r>
          </a:p>
          <a:p>
            <a:r>
              <a:rPr lang="fi-FI" altLang="fi-FI" sz="2400" dirty="0"/>
              <a:t>Autoimmuunitauti, elimistön immunologinen puolustus käy omaa kudosta vastaan</a:t>
            </a:r>
          </a:p>
          <a:p>
            <a:r>
              <a:rPr lang="fi-FI" altLang="fi-FI" sz="2400" dirty="0"/>
              <a:t>Rustojen ja luupintojen syöpyminen tapahtuu pikkuhiljaa edeten</a:t>
            </a:r>
          </a:p>
          <a:p>
            <a:r>
              <a:rPr lang="fi-FI" altLang="fi-FI" sz="2400" dirty="0"/>
              <a:t>Oireet:</a:t>
            </a:r>
          </a:p>
          <a:p>
            <a:pPr lvl="1"/>
            <a:r>
              <a:rPr lang="fi-FI" altLang="fi-FI" dirty="0"/>
              <a:t>Nivelkivut ja jäykkyys, erit. aamuisin (</a:t>
            </a:r>
            <a:r>
              <a:rPr lang="fi-FI" altLang="fi-FI" dirty="0" err="1"/>
              <a:t>väh</a:t>
            </a:r>
            <a:r>
              <a:rPr lang="fi-FI" altLang="fi-FI" dirty="0"/>
              <a:t>. 1h)</a:t>
            </a:r>
          </a:p>
          <a:p>
            <a:pPr lvl="1"/>
            <a:r>
              <a:rPr lang="fi-FI" altLang="fi-FI" dirty="0"/>
              <a:t>Nivelten turvotus</a:t>
            </a:r>
          </a:p>
          <a:p>
            <a:pPr lvl="1"/>
            <a:r>
              <a:rPr lang="fi-FI" altLang="fi-FI" dirty="0"/>
              <a:t>Voimakkaasti oireillessa punotus ja kuumotus</a:t>
            </a:r>
          </a:p>
          <a:p>
            <a:pPr lvl="1"/>
            <a:r>
              <a:rPr lang="fi-FI" altLang="fi-FI" dirty="0"/>
              <a:t>Yleisoireet:</a:t>
            </a:r>
          </a:p>
          <a:p>
            <a:pPr lvl="2"/>
            <a:r>
              <a:rPr lang="fi-FI" altLang="fi-FI" sz="2400" dirty="0"/>
              <a:t>Väsymys</a:t>
            </a:r>
          </a:p>
          <a:p>
            <a:pPr lvl="2"/>
            <a:r>
              <a:rPr lang="fi-FI" altLang="fi-FI" sz="2400" dirty="0"/>
              <a:t>Kuumeilu</a:t>
            </a:r>
          </a:p>
          <a:p>
            <a:pPr lvl="2"/>
            <a:r>
              <a:rPr lang="fi-FI" altLang="fi-FI" sz="2400" dirty="0"/>
              <a:t>Ruokahaluttomuus</a:t>
            </a:r>
          </a:p>
          <a:p>
            <a:endParaRPr lang="fi-FI" altLang="fi-FI" sz="2200" dirty="0"/>
          </a:p>
          <a:p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1280352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1267</Words>
  <Application>Microsoft Office PowerPoint</Application>
  <PresentationFormat>Laajakuva</PresentationFormat>
  <Paragraphs>158</Paragraphs>
  <Slides>21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Office-teema</vt:lpstr>
      <vt:lpstr>Nivelsairaudet</vt:lpstr>
      <vt:lpstr>Nivelrikko eli artroosi</vt:lpstr>
      <vt:lpstr>Artroosin oireet</vt:lpstr>
      <vt:lpstr>PowerPoint-esitys</vt:lpstr>
      <vt:lpstr>Normaali nivelrusto Rustosolut (soikeat rakenteet) rakentavat kudosta koossa pitävät kollageenisäikeet (kaareutuvat mustat viivat) ja solujen väliin sijoittuvat proteoglykaanimolekyylit (punaruskea taustaväri). Normaali nivelruston paksuus vaihtelee nivelpinnasta toiseen.</vt:lpstr>
      <vt:lpstr>PowerPoint-esitys</vt:lpstr>
      <vt:lpstr>PowerPoint-esitys</vt:lpstr>
      <vt:lpstr>PowerPoint-esitys</vt:lpstr>
      <vt:lpstr>Nivelreuma  (arthritis rheumatoides)</vt:lpstr>
      <vt:lpstr>Hoito</vt:lpstr>
      <vt:lpstr>Metotreksaatti (Trexan, Metoject, Epetrex)</vt:lpstr>
      <vt:lpstr>Sulfasalatsiini (Salazopyrin)</vt:lpstr>
      <vt:lpstr> Hydroksiklorokiini (Oxiklorin) </vt:lpstr>
      <vt:lpstr>Biologiset lääkkeet</vt:lpstr>
      <vt:lpstr>Kihti</vt:lpstr>
      <vt:lpstr>oireet</vt:lpstr>
      <vt:lpstr>Hoito</vt:lpstr>
      <vt:lpstr>Selkärankareuma</vt:lpstr>
      <vt:lpstr>Liikunta ja nivelsairaudet</vt:lpstr>
      <vt:lpstr>PowerPoint-esitys</vt:lpstr>
      <vt:lpstr>Lähteet: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Nivelsairaudet</dc:title>
  <dc:creator>Heini Kortesluoma</dc:creator>
  <cp:lastModifiedBy>Kortesluoma Heini</cp:lastModifiedBy>
  <cp:revision>8</cp:revision>
  <dcterms:created xsi:type="dcterms:W3CDTF">2019-10-07T15:09:53Z</dcterms:created>
  <dcterms:modified xsi:type="dcterms:W3CDTF">2020-12-02T11:52:51Z</dcterms:modified>
</cp:coreProperties>
</file>