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985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05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1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42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98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868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127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43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838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21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37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A4E61-F2C5-4971-9A2B-118C64EE1218}" type="datetimeFigureOut">
              <a:rPr lang="fi-FI" smtClean="0"/>
              <a:t>2.5.2019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88B9D-07E6-4C56-9DB8-E86F3BBB11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612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23. Venäjä hajoaa, </a:t>
            </a:r>
            <a:br>
              <a:rPr lang="fi-FI" dirty="0" smtClean="0"/>
            </a:br>
            <a:r>
              <a:rPr lang="fi-FI" dirty="0" smtClean="0"/>
              <a:t>Suomi itsenäistyy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80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Venäjän ongelmia 1900-luvun alussa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 Maassa paljon köyhyyttä, niin maaseudulla kuin </a:t>
            </a:r>
            <a:r>
              <a:rPr lang="fi-FI" dirty="0" smtClean="0"/>
              <a:t>kaupungeissakin</a:t>
            </a:r>
          </a:p>
          <a:p>
            <a:r>
              <a:rPr lang="fi-FI" dirty="0" smtClean="0"/>
              <a:t>Suuret </a:t>
            </a:r>
            <a:r>
              <a:rPr lang="fi-FI" dirty="0"/>
              <a:t>erot </a:t>
            </a:r>
            <a:r>
              <a:rPr lang="fi-FI" dirty="0" smtClean="0"/>
              <a:t>elintasossa</a:t>
            </a:r>
          </a:p>
          <a:p>
            <a:r>
              <a:rPr lang="fi-FI" dirty="0" smtClean="0"/>
              <a:t>Teollistuminen </a:t>
            </a:r>
            <a:r>
              <a:rPr lang="fi-FI" dirty="0"/>
              <a:t>vasta alussa, ja se keskittyi vain  suurimpiin </a:t>
            </a:r>
            <a:r>
              <a:rPr lang="fi-FI" dirty="0" smtClean="0"/>
              <a:t>kaupunkeihin</a:t>
            </a:r>
          </a:p>
          <a:p>
            <a:r>
              <a:rPr lang="fi-FI" dirty="0" smtClean="0"/>
              <a:t>Itsevaltaisesti </a:t>
            </a:r>
            <a:r>
              <a:rPr lang="fi-FI" dirty="0"/>
              <a:t>johdettu valtio, jonka johdossa oli  keisari Nikolai </a:t>
            </a:r>
            <a:r>
              <a:rPr lang="fi-FI" dirty="0" smtClean="0"/>
              <a:t>II</a:t>
            </a:r>
          </a:p>
          <a:p>
            <a:r>
              <a:rPr lang="fi-FI" dirty="0" smtClean="0"/>
              <a:t>Aateliston </a:t>
            </a:r>
            <a:r>
              <a:rPr lang="fi-FI" dirty="0"/>
              <a:t>etuoikeutettu </a:t>
            </a:r>
            <a:r>
              <a:rPr lang="fi-FI" dirty="0" smtClean="0"/>
              <a:t>asema</a:t>
            </a:r>
          </a:p>
          <a:p>
            <a:r>
              <a:rPr lang="fi-FI" dirty="0" smtClean="0"/>
              <a:t>Keisarin </a:t>
            </a:r>
            <a:r>
              <a:rPr lang="fi-FI" dirty="0"/>
              <a:t>ja virkamiehistön kyvyttömyys tehdä  </a:t>
            </a:r>
            <a:r>
              <a:rPr lang="fi-FI" dirty="0" smtClean="0"/>
              <a:t>uudistuksia</a:t>
            </a:r>
          </a:p>
          <a:p>
            <a:r>
              <a:rPr lang="fi-FI" dirty="0" smtClean="0"/>
              <a:t>Huono </a:t>
            </a:r>
            <a:r>
              <a:rPr lang="fi-FI" dirty="0"/>
              <a:t>sotamenestys ensimmäisessä maailmansodassa </a:t>
            </a:r>
          </a:p>
        </p:txBody>
      </p:sp>
    </p:spTree>
    <p:extLst>
      <p:ext uri="{BB962C8B-B14F-4D97-AF65-F5344CB8AC3E}">
        <p14:creationId xmlns:p14="http://schemas.microsoft.com/office/powerpoint/2010/main" val="267936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761523" cy="2456442"/>
          </a:xfrm>
        </p:spPr>
        <p:txBody>
          <a:bodyPr/>
          <a:lstStyle/>
          <a:p>
            <a:r>
              <a:rPr lang="fi-FI" dirty="0" smtClean="0"/>
              <a:t>Venäjän vallankumoukset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a) Mitä tapahtui helmikuun vallankumouksessa? </a:t>
            </a:r>
          </a:p>
          <a:p>
            <a:r>
              <a:rPr lang="fi-FI" dirty="0" smtClean="0"/>
              <a:t>Keisari </a:t>
            </a:r>
            <a:r>
              <a:rPr lang="fi-FI" dirty="0"/>
              <a:t>syöstiin vallasta, ja valtaan nousi väliaikainen hallitus.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b</a:t>
            </a:r>
            <a:r>
              <a:rPr lang="fi-FI" dirty="0"/>
              <a:t>) Mitä tapahtui lokakuun vallankumouksessa? </a:t>
            </a:r>
          </a:p>
          <a:p>
            <a:r>
              <a:rPr lang="fi-FI" dirty="0" smtClean="0"/>
              <a:t>Valtaan </a:t>
            </a:r>
            <a:r>
              <a:rPr lang="fi-FI" dirty="0"/>
              <a:t>nousivat Leninin johtamat bolševikit. Alkoi sisällissota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/>
              <a:t>c) Miten nämä tapahtumat vaikuttivat Suomeen? </a:t>
            </a:r>
          </a:p>
          <a:p>
            <a:r>
              <a:rPr lang="fi-FI" dirty="0" smtClean="0"/>
              <a:t>Helmikuun </a:t>
            </a:r>
            <a:r>
              <a:rPr lang="fi-FI" dirty="0"/>
              <a:t>vallankumouksen jälkeen venäläistämistoimet lopetettiin ja Suomi sai takaisin autonomiset </a:t>
            </a:r>
            <a:r>
              <a:rPr lang="fi-FI" dirty="0" smtClean="0"/>
              <a:t>oikeutensa.</a:t>
            </a:r>
          </a:p>
          <a:p>
            <a:r>
              <a:rPr lang="fi-FI" dirty="0" smtClean="0"/>
              <a:t>Lokakuun </a:t>
            </a:r>
            <a:r>
              <a:rPr lang="fi-FI" dirty="0"/>
              <a:t>vallankumouksen jälkeen Suomi irtautui Venäjästä ja eduskunta hyväksyi Suomen itsenäistymisjulistuksen.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907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32</TotalTime>
  <Words>121</Words>
  <Application>Microsoft Office PowerPoint</Application>
  <PresentationFormat>Laajakuva</PresentationFormat>
  <Paragraphs>17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Atlas</vt:lpstr>
      <vt:lpstr>23. Venäjä hajoaa,  Suomi itsenäistyy</vt:lpstr>
      <vt:lpstr>Venäjän ongelmia 1900-luvun alussa</vt:lpstr>
      <vt:lpstr>Venäjän vallankumoukset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23. Venäjä hajoaa,  Suomi itsenäistyy</dc:title>
  <dc:creator>Mervi Niskakoski</dc:creator>
  <cp:lastModifiedBy>Mervi Niskakoski</cp:lastModifiedBy>
  <cp:revision>2</cp:revision>
  <dcterms:created xsi:type="dcterms:W3CDTF">2019-05-02T07:11:06Z</dcterms:created>
  <dcterms:modified xsi:type="dcterms:W3CDTF">2019-05-02T07:43:39Z</dcterms:modified>
</cp:coreProperties>
</file>