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000" autoAdjust="0"/>
    <p:restoredTop sz="94660"/>
  </p:normalViewPr>
  <p:slideViewPr>
    <p:cSldViewPr snapToGrid="0">
      <p:cViewPr>
        <p:scale>
          <a:sx n="152" d="100"/>
          <a:sy n="152" d="100"/>
        </p:scale>
        <p:origin x="1240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D1C42A-C326-4C61-AFE5-F5D9AA5CC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C7476DB-BC17-4A60-AE5C-3787E8C2AB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ACAC65-386D-409E-8187-FC9E6DDF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0B0260D-A10E-4C50-96A1-46655C33B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84E1FF-624F-4DD2-A4F6-7019CD643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201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D480A0-37C6-46B0-8B64-31ECDDCBE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9C4A68-C987-4444-9205-EA4A72C77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16084EE-C229-4BF2-AB11-FAA92A29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9D5F34-E33A-43C9-94A4-A16806A93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55C9EC7-680A-42C7-87C6-D5C0A2DA0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7588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187FAB-8439-4F02-857B-5D1847BFA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966166C-3097-4167-92A3-0C382CECA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3E0982D-EE9B-4357-8173-199F81AD8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5E01990-1EB8-49BD-AA35-10C098B2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FD8DEA-B1B3-400A-8AE4-6823D9CB2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6492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B04200-646D-428D-8A0E-F55EF3277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5AEC0F-5E18-46EE-A230-B0940A1DBC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47D667F-8F9E-4A13-AA75-BECBC9681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A849FAF-4165-4D22-A011-4CCDF544D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64C801E-F259-4E5E-83F5-A7CE6C433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936B104-48E3-4343-B51F-6AB1E4716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403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E6FC03-F3C1-49E0-BCB7-BEE506787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B1FAC11-C3C5-4C52-A25F-4DB6E7DCF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1E2052A-7F9A-4282-9857-BD47120FB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C69B3E0-3D4D-47B8-B95C-0ECFED328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D87FA4B-ACE6-47F0-8171-2F7E9D512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439AE48-15C1-4069-AEFD-3D27CD7B0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6EA5C11-6BC3-4A41-85B8-EFB4E02A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CFE8CA8-B1EC-40EC-B271-0D6CC903E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085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876E77-6D6E-4682-AB7A-3D03ACAD1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8BF53EA-A8C7-4773-A353-5627D61B1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2D39414-D717-4DE1-92F4-286534892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C165-91BA-449D-9F86-F01FCCB58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447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D2CF00D-A3C8-42AA-9F3C-5E22BA6D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2A3382D-532F-444A-AD03-FCE35BADF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71CFA8E-AAA0-4A7D-A13A-22B6C666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353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D1E7A3-EF77-434F-9C7A-B7E39E21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F85329-87A2-4E88-A78F-03C44B7B8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85EDDD2-AE5D-444B-A36D-67F1B7FC6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6EC7F98-11B7-45F5-83BF-4A279E2DA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9AA8669-0203-42AF-A8D1-9CEDC7D4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FFE3DB8-FB95-4F88-93F2-AFEE4AA46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334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A646F-81F9-4050-88A5-F5B67F9FE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0C35434-3EEA-4838-9FE0-1413F8870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71E3013-7C0C-4213-9FE2-5ECD94686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47C1AC9-D914-4971-A02F-1502AB84E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8801C06-7B6A-49EE-8634-DABEA4511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72B12BF-C9A2-4008-A133-8556FDAA0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4486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0C14A-20CD-471C-BC31-C655BD01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365F3A7-8704-4A3D-9364-24CFFB711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77FF08-A73D-4BF3-A4E0-1203BB5AE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2E28AF4-69A2-4CBD-8818-77D5618B7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E7286F7-DBEC-43AF-9D11-18C5B828F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175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6B02BEF-7527-4A8A-ADE7-7BA4AAEC66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18731E5-1F43-4634-ABD4-096BF127D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55320BC-5AD3-4194-9E12-04158835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FB0C464-94FA-43C5-9DCA-3FF51DF74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A4DEBF-B1E0-4C93-9456-C232900B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1610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885357E-CFCD-43EC-8D24-5A013B11B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BFD9523-E096-4A6E-9AC5-B5A30718F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0D0D038-E69E-417C-B5F3-90DBE3EFD6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C13FB-F453-4314-800C-876B5FD8C84D}" type="datetimeFigureOut">
              <a:rPr lang="fi-FI" smtClean="0"/>
              <a:t>24.1.2025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55DD808-FF59-442A-8802-96688E08C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180A526-51BE-4E57-A49D-A961C7967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7DE13-5BE3-4A4C-82F2-62A5D51080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095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94360" y="164560"/>
            <a:ext cx="10515600" cy="793115"/>
          </a:xfrm>
        </p:spPr>
        <p:txBody>
          <a:bodyPr>
            <a:normAutofit/>
          </a:bodyPr>
          <a:lstStyle/>
          <a:p>
            <a:r>
              <a:rPr lang="fi-FI" sz="2400" b="1" dirty="0"/>
              <a:t>Henkisesti ja hengellisesti hyvinvoiva työyhteisö 10.–12.2.2025</a:t>
            </a:r>
            <a:r>
              <a:rPr lang="fi-FI" sz="2000" b="1" dirty="0"/>
              <a:t> 3. jakson ohjelma </a:t>
            </a:r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46516"/>
              </p:ext>
            </p:extLst>
          </p:nvPr>
        </p:nvGraphicFramePr>
        <p:xfrm>
          <a:off x="553453" y="1022952"/>
          <a:ext cx="11127972" cy="54406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19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0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5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Maanantai 10.2.2025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Tiistai  11.2.2025 työyhteisön</a:t>
                      </a:r>
                      <a:r>
                        <a:rPr lang="fi-FI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i-FI" sz="1400" baseline="0" dirty="0" err="1">
                          <a:solidFill>
                            <a:schemeClr val="tx1"/>
                          </a:solidFill>
                        </a:rPr>
                        <a:t>hyvinv</a:t>
                      </a:r>
                      <a:r>
                        <a:rPr lang="fi-FI" sz="1400" baseline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fi-FI" sz="1400" baseline="0" dirty="0">
                          <a:solidFill>
                            <a:schemeClr val="tx1"/>
                          </a:solidFill>
                        </a:rPr>
                        <a:t>Muutoksen teema</a:t>
                      </a:r>
                      <a:endParaRPr lang="fi-FI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Keskiviikko 12.2.2025</a:t>
                      </a:r>
                    </a:p>
                    <a:p>
                      <a:endParaRPr lang="fi-FI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7.45 – 8.30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Aamupala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Aamupala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8.30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Rukoushetki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Rukoushetki tai viikkomessu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9.00 – 10.15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Ilmoittautuminen ja tulokahvi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u="none" dirty="0" err="1">
                          <a:solidFill>
                            <a:schemeClr val="tx1"/>
                          </a:solidFill>
                        </a:rPr>
                        <a:t>Insight</a:t>
                      </a:r>
                      <a:r>
                        <a:rPr lang="fi-FI" sz="1200" u="none" dirty="0">
                          <a:solidFill>
                            <a:schemeClr val="tx1"/>
                          </a:solidFill>
                        </a:rPr>
                        <a:t> + edellisen illan </a:t>
                      </a:r>
                      <a:r>
                        <a:rPr lang="fi-FI" sz="1200" u="none" dirty="0" err="1">
                          <a:solidFill>
                            <a:schemeClr val="tx1"/>
                          </a:solidFill>
                        </a:rPr>
                        <a:t>medit</a:t>
                      </a:r>
                      <a:r>
                        <a:rPr lang="fi-FI" sz="1200" u="none" dirty="0">
                          <a:solidFill>
                            <a:schemeClr val="tx1"/>
                          </a:solidFill>
                        </a:rPr>
                        <a:t>. katselun kuvat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Insight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623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10.15 – 10.45</a:t>
                      </a:r>
                    </a:p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Rukoushetki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Kahvi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Kahvi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10.45 – 12.15</a:t>
                      </a:r>
                    </a:p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Tervetuloa! Orientoituminen jakson työskentelyyn ja paluu 2.jaksolle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dos</a:t>
                      </a: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. Jyri Komulainen: </a:t>
                      </a:r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Spiritualiteetti</a:t>
                      </a: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 globaalina ilmiönä 10.45-12.15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Työhyvinvoinnin</a:t>
                      </a:r>
                      <a:r>
                        <a:rPr lang="fi-FI" sz="1200" baseline="0" dirty="0">
                          <a:solidFill>
                            <a:schemeClr val="tx1"/>
                          </a:solidFill>
                        </a:rPr>
                        <a:t> edistäminen </a:t>
                      </a:r>
                      <a:r>
                        <a:rPr lang="fi-FI" sz="1200" baseline="0">
                          <a:solidFill>
                            <a:schemeClr val="tx1"/>
                          </a:solidFill>
                        </a:rPr>
                        <a:t>omassa työyhteisössä  - jatkotyöskentely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12.15 – 13.45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Lounas klo 11.45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Lounas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Lounas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17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13.45 – 15.00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Klo 12.30 -</a:t>
                      </a:r>
                      <a:r>
                        <a:rPr lang="fi-FI" sz="1200">
                          <a:solidFill>
                            <a:schemeClr val="tx1"/>
                          </a:solidFill>
                        </a:rPr>
                        <a:t>14.00 piispa </a:t>
                      </a: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Mari Leppänen Johtajan </a:t>
                      </a:r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spiritualiteetti</a:t>
                      </a: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 ja johtaminen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Työyhteisön</a:t>
                      </a:r>
                      <a:r>
                        <a:rPr lang="fi-FI" sz="1200" baseline="0" dirty="0">
                          <a:solidFill>
                            <a:schemeClr val="tx1"/>
                          </a:solidFill>
                        </a:rPr>
                        <a:t> hyvinvointi ja Muutosten läpivienti 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13.00 YK ja kahvi (14.00 mennessä)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15.00 – 15.30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Kahvi 14.00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Kahvi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15.30 – 17.00</a:t>
                      </a:r>
                    </a:p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aseline="0" dirty="0">
                          <a:solidFill>
                            <a:schemeClr val="tx1"/>
                          </a:solidFill>
                        </a:rPr>
                        <a:t>14.30-16.00 Johtajan stressi ja hyvinvointi</a:t>
                      </a:r>
                    </a:p>
                    <a:p>
                      <a:r>
                        <a:rPr lang="fi-FI" sz="1200" baseline="0" dirty="0">
                          <a:solidFill>
                            <a:schemeClr val="tx1"/>
                          </a:solidFill>
                        </a:rPr>
                        <a:t>16.00 Meditatiivisen katselun harjoitus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Johtaja toivon kannattelijana tässä maailmassa. Miten vältän </a:t>
                      </a:r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kyynistymisen</a:t>
                      </a: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17.00 – 17.45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Päivällinen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Päivällinen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>
                          <a:solidFill>
                            <a:schemeClr val="tx1"/>
                          </a:solidFill>
                        </a:rPr>
                        <a:t>17.45 - 18.00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Rukoushetki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Rukoushetki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32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18.00 -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Saunat ja iltapala</a:t>
                      </a:r>
                    </a:p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Saunat ja iltapala</a:t>
                      </a:r>
                    </a:p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944552"/>
                  </a:ext>
                </a:extLst>
              </a:tr>
            </a:tbl>
          </a:graphicData>
        </a:graphic>
      </p:graphicFrame>
      <p:sp>
        <p:nvSpPr>
          <p:cNvPr id="3" name="Tekstiruutu 2"/>
          <p:cNvSpPr txBox="1"/>
          <p:nvPr/>
        </p:nvSpPr>
        <p:spPr>
          <a:xfrm>
            <a:off x="8641080" y="6462206"/>
            <a:ext cx="2468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Pienet muutokset mahdollisia</a:t>
            </a:r>
          </a:p>
        </p:txBody>
      </p:sp>
    </p:spTree>
    <p:extLst>
      <p:ext uri="{BB962C8B-B14F-4D97-AF65-F5344CB8AC3E}">
        <p14:creationId xmlns:p14="http://schemas.microsoft.com/office/powerpoint/2010/main" val="1684123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166</Words>
  <Application>Microsoft Macintosh PowerPoint</Application>
  <PresentationFormat>Laajakuva</PresentationFormat>
  <Paragraphs>48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Henkisesti ja hengellisesti hyvinvoiva työyhteisö 10.–12.2.2025 3. jakson ohjelma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Kirkon Organisaatiokonsultoinnin erityiskoulutus 2. Jakson ohjelma ja työsuunnitelma</dc:title>
  <dc:creator>Malo Terttu</dc:creator>
  <cp:lastModifiedBy>Juha Tanska</cp:lastModifiedBy>
  <cp:revision>30</cp:revision>
  <dcterms:created xsi:type="dcterms:W3CDTF">2019-04-24T18:00:55Z</dcterms:created>
  <dcterms:modified xsi:type="dcterms:W3CDTF">2025-01-24T12:24:39Z</dcterms:modified>
</cp:coreProperties>
</file>